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01" r:id="rId3"/>
    <p:sldId id="302" r:id="rId4"/>
    <p:sldId id="303" r:id="rId5"/>
    <p:sldId id="304" r:id="rId6"/>
    <p:sldId id="305" r:id="rId7"/>
    <p:sldId id="306" r:id="rId8"/>
    <p:sldId id="307" r:id="rId9"/>
    <p:sldId id="308" r:id="rId10"/>
    <p:sldId id="309" r:id="rId11"/>
    <p:sldId id="310" r:id="rId12"/>
    <p:sldId id="311" r:id="rId13"/>
    <p:sldId id="335" r:id="rId14"/>
    <p:sldId id="332" r:id="rId15"/>
    <p:sldId id="313" r:id="rId16"/>
    <p:sldId id="333" r:id="rId17"/>
    <p:sldId id="314" r:id="rId18"/>
    <p:sldId id="317" r:id="rId19"/>
    <p:sldId id="315" r:id="rId20"/>
    <p:sldId id="334" r:id="rId21"/>
    <p:sldId id="330" r:id="rId22"/>
    <p:sldId id="329" r:id="rId23"/>
    <p:sldId id="327" r:id="rId24"/>
    <p:sldId id="337" r:id="rId25"/>
    <p:sldId id="339" r:id="rId26"/>
    <p:sldId id="340" r:id="rId27"/>
    <p:sldId id="319" r:id="rId28"/>
    <p:sldId id="320" r:id="rId29"/>
    <p:sldId id="321" r:id="rId30"/>
    <p:sldId id="322" r:id="rId31"/>
    <p:sldId id="32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4172E2-2D95-4266-A941-3C626C4D215A}">
          <p14:sldIdLst>
            <p14:sldId id="256"/>
          </p14:sldIdLst>
        </p14:section>
        <p14:section name="Meditation" id="{E0289A7E-B809-4926-98F3-54CF7FB7099D}">
          <p14:sldIdLst>
            <p14:sldId id="301"/>
            <p14:sldId id="302"/>
            <p14:sldId id="303"/>
            <p14:sldId id="304"/>
            <p14:sldId id="305"/>
            <p14:sldId id="306"/>
            <p14:sldId id="307"/>
            <p14:sldId id="308"/>
            <p14:sldId id="309"/>
            <p14:sldId id="310"/>
            <p14:sldId id="311"/>
            <p14:sldId id="335"/>
            <p14:sldId id="332"/>
            <p14:sldId id="313"/>
            <p14:sldId id="333"/>
            <p14:sldId id="314"/>
            <p14:sldId id="317"/>
            <p14:sldId id="315"/>
            <p14:sldId id="334"/>
            <p14:sldId id="330"/>
            <p14:sldId id="329"/>
            <p14:sldId id="327"/>
            <p14:sldId id="337"/>
            <p14:sldId id="339"/>
            <p14:sldId id="340"/>
            <p14:sldId id="319"/>
            <p14:sldId id="320"/>
            <p14:sldId id="321"/>
            <p14:sldId id="322"/>
            <p14:sldId id="3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5" autoAdjust="0"/>
    <p:restoredTop sz="83203" autoAdjust="0"/>
  </p:normalViewPr>
  <p:slideViewPr>
    <p:cSldViewPr snapToGrid="0">
      <p:cViewPr>
        <p:scale>
          <a:sx n="66" d="100"/>
          <a:sy n="66" d="100"/>
        </p:scale>
        <p:origin x="-3570" y="-1680"/>
      </p:cViewPr>
      <p:guideLst>
        <p:guide orient="horz" pos="2160"/>
        <p:guide pos="2880"/>
      </p:guideLst>
    </p:cSldViewPr>
  </p:slideViewPr>
  <p:notesTextViewPr>
    <p:cViewPr>
      <p:scale>
        <a:sx n="1" d="1"/>
        <a:sy n="1" d="1"/>
      </p:scale>
      <p:origin x="0" y="0"/>
    </p:cViewPr>
  </p:notesTextViewPr>
  <p:sorterViewPr>
    <p:cViewPr>
      <p:scale>
        <a:sx n="125" d="100"/>
        <a:sy n="125" d="100"/>
      </p:scale>
      <p:origin x="0" y="15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DCF02-D328-47BE-AD68-04E8C83C3696}" type="doc">
      <dgm:prSet loTypeId="urn:microsoft.com/office/officeart/2005/8/layout/bProcess4" loCatId="process" qsTypeId="urn:microsoft.com/office/officeart/2005/8/quickstyle/simple1" qsCatId="simple" csTypeId="urn:microsoft.com/office/officeart/2005/8/colors/accent1_2" csCatId="accent1" phldr="1"/>
      <dgm:spPr/>
    </dgm:pt>
    <dgm:pt modelId="{B31E03EF-5B51-452D-BBE3-A94023DC0BB2}">
      <dgm:prSet phldrT="[Text]"/>
      <dgm:spPr>
        <a:solidFill>
          <a:schemeClr val="tx2"/>
        </a:solidFill>
      </dgm:spPr>
      <dgm:t>
        <a:bodyPr/>
        <a:lstStyle/>
        <a:p>
          <a:r>
            <a:rPr lang="en-ZA" dirty="0" smtClean="0">
              <a:latin typeface="Century Gothic" panose="020B0502020202020204" pitchFamily="34" charset="0"/>
            </a:rPr>
            <a:t>1. Devote the time</a:t>
          </a:r>
          <a:endParaRPr lang="en-ZA" dirty="0">
            <a:latin typeface="Century Gothic" panose="020B0502020202020204" pitchFamily="34" charset="0"/>
          </a:endParaRPr>
        </a:p>
      </dgm:t>
    </dgm:pt>
    <dgm:pt modelId="{075278EA-5817-4CE9-9D84-F6DC9A0D11B5}" type="parTrans" cxnId="{BF7527D7-4A61-4AA5-BA37-E0CD433877C0}">
      <dgm:prSet/>
      <dgm:spPr/>
      <dgm:t>
        <a:bodyPr/>
        <a:lstStyle/>
        <a:p>
          <a:endParaRPr lang="en-ZA"/>
        </a:p>
      </dgm:t>
    </dgm:pt>
    <dgm:pt modelId="{6D198ACA-D803-49B5-BFA9-2DAEE201F146}" type="sibTrans" cxnId="{BF7527D7-4A61-4AA5-BA37-E0CD433877C0}">
      <dgm:prSet/>
      <dgm:spPr/>
      <dgm:t>
        <a:bodyPr/>
        <a:lstStyle/>
        <a:p>
          <a:endParaRPr lang="en-ZA"/>
        </a:p>
      </dgm:t>
    </dgm:pt>
    <dgm:pt modelId="{55D672A8-7034-478D-8D9A-741896FA323E}">
      <dgm:prSet phldrT="[Text]"/>
      <dgm:spPr>
        <a:solidFill>
          <a:schemeClr val="tx2"/>
        </a:solidFill>
      </dgm:spPr>
      <dgm:t>
        <a:bodyPr/>
        <a:lstStyle/>
        <a:p>
          <a:r>
            <a:rPr lang="en-ZA" dirty="0" smtClean="0">
              <a:latin typeface="Century Gothic" panose="020B0502020202020204" pitchFamily="34" charset="0"/>
            </a:rPr>
            <a:t>2. Prioritise your practical needs</a:t>
          </a:r>
          <a:endParaRPr lang="en-ZA" dirty="0">
            <a:latin typeface="Century Gothic" panose="020B0502020202020204" pitchFamily="34" charset="0"/>
          </a:endParaRPr>
        </a:p>
      </dgm:t>
    </dgm:pt>
    <dgm:pt modelId="{BBD824E7-2811-40AA-BE15-3D77567D9851}" type="parTrans" cxnId="{8AFBE81F-1A32-4AA5-8A4D-5C55A03C4419}">
      <dgm:prSet/>
      <dgm:spPr/>
      <dgm:t>
        <a:bodyPr/>
        <a:lstStyle/>
        <a:p>
          <a:endParaRPr lang="en-ZA"/>
        </a:p>
      </dgm:t>
    </dgm:pt>
    <dgm:pt modelId="{FD9D3394-088B-444E-A649-339AC2B4A4A1}" type="sibTrans" cxnId="{8AFBE81F-1A32-4AA5-8A4D-5C55A03C4419}">
      <dgm:prSet/>
      <dgm:spPr/>
      <dgm:t>
        <a:bodyPr/>
        <a:lstStyle/>
        <a:p>
          <a:endParaRPr lang="en-ZA"/>
        </a:p>
      </dgm:t>
    </dgm:pt>
    <dgm:pt modelId="{6F15179B-D2EE-4EF0-ADD6-D270C3F8FB25}">
      <dgm:prSet phldrT="[Text]"/>
      <dgm:spPr>
        <a:solidFill>
          <a:schemeClr val="accent6">
            <a:lumMod val="75000"/>
          </a:schemeClr>
        </a:solidFill>
      </dgm:spPr>
      <dgm:t>
        <a:bodyPr/>
        <a:lstStyle/>
        <a:p>
          <a:r>
            <a:rPr lang="en-ZA" dirty="0" smtClean="0">
              <a:latin typeface="Century Gothic" panose="020B0502020202020204" pitchFamily="34" charset="0"/>
            </a:rPr>
            <a:t>7. Proclaim &amp; act on the Word in faith</a:t>
          </a:r>
          <a:endParaRPr lang="en-ZA" dirty="0">
            <a:latin typeface="Century Gothic" panose="020B0502020202020204" pitchFamily="34" charset="0"/>
          </a:endParaRPr>
        </a:p>
      </dgm:t>
    </dgm:pt>
    <dgm:pt modelId="{94C037BF-D653-4AC5-9ACC-4B81DBBE9915}" type="parTrans" cxnId="{545E5573-175D-4334-8177-6FB5AC6E3947}">
      <dgm:prSet/>
      <dgm:spPr/>
      <dgm:t>
        <a:bodyPr/>
        <a:lstStyle/>
        <a:p>
          <a:endParaRPr lang="en-ZA"/>
        </a:p>
      </dgm:t>
    </dgm:pt>
    <dgm:pt modelId="{4985D9A1-0DD6-4FAA-8C77-5A3EF8DFF106}" type="sibTrans" cxnId="{545E5573-175D-4334-8177-6FB5AC6E3947}">
      <dgm:prSet/>
      <dgm:spPr/>
      <dgm:t>
        <a:bodyPr/>
        <a:lstStyle/>
        <a:p>
          <a:endParaRPr lang="en-ZA"/>
        </a:p>
      </dgm:t>
    </dgm:pt>
    <dgm:pt modelId="{1903BE08-3F6A-4930-805F-0124A209AFCA}">
      <dgm:prSet phldrT="[Text]"/>
      <dgm:spPr>
        <a:solidFill>
          <a:schemeClr val="tx2"/>
        </a:solidFill>
      </dgm:spPr>
      <dgm:t>
        <a:bodyPr/>
        <a:lstStyle/>
        <a:p>
          <a:r>
            <a:rPr lang="en-ZA" dirty="0" smtClean="0">
              <a:latin typeface="Century Gothic" panose="020B0502020202020204" pitchFamily="34" charset="0"/>
            </a:rPr>
            <a:t>3. Find His promises</a:t>
          </a:r>
          <a:endParaRPr lang="en-ZA" dirty="0">
            <a:latin typeface="Century Gothic" panose="020B0502020202020204" pitchFamily="34" charset="0"/>
          </a:endParaRPr>
        </a:p>
      </dgm:t>
    </dgm:pt>
    <dgm:pt modelId="{AB9926AF-3AD2-488B-9829-1279C7DC129B}" type="parTrans" cxnId="{E56B7A3D-C405-4D11-98D8-9FFDC59C21C4}">
      <dgm:prSet/>
      <dgm:spPr/>
      <dgm:t>
        <a:bodyPr/>
        <a:lstStyle/>
        <a:p>
          <a:endParaRPr lang="en-ZA"/>
        </a:p>
      </dgm:t>
    </dgm:pt>
    <dgm:pt modelId="{444C688F-6899-4F0B-84C3-E8EC4810DEDA}" type="sibTrans" cxnId="{E56B7A3D-C405-4D11-98D8-9FFDC59C21C4}">
      <dgm:prSet/>
      <dgm:spPr/>
      <dgm:t>
        <a:bodyPr/>
        <a:lstStyle/>
        <a:p>
          <a:endParaRPr lang="en-ZA"/>
        </a:p>
      </dgm:t>
    </dgm:pt>
    <dgm:pt modelId="{01DBFE03-5199-4A0A-A727-E2CCFE2AAF9E}">
      <dgm:prSet phldrT="[Text]"/>
      <dgm:spPr>
        <a:solidFill>
          <a:schemeClr val="tx2"/>
        </a:solidFill>
      </dgm:spPr>
      <dgm:t>
        <a:bodyPr/>
        <a:lstStyle/>
        <a:p>
          <a:r>
            <a:rPr lang="en-ZA" dirty="0" smtClean="0">
              <a:latin typeface="Century Gothic" panose="020B0502020202020204" pitchFamily="34" charset="0"/>
            </a:rPr>
            <a:t>4. Pray for revelation</a:t>
          </a:r>
          <a:endParaRPr lang="en-ZA" dirty="0">
            <a:latin typeface="Century Gothic" panose="020B0502020202020204" pitchFamily="34" charset="0"/>
          </a:endParaRPr>
        </a:p>
      </dgm:t>
    </dgm:pt>
    <dgm:pt modelId="{8C99C7EC-CBE7-425E-ADD9-384C139355DB}" type="parTrans" cxnId="{B783AE4A-83F1-4038-A418-C68C7253B283}">
      <dgm:prSet/>
      <dgm:spPr/>
      <dgm:t>
        <a:bodyPr/>
        <a:lstStyle/>
        <a:p>
          <a:endParaRPr lang="en-ZA"/>
        </a:p>
      </dgm:t>
    </dgm:pt>
    <dgm:pt modelId="{07070BAC-2D93-4651-9B65-9812ADDB606D}" type="sibTrans" cxnId="{B783AE4A-83F1-4038-A418-C68C7253B283}">
      <dgm:prSet/>
      <dgm:spPr/>
      <dgm:t>
        <a:bodyPr/>
        <a:lstStyle/>
        <a:p>
          <a:endParaRPr lang="en-ZA"/>
        </a:p>
      </dgm:t>
    </dgm:pt>
    <dgm:pt modelId="{4ED31202-AE4B-4C14-BDE6-80D7AAA38809}">
      <dgm:prSet phldrT="[Text]"/>
      <dgm:spPr>
        <a:solidFill>
          <a:schemeClr val="tx2"/>
        </a:solidFill>
      </dgm:spPr>
      <dgm:t>
        <a:bodyPr/>
        <a:lstStyle/>
        <a:p>
          <a:r>
            <a:rPr lang="en-ZA" dirty="0" smtClean="0">
              <a:latin typeface="Century Gothic" panose="020B0502020202020204" pitchFamily="34" charset="0"/>
            </a:rPr>
            <a:t>6. Meditate on the Word</a:t>
          </a:r>
          <a:endParaRPr lang="en-ZA" dirty="0">
            <a:latin typeface="Century Gothic" panose="020B0502020202020204" pitchFamily="34" charset="0"/>
          </a:endParaRPr>
        </a:p>
      </dgm:t>
    </dgm:pt>
    <dgm:pt modelId="{1CDB9F0F-26D0-4D5D-B818-77471197B2E1}" type="parTrans" cxnId="{21840749-85C8-4D11-92B0-F3B4D1AEA9F7}">
      <dgm:prSet/>
      <dgm:spPr/>
      <dgm:t>
        <a:bodyPr/>
        <a:lstStyle/>
        <a:p>
          <a:endParaRPr lang="en-ZA"/>
        </a:p>
      </dgm:t>
    </dgm:pt>
    <dgm:pt modelId="{EB518DB6-BFF6-4C16-8F77-6F70795111B0}" type="sibTrans" cxnId="{21840749-85C8-4D11-92B0-F3B4D1AEA9F7}">
      <dgm:prSet/>
      <dgm:spPr/>
      <dgm:t>
        <a:bodyPr/>
        <a:lstStyle/>
        <a:p>
          <a:endParaRPr lang="en-ZA"/>
        </a:p>
      </dgm:t>
    </dgm:pt>
    <dgm:pt modelId="{60985C62-B776-4357-AD1B-142669BDD587}">
      <dgm:prSet phldrT="[Text]"/>
      <dgm:spPr>
        <a:solidFill>
          <a:schemeClr val="tx2"/>
        </a:solidFill>
      </dgm:spPr>
      <dgm:t>
        <a:bodyPr/>
        <a:lstStyle/>
        <a:p>
          <a:r>
            <a:rPr lang="en-ZA" dirty="0" smtClean="0">
              <a:latin typeface="Century Gothic" panose="020B0502020202020204" pitchFamily="34" charset="0"/>
            </a:rPr>
            <a:t>5. Purify your heart</a:t>
          </a:r>
          <a:endParaRPr lang="en-ZA" dirty="0">
            <a:latin typeface="Century Gothic" panose="020B0502020202020204" pitchFamily="34" charset="0"/>
          </a:endParaRPr>
        </a:p>
      </dgm:t>
    </dgm:pt>
    <dgm:pt modelId="{7C7A2DAB-9942-4816-BE61-2EAD023D4410}" type="parTrans" cxnId="{659D2EE4-55F3-4B8B-8A92-27A5610FAE50}">
      <dgm:prSet/>
      <dgm:spPr/>
      <dgm:t>
        <a:bodyPr/>
        <a:lstStyle/>
        <a:p>
          <a:endParaRPr lang="en-ZA"/>
        </a:p>
      </dgm:t>
    </dgm:pt>
    <dgm:pt modelId="{E1F7B84C-839F-4699-ACE2-2B386EA756BD}" type="sibTrans" cxnId="{659D2EE4-55F3-4B8B-8A92-27A5610FAE50}">
      <dgm:prSet/>
      <dgm:spPr/>
      <dgm:t>
        <a:bodyPr/>
        <a:lstStyle/>
        <a:p>
          <a:endParaRPr lang="en-ZA"/>
        </a:p>
      </dgm:t>
    </dgm:pt>
    <dgm:pt modelId="{B21A13E3-8C44-4051-8E7A-EF822A71DC83}" type="pres">
      <dgm:prSet presAssocID="{17EDCF02-D328-47BE-AD68-04E8C83C3696}" presName="Name0" presStyleCnt="0">
        <dgm:presLayoutVars>
          <dgm:dir/>
          <dgm:resizeHandles/>
        </dgm:presLayoutVars>
      </dgm:prSet>
      <dgm:spPr/>
    </dgm:pt>
    <dgm:pt modelId="{C1C961D8-6B22-48D4-9919-462333BE45FB}" type="pres">
      <dgm:prSet presAssocID="{B31E03EF-5B51-452D-BBE3-A94023DC0BB2}" presName="compNode" presStyleCnt="0"/>
      <dgm:spPr/>
    </dgm:pt>
    <dgm:pt modelId="{319398B9-049A-47B8-B1C6-595A9FCFC718}" type="pres">
      <dgm:prSet presAssocID="{B31E03EF-5B51-452D-BBE3-A94023DC0BB2}" presName="dummyConnPt" presStyleCnt="0"/>
      <dgm:spPr/>
    </dgm:pt>
    <dgm:pt modelId="{D90A01E7-87EB-4B9E-8C63-3DFC0E637885}" type="pres">
      <dgm:prSet presAssocID="{B31E03EF-5B51-452D-BBE3-A94023DC0BB2}" presName="node" presStyleLbl="node1" presStyleIdx="0" presStyleCnt="7">
        <dgm:presLayoutVars>
          <dgm:bulletEnabled val="1"/>
        </dgm:presLayoutVars>
      </dgm:prSet>
      <dgm:spPr/>
    </dgm:pt>
    <dgm:pt modelId="{54646A05-A159-473D-B267-E367FCECAF28}" type="pres">
      <dgm:prSet presAssocID="{6D198ACA-D803-49B5-BFA9-2DAEE201F146}" presName="sibTrans" presStyleLbl="bgSibTrans2D1" presStyleIdx="0" presStyleCnt="6"/>
      <dgm:spPr/>
    </dgm:pt>
    <dgm:pt modelId="{E676D40B-C099-4B60-8A98-E347FDEA07F0}" type="pres">
      <dgm:prSet presAssocID="{55D672A8-7034-478D-8D9A-741896FA323E}" presName="compNode" presStyleCnt="0"/>
      <dgm:spPr/>
    </dgm:pt>
    <dgm:pt modelId="{27C92612-6B38-470D-A5EE-BE1B164EAD07}" type="pres">
      <dgm:prSet presAssocID="{55D672A8-7034-478D-8D9A-741896FA323E}" presName="dummyConnPt" presStyleCnt="0"/>
      <dgm:spPr/>
    </dgm:pt>
    <dgm:pt modelId="{D04FF283-D812-442B-B69D-338EEC4C54AE}" type="pres">
      <dgm:prSet presAssocID="{55D672A8-7034-478D-8D9A-741896FA323E}" presName="node" presStyleLbl="node1" presStyleIdx="1" presStyleCnt="7">
        <dgm:presLayoutVars>
          <dgm:bulletEnabled val="1"/>
        </dgm:presLayoutVars>
      </dgm:prSet>
      <dgm:spPr/>
    </dgm:pt>
    <dgm:pt modelId="{5EF579F6-412B-4B0A-8894-0A151CEBBC22}" type="pres">
      <dgm:prSet presAssocID="{FD9D3394-088B-444E-A649-339AC2B4A4A1}" presName="sibTrans" presStyleLbl="bgSibTrans2D1" presStyleIdx="1" presStyleCnt="6"/>
      <dgm:spPr/>
    </dgm:pt>
    <dgm:pt modelId="{FFE0BFDD-7DE8-4F91-A7A5-6E6950A00042}" type="pres">
      <dgm:prSet presAssocID="{1903BE08-3F6A-4930-805F-0124A209AFCA}" presName="compNode" presStyleCnt="0"/>
      <dgm:spPr/>
    </dgm:pt>
    <dgm:pt modelId="{89E571C6-FAE2-4E0E-A195-9E53EAA349B1}" type="pres">
      <dgm:prSet presAssocID="{1903BE08-3F6A-4930-805F-0124A209AFCA}" presName="dummyConnPt" presStyleCnt="0"/>
      <dgm:spPr/>
    </dgm:pt>
    <dgm:pt modelId="{4CD158C5-D0AB-4B24-ADB6-16C55A195644}" type="pres">
      <dgm:prSet presAssocID="{1903BE08-3F6A-4930-805F-0124A209AFCA}" presName="node" presStyleLbl="node1" presStyleIdx="2" presStyleCnt="7">
        <dgm:presLayoutVars>
          <dgm:bulletEnabled val="1"/>
        </dgm:presLayoutVars>
      </dgm:prSet>
      <dgm:spPr/>
    </dgm:pt>
    <dgm:pt modelId="{17067018-3D0C-4D93-BB88-7CC6CBE838E6}" type="pres">
      <dgm:prSet presAssocID="{444C688F-6899-4F0B-84C3-E8EC4810DEDA}" presName="sibTrans" presStyleLbl="bgSibTrans2D1" presStyleIdx="2" presStyleCnt="6"/>
      <dgm:spPr/>
    </dgm:pt>
    <dgm:pt modelId="{6966FC5E-0E27-40EB-96F9-94F9C4C47F8B}" type="pres">
      <dgm:prSet presAssocID="{01DBFE03-5199-4A0A-A727-E2CCFE2AAF9E}" presName="compNode" presStyleCnt="0"/>
      <dgm:spPr/>
    </dgm:pt>
    <dgm:pt modelId="{A812A9A4-FB4C-410C-A94A-700EC46580AC}" type="pres">
      <dgm:prSet presAssocID="{01DBFE03-5199-4A0A-A727-E2CCFE2AAF9E}" presName="dummyConnPt" presStyleCnt="0"/>
      <dgm:spPr/>
    </dgm:pt>
    <dgm:pt modelId="{8E038950-CA38-455F-9B34-68964BFCEA2A}" type="pres">
      <dgm:prSet presAssocID="{01DBFE03-5199-4A0A-A727-E2CCFE2AAF9E}" presName="node" presStyleLbl="node1" presStyleIdx="3" presStyleCnt="7">
        <dgm:presLayoutVars>
          <dgm:bulletEnabled val="1"/>
        </dgm:presLayoutVars>
      </dgm:prSet>
      <dgm:spPr/>
    </dgm:pt>
    <dgm:pt modelId="{E150173B-E78D-4836-B232-1CD188E63619}" type="pres">
      <dgm:prSet presAssocID="{07070BAC-2D93-4651-9B65-9812ADDB606D}" presName="sibTrans" presStyleLbl="bgSibTrans2D1" presStyleIdx="3" presStyleCnt="6"/>
      <dgm:spPr/>
    </dgm:pt>
    <dgm:pt modelId="{847B6FCC-7938-4F06-AF64-8A917AEA6CDF}" type="pres">
      <dgm:prSet presAssocID="{60985C62-B776-4357-AD1B-142669BDD587}" presName="compNode" presStyleCnt="0"/>
      <dgm:spPr/>
    </dgm:pt>
    <dgm:pt modelId="{3F1F1D96-8F42-4DEC-8D9F-EF6C60740F54}" type="pres">
      <dgm:prSet presAssocID="{60985C62-B776-4357-AD1B-142669BDD587}" presName="dummyConnPt" presStyleCnt="0"/>
      <dgm:spPr/>
    </dgm:pt>
    <dgm:pt modelId="{784FEF22-0E17-410C-978F-DE912886AA3E}" type="pres">
      <dgm:prSet presAssocID="{60985C62-B776-4357-AD1B-142669BDD587}" presName="node" presStyleLbl="node1" presStyleIdx="4" presStyleCnt="7">
        <dgm:presLayoutVars>
          <dgm:bulletEnabled val="1"/>
        </dgm:presLayoutVars>
      </dgm:prSet>
      <dgm:spPr/>
    </dgm:pt>
    <dgm:pt modelId="{CDD22022-81E7-4886-A7FC-4D718040D93C}" type="pres">
      <dgm:prSet presAssocID="{E1F7B84C-839F-4699-ACE2-2B386EA756BD}" presName="sibTrans" presStyleLbl="bgSibTrans2D1" presStyleIdx="4" presStyleCnt="6"/>
      <dgm:spPr/>
    </dgm:pt>
    <dgm:pt modelId="{6F7DA72D-7A16-4A93-AD55-57C43089F0AC}" type="pres">
      <dgm:prSet presAssocID="{4ED31202-AE4B-4C14-BDE6-80D7AAA38809}" presName="compNode" presStyleCnt="0"/>
      <dgm:spPr/>
    </dgm:pt>
    <dgm:pt modelId="{8FC1156B-FB81-4898-A0CE-11D726B3E530}" type="pres">
      <dgm:prSet presAssocID="{4ED31202-AE4B-4C14-BDE6-80D7AAA38809}" presName="dummyConnPt" presStyleCnt="0"/>
      <dgm:spPr/>
    </dgm:pt>
    <dgm:pt modelId="{C3D926C1-29A5-4D7B-A924-80D574B7C01E}" type="pres">
      <dgm:prSet presAssocID="{4ED31202-AE4B-4C14-BDE6-80D7AAA38809}" presName="node" presStyleLbl="node1" presStyleIdx="5" presStyleCnt="7">
        <dgm:presLayoutVars>
          <dgm:bulletEnabled val="1"/>
        </dgm:presLayoutVars>
      </dgm:prSet>
      <dgm:spPr/>
    </dgm:pt>
    <dgm:pt modelId="{774E4E7B-81D7-444F-BEEF-C3993DB4E965}" type="pres">
      <dgm:prSet presAssocID="{EB518DB6-BFF6-4C16-8F77-6F70795111B0}" presName="sibTrans" presStyleLbl="bgSibTrans2D1" presStyleIdx="5" presStyleCnt="6"/>
      <dgm:spPr/>
    </dgm:pt>
    <dgm:pt modelId="{CB54B8B0-1C63-4C7E-A455-D9C6A3605C49}" type="pres">
      <dgm:prSet presAssocID="{6F15179B-D2EE-4EF0-ADD6-D270C3F8FB25}" presName="compNode" presStyleCnt="0"/>
      <dgm:spPr/>
    </dgm:pt>
    <dgm:pt modelId="{AA990AB0-D091-418B-B149-E80CC3A9BF36}" type="pres">
      <dgm:prSet presAssocID="{6F15179B-D2EE-4EF0-ADD6-D270C3F8FB25}" presName="dummyConnPt" presStyleCnt="0"/>
      <dgm:spPr/>
    </dgm:pt>
    <dgm:pt modelId="{2B9324D4-B4A4-4863-A542-24E4CFAC43D0}" type="pres">
      <dgm:prSet presAssocID="{6F15179B-D2EE-4EF0-ADD6-D270C3F8FB25}" presName="node" presStyleLbl="node1" presStyleIdx="6" presStyleCnt="7">
        <dgm:presLayoutVars>
          <dgm:bulletEnabled val="1"/>
        </dgm:presLayoutVars>
      </dgm:prSet>
      <dgm:spPr/>
    </dgm:pt>
  </dgm:ptLst>
  <dgm:cxnLst>
    <dgm:cxn modelId="{545E5573-175D-4334-8177-6FB5AC6E3947}" srcId="{17EDCF02-D328-47BE-AD68-04E8C83C3696}" destId="{6F15179B-D2EE-4EF0-ADD6-D270C3F8FB25}" srcOrd="6" destOrd="0" parTransId="{94C037BF-D653-4AC5-9ACC-4B81DBBE9915}" sibTransId="{4985D9A1-0DD6-4FAA-8C77-5A3EF8DFF106}"/>
    <dgm:cxn modelId="{21840749-85C8-4D11-92B0-F3B4D1AEA9F7}" srcId="{17EDCF02-D328-47BE-AD68-04E8C83C3696}" destId="{4ED31202-AE4B-4C14-BDE6-80D7AAA38809}" srcOrd="5" destOrd="0" parTransId="{1CDB9F0F-26D0-4D5D-B818-77471197B2E1}" sibTransId="{EB518DB6-BFF6-4C16-8F77-6F70795111B0}"/>
    <dgm:cxn modelId="{2A27BF52-77F5-4452-8F02-3E810EF043B6}" type="presOf" srcId="{17EDCF02-D328-47BE-AD68-04E8C83C3696}" destId="{B21A13E3-8C44-4051-8E7A-EF822A71DC83}" srcOrd="0" destOrd="0" presId="urn:microsoft.com/office/officeart/2005/8/layout/bProcess4"/>
    <dgm:cxn modelId="{1E292DC1-3EB5-4E4E-A718-56DC327216F4}" type="presOf" srcId="{55D672A8-7034-478D-8D9A-741896FA323E}" destId="{D04FF283-D812-442B-B69D-338EEC4C54AE}" srcOrd="0" destOrd="0" presId="urn:microsoft.com/office/officeart/2005/8/layout/bProcess4"/>
    <dgm:cxn modelId="{062F98BE-028A-435B-9B9B-8421F65F7E26}" type="presOf" srcId="{01DBFE03-5199-4A0A-A727-E2CCFE2AAF9E}" destId="{8E038950-CA38-455F-9B34-68964BFCEA2A}" srcOrd="0" destOrd="0" presId="urn:microsoft.com/office/officeart/2005/8/layout/bProcess4"/>
    <dgm:cxn modelId="{814D203F-2689-45CB-8648-280483413591}" type="presOf" srcId="{60985C62-B776-4357-AD1B-142669BDD587}" destId="{784FEF22-0E17-410C-978F-DE912886AA3E}" srcOrd="0" destOrd="0" presId="urn:microsoft.com/office/officeart/2005/8/layout/bProcess4"/>
    <dgm:cxn modelId="{BF7527D7-4A61-4AA5-BA37-E0CD433877C0}" srcId="{17EDCF02-D328-47BE-AD68-04E8C83C3696}" destId="{B31E03EF-5B51-452D-BBE3-A94023DC0BB2}" srcOrd="0" destOrd="0" parTransId="{075278EA-5817-4CE9-9D84-F6DC9A0D11B5}" sibTransId="{6D198ACA-D803-49B5-BFA9-2DAEE201F146}"/>
    <dgm:cxn modelId="{E56B7A3D-C405-4D11-98D8-9FFDC59C21C4}" srcId="{17EDCF02-D328-47BE-AD68-04E8C83C3696}" destId="{1903BE08-3F6A-4930-805F-0124A209AFCA}" srcOrd="2" destOrd="0" parTransId="{AB9926AF-3AD2-488B-9829-1279C7DC129B}" sibTransId="{444C688F-6899-4F0B-84C3-E8EC4810DEDA}"/>
    <dgm:cxn modelId="{104364CB-E16A-4836-847D-07BCC9ECB791}" type="presOf" srcId="{07070BAC-2D93-4651-9B65-9812ADDB606D}" destId="{E150173B-E78D-4836-B232-1CD188E63619}" srcOrd="0" destOrd="0" presId="urn:microsoft.com/office/officeart/2005/8/layout/bProcess4"/>
    <dgm:cxn modelId="{659D2EE4-55F3-4B8B-8A92-27A5610FAE50}" srcId="{17EDCF02-D328-47BE-AD68-04E8C83C3696}" destId="{60985C62-B776-4357-AD1B-142669BDD587}" srcOrd="4" destOrd="0" parTransId="{7C7A2DAB-9942-4816-BE61-2EAD023D4410}" sibTransId="{E1F7B84C-839F-4699-ACE2-2B386EA756BD}"/>
    <dgm:cxn modelId="{602D1DFF-2A26-4644-99AE-5293F2777996}" type="presOf" srcId="{4ED31202-AE4B-4C14-BDE6-80D7AAA38809}" destId="{C3D926C1-29A5-4D7B-A924-80D574B7C01E}" srcOrd="0" destOrd="0" presId="urn:microsoft.com/office/officeart/2005/8/layout/bProcess4"/>
    <dgm:cxn modelId="{52568FA0-E3D5-4239-BD51-0B35EBE0E221}" type="presOf" srcId="{6D198ACA-D803-49B5-BFA9-2DAEE201F146}" destId="{54646A05-A159-473D-B267-E367FCECAF28}" srcOrd="0" destOrd="0" presId="urn:microsoft.com/office/officeart/2005/8/layout/bProcess4"/>
    <dgm:cxn modelId="{79464519-F540-4204-BB60-2BA3C2EA0FD2}" type="presOf" srcId="{1903BE08-3F6A-4930-805F-0124A209AFCA}" destId="{4CD158C5-D0AB-4B24-ADB6-16C55A195644}" srcOrd="0" destOrd="0" presId="urn:microsoft.com/office/officeart/2005/8/layout/bProcess4"/>
    <dgm:cxn modelId="{958BC1AD-3CFE-4905-974F-08292C717F95}" type="presOf" srcId="{EB518DB6-BFF6-4C16-8F77-6F70795111B0}" destId="{774E4E7B-81D7-444F-BEEF-C3993DB4E965}" srcOrd="0" destOrd="0" presId="urn:microsoft.com/office/officeart/2005/8/layout/bProcess4"/>
    <dgm:cxn modelId="{37D6773F-244A-4395-A285-779626BB0940}" type="presOf" srcId="{FD9D3394-088B-444E-A649-339AC2B4A4A1}" destId="{5EF579F6-412B-4B0A-8894-0A151CEBBC22}" srcOrd="0" destOrd="0" presId="urn:microsoft.com/office/officeart/2005/8/layout/bProcess4"/>
    <dgm:cxn modelId="{8AFBE81F-1A32-4AA5-8A4D-5C55A03C4419}" srcId="{17EDCF02-D328-47BE-AD68-04E8C83C3696}" destId="{55D672A8-7034-478D-8D9A-741896FA323E}" srcOrd="1" destOrd="0" parTransId="{BBD824E7-2811-40AA-BE15-3D77567D9851}" sibTransId="{FD9D3394-088B-444E-A649-339AC2B4A4A1}"/>
    <dgm:cxn modelId="{BB9B9CE9-1B65-49BA-9608-465B92290042}" type="presOf" srcId="{E1F7B84C-839F-4699-ACE2-2B386EA756BD}" destId="{CDD22022-81E7-4886-A7FC-4D718040D93C}" srcOrd="0" destOrd="0" presId="urn:microsoft.com/office/officeart/2005/8/layout/bProcess4"/>
    <dgm:cxn modelId="{7EC21109-4B33-414D-9613-02FE5EA2CDB4}" type="presOf" srcId="{6F15179B-D2EE-4EF0-ADD6-D270C3F8FB25}" destId="{2B9324D4-B4A4-4863-A542-24E4CFAC43D0}" srcOrd="0" destOrd="0" presId="urn:microsoft.com/office/officeart/2005/8/layout/bProcess4"/>
    <dgm:cxn modelId="{B583B460-2594-49F5-918D-30D12A2FA241}" type="presOf" srcId="{B31E03EF-5B51-452D-BBE3-A94023DC0BB2}" destId="{D90A01E7-87EB-4B9E-8C63-3DFC0E637885}" srcOrd="0" destOrd="0" presId="urn:microsoft.com/office/officeart/2005/8/layout/bProcess4"/>
    <dgm:cxn modelId="{B783AE4A-83F1-4038-A418-C68C7253B283}" srcId="{17EDCF02-D328-47BE-AD68-04E8C83C3696}" destId="{01DBFE03-5199-4A0A-A727-E2CCFE2AAF9E}" srcOrd="3" destOrd="0" parTransId="{8C99C7EC-CBE7-425E-ADD9-384C139355DB}" sibTransId="{07070BAC-2D93-4651-9B65-9812ADDB606D}"/>
    <dgm:cxn modelId="{F8C850D6-230B-483B-9EF7-669550E87947}" type="presOf" srcId="{444C688F-6899-4F0B-84C3-E8EC4810DEDA}" destId="{17067018-3D0C-4D93-BB88-7CC6CBE838E6}" srcOrd="0" destOrd="0" presId="urn:microsoft.com/office/officeart/2005/8/layout/bProcess4"/>
    <dgm:cxn modelId="{1C9D96F5-ACE8-4581-9184-ACB166937258}" type="presParOf" srcId="{B21A13E3-8C44-4051-8E7A-EF822A71DC83}" destId="{C1C961D8-6B22-48D4-9919-462333BE45FB}" srcOrd="0" destOrd="0" presId="urn:microsoft.com/office/officeart/2005/8/layout/bProcess4"/>
    <dgm:cxn modelId="{2F611DB8-819B-4E80-A486-30BF2F07317F}" type="presParOf" srcId="{C1C961D8-6B22-48D4-9919-462333BE45FB}" destId="{319398B9-049A-47B8-B1C6-595A9FCFC718}" srcOrd="0" destOrd="0" presId="urn:microsoft.com/office/officeart/2005/8/layout/bProcess4"/>
    <dgm:cxn modelId="{8B6EEDAA-5205-4D4C-AE2A-4E9059330FE6}" type="presParOf" srcId="{C1C961D8-6B22-48D4-9919-462333BE45FB}" destId="{D90A01E7-87EB-4B9E-8C63-3DFC0E637885}" srcOrd="1" destOrd="0" presId="urn:microsoft.com/office/officeart/2005/8/layout/bProcess4"/>
    <dgm:cxn modelId="{981E1BE9-204F-4483-8787-F592FA8701DA}" type="presParOf" srcId="{B21A13E3-8C44-4051-8E7A-EF822A71DC83}" destId="{54646A05-A159-473D-B267-E367FCECAF28}" srcOrd="1" destOrd="0" presId="urn:microsoft.com/office/officeart/2005/8/layout/bProcess4"/>
    <dgm:cxn modelId="{5F10F921-0CF9-4797-94B1-7AC23A7DBF31}" type="presParOf" srcId="{B21A13E3-8C44-4051-8E7A-EF822A71DC83}" destId="{E676D40B-C099-4B60-8A98-E347FDEA07F0}" srcOrd="2" destOrd="0" presId="urn:microsoft.com/office/officeart/2005/8/layout/bProcess4"/>
    <dgm:cxn modelId="{CE31AAB0-C322-41AE-B750-6FD06A5F9700}" type="presParOf" srcId="{E676D40B-C099-4B60-8A98-E347FDEA07F0}" destId="{27C92612-6B38-470D-A5EE-BE1B164EAD07}" srcOrd="0" destOrd="0" presId="urn:microsoft.com/office/officeart/2005/8/layout/bProcess4"/>
    <dgm:cxn modelId="{B485FE1D-E796-43E3-8002-17AB8A38AC4B}" type="presParOf" srcId="{E676D40B-C099-4B60-8A98-E347FDEA07F0}" destId="{D04FF283-D812-442B-B69D-338EEC4C54AE}" srcOrd="1" destOrd="0" presId="urn:microsoft.com/office/officeart/2005/8/layout/bProcess4"/>
    <dgm:cxn modelId="{331E4A5F-4D6C-4ED3-B5C6-8D43D7CBD7A0}" type="presParOf" srcId="{B21A13E3-8C44-4051-8E7A-EF822A71DC83}" destId="{5EF579F6-412B-4B0A-8894-0A151CEBBC22}" srcOrd="3" destOrd="0" presId="urn:microsoft.com/office/officeart/2005/8/layout/bProcess4"/>
    <dgm:cxn modelId="{B595845D-C4AA-4B64-8DA1-E72B9F73ECC5}" type="presParOf" srcId="{B21A13E3-8C44-4051-8E7A-EF822A71DC83}" destId="{FFE0BFDD-7DE8-4F91-A7A5-6E6950A00042}" srcOrd="4" destOrd="0" presId="urn:microsoft.com/office/officeart/2005/8/layout/bProcess4"/>
    <dgm:cxn modelId="{D025110C-ECEC-41A3-A3AA-7CE53FA80B46}" type="presParOf" srcId="{FFE0BFDD-7DE8-4F91-A7A5-6E6950A00042}" destId="{89E571C6-FAE2-4E0E-A195-9E53EAA349B1}" srcOrd="0" destOrd="0" presId="urn:microsoft.com/office/officeart/2005/8/layout/bProcess4"/>
    <dgm:cxn modelId="{9EEDCA99-4D69-4AB6-97DC-A485EDD044B9}" type="presParOf" srcId="{FFE0BFDD-7DE8-4F91-A7A5-6E6950A00042}" destId="{4CD158C5-D0AB-4B24-ADB6-16C55A195644}" srcOrd="1" destOrd="0" presId="urn:microsoft.com/office/officeart/2005/8/layout/bProcess4"/>
    <dgm:cxn modelId="{ED182F5F-ED82-46BE-882B-0604B4405FCD}" type="presParOf" srcId="{B21A13E3-8C44-4051-8E7A-EF822A71DC83}" destId="{17067018-3D0C-4D93-BB88-7CC6CBE838E6}" srcOrd="5" destOrd="0" presId="urn:microsoft.com/office/officeart/2005/8/layout/bProcess4"/>
    <dgm:cxn modelId="{46D6F4F5-D60C-4C7E-B8E6-3E68935EC7E1}" type="presParOf" srcId="{B21A13E3-8C44-4051-8E7A-EF822A71DC83}" destId="{6966FC5E-0E27-40EB-96F9-94F9C4C47F8B}" srcOrd="6" destOrd="0" presId="urn:microsoft.com/office/officeart/2005/8/layout/bProcess4"/>
    <dgm:cxn modelId="{E071BB64-BFCD-4436-B24B-5B1AE140FF97}" type="presParOf" srcId="{6966FC5E-0E27-40EB-96F9-94F9C4C47F8B}" destId="{A812A9A4-FB4C-410C-A94A-700EC46580AC}" srcOrd="0" destOrd="0" presId="urn:microsoft.com/office/officeart/2005/8/layout/bProcess4"/>
    <dgm:cxn modelId="{14F3793B-1653-4F99-8E5C-1D21B9B3A9A6}" type="presParOf" srcId="{6966FC5E-0E27-40EB-96F9-94F9C4C47F8B}" destId="{8E038950-CA38-455F-9B34-68964BFCEA2A}" srcOrd="1" destOrd="0" presId="urn:microsoft.com/office/officeart/2005/8/layout/bProcess4"/>
    <dgm:cxn modelId="{2BF41863-9BD2-4255-8F80-FA6CD60E7FE8}" type="presParOf" srcId="{B21A13E3-8C44-4051-8E7A-EF822A71DC83}" destId="{E150173B-E78D-4836-B232-1CD188E63619}" srcOrd="7" destOrd="0" presId="urn:microsoft.com/office/officeart/2005/8/layout/bProcess4"/>
    <dgm:cxn modelId="{7E39F589-BA2A-4A46-A142-97406484AADE}" type="presParOf" srcId="{B21A13E3-8C44-4051-8E7A-EF822A71DC83}" destId="{847B6FCC-7938-4F06-AF64-8A917AEA6CDF}" srcOrd="8" destOrd="0" presId="urn:microsoft.com/office/officeart/2005/8/layout/bProcess4"/>
    <dgm:cxn modelId="{5F108338-FBA7-4DF6-AF00-1B21186D0B1D}" type="presParOf" srcId="{847B6FCC-7938-4F06-AF64-8A917AEA6CDF}" destId="{3F1F1D96-8F42-4DEC-8D9F-EF6C60740F54}" srcOrd="0" destOrd="0" presId="urn:microsoft.com/office/officeart/2005/8/layout/bProcess4"/>
    <dgm:cxn modelId="{5DD53367-63BB-4CDF-B190-7853434E84D4}" type="presParOf" srcId="{847B6FCC-7938-4F06-AF64-8A917AEA6CDF}" destId="{784FEF22-0E17-410C-978F-DE912886AA3E}" srcOrd="1" destOrd="0" presId="urn:microsoft.com/office/officeart/2005/8/layout/bProcess4"/>
    <dgm:cxn modelId="{E693BFD8-6C09-41C4-8994-6AE442FD26A2}" type="presParOf" srcId="{B21A13E3-8C44-4051-8E7A-EF822A71DC83}" destId="{CDD22022-81E7-4886-A7FC-4D718040D93C}" srcOrd="9" destOrd="0" presId="urn:microsoft.com/office/officeart/2005/8/layout/bProcess4"/>
    <dgm:cxn modelId="{EA9832CB-885D-4005-B5EF-91F945F4738E}" type="presParOf" srcId="{B21A13E3-8C44-4051-8E7A-EF822A71DC83}" destId="{6F7DA72D-7A16-4A93-AD55-57C43089F0AC}" srcOrd="10" destOrd="0" presId="urn:microsoft.com/office/officeart/2005/8/layout/bProcess4"/>
    <dgm:cxn modelId="{518189B0-3819-4678-BAC6-D39ACF942ED8}" type="presParOf" srcId="{6F7DA72D-7A16-4A93-AD55-57C43089F0AC}" destId="{8FC1156B-FB81-4898-A0CE-11D726B3E530}" srcOrd="0" destOrd="0" presId="urn:microsoft.com/office/officeart/2005/8/layout/bProcess4"/>
    <dgm:cxn modelId="{DBD54713-7E23-4B89-AE84-A8ABE02E3672}" type="presParOf" srcId="{6F7DA72D-7A16-4A93-AD55-57C43089F0AC}" destId="{C3D926C1-29A5-4D7B-A924-80D574B7C01E}" srcOrd="1" destOrd="0" presId="urn:microsoft.com/office/officeart/2005/8/layout/bProcess4"/>
    <dgm:cxn modelId="{BB32B883-CB29-4928-81A8-1F5CCD5C342A}" type="presParOf" srcId="{B21A13E3-8C44-4051-8E7A-EF822A71DC83}" destId="{774E4E7B-81D7-444F-BEEF-C3993DB4E965}" srcOrd="11" destOrd="0" presId="urn:microsoft.com/office/officeart/2005/8/layout/bProcess4"/>
    <dgm:cxn modelId="{6C018496-8E70-4CDB-A596-3DD5B28D7F35}" type="presParOf" srcId="{B21A13E3-8C44-4051-8E7A-EF822A71DC83}" destId="{CB54B8B0-1C63-4C7E-A455-D9C6A3605C49}" srcOrd="12" destOrd="0" presId="urn:microsoft.com/office/officeart/2005/8/layout/bProcess4"/>
    <dgm:cxn modelId="{1332C479-D916-461C-AC59-CA135973A984}" type="presParOf" srcId="{CB54B8B0-1C63-4C7E-A455-D9C6A3605C49}" destId="{AA990AB0-D091-418B-B149-E80CC3A9BF36}" srcOrd="0" destOrd="0" presId="urn:microsoft.com/office/officeart/2005/8/layout/bProcess4"/>
    <dgm:cxn modelId="{F0C7AED4-0BBD-4F37-AE2C-7BF7AD6848AC}" type="presParOf" srcId="{CB54B8B0-1C63-4C7E-A455-D9C6A3605C49}" destId="{2B9324D4-B4A4-4863-A542-24E4CFAC43D0}"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46A05-A159-473D-B267-E367FCECAF28}">
      <dsp:nvSpPr>
        <dsp:cNvPr id="0" name=""/>
        <dsp:cNvSpPr/>
      </dsp:nvSpPr>
      <dsp:spPr>
        <a:xfrm rot="5400000">
          <a:off x="-405198" y="1217549"/>
          <a:ext cx="1787778"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A01E7-87EB-4B9E-8C63-3DFC0E637885}">
      <dsp:nvSpPr>
        <dsp:cNvPr id="0" name=""/>
        <dsp:cNvSpPr/>
      </dsp:nvSpPr>
      <dsp:spPr>
        <a:xfrm>
          <a:off x="4416" y="74153"/>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1. Devote the time</a:t>
          </a:r>
          <a:endParaRPr lang="en-ZA" sz="2400" kern="1200" dirty="0">
            <a:latin typeface="Century Gothic" panose="020B0502020202020204" pitchFamily="34" charset="0"/>
          </a:endParaRPr>
        </a:p>
      </dsp:txBody>
      <dsp:txXfrm>
        <a:off x="46536" y="116273"/>
        <a:ext cx="2312566" cy="1353843"/>
      </dsp:txXfrm>
    </dsp:sp>
    <dsp:sp modelId="{5EF579F6-412B-4B0A-8894-0A151CEBBC22}">
      <dsp:nvSpPr>
        <dsp:cNvPr id="0" name=""/>
        <dsp:cNvSpPr/>
      </dsp:nvSpPr>
      <dsp:spPr>
        <a:xfrm rot="5400000">
          <a:off x="-405198" y="3015154"/>
          <a:ext cx="1787778"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FF283-D812-442B-B69D-338EEC4C54AE}">
      <dsp:nvSpPr>
        <dsp:cNvPr id="0" name=""/>
        <dsp:cNvSpPr/>
      </dsp:nvSpPr>
      <dsp:spPr>
        <a:xfrm>
          <a:off x="4416" y="1871758"/>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2. Prioritise your practical needs</a:t>
          </a:r>
          <a:endParaRPr lang="en-ZA" sz="2400" kern="1200" dirty="0">
            <a:latin typeface="Century Gothic" panose="020B0502020202020204" pitchFamily="34" charset="0"/>
          </a:endParaRPr>
        </a:p>
      </dsp:txBody>
      <dsp:txXfrm>
        <a:off x="46536" y="1913878"/>
        <a:ext cx="2312566" cy="1353843"/>
      </dsp:txXfrm>
    </dsp:sp>
    <dsp:sp modelId="{17067018-3D0C-4D93-BB88-7CC6CBE838E6}">
      <dsp:nvSpPr>
        <dsp:cNvPr id="0" name=""/>
        <dsp:cNvSpPr/>
      </dsp:nvSpPr>
      <dsp:spPr>
        <a:xfrm>
          <a:off x="493603" y="3913956"/>
          <a:ext cx="3177925"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D158C5-D0AB-4B24-ADB6-16C55A195644}">
      <dsp:nvSpPr>
        <dsp:cNvPr id="0" name=""/>
        <dsp:cNvSpPr/>
      </dsp:nvSpPr>
      <dsp:spPr>
        <a:xfrm>
          <a:off x="4416" y="3669362"/>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3. Find His promises</a:t>
          </a:r>
          <a:endParaRPr lang="en-ZA" sz="2400" kern="1200" dirty="0">
            <a:latin typeface="Century Gothic" panose="020B0502020202020204" pitchFamily="34" charset="0"/>
          </a:endParaRPr>
        </a:p>
      </dsp:txBody>
      <dsp:txXfrm>
        <a:off x="46536" y="3711482"/>
        <a:ext cx="2312566" cy="1353843"/>
      </dsp:txXfrm>
    </dsp:sp>
    <dsp:sp modelId="{E150173B-E78D-4836-B232-1CD188E63619}">
      <dsp:nvSpPr>
        <dsp:cNvPr id="0" name=""/>
        <dsp:cNvSpPr/>
      </dsp:nvSpPr>
      <dsp:spPr>
        <a:xfrm rot="16200000">
          <a:off x="2782553" y="3015154"/>
          <a:ext cx="1787778"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038950-CA38-455F-9B34-68964BFCEA2A}">
      <dsp:nvSpPr>
        <dsp:cNvPr id="0" name=""/>
        <dsp:cNvSpPr/>
      </dsp:nvSpPr>
      <dsp:spPr>
        <a:xfrm>
          <a:off x="3192168" y="3669362"/>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4. Pray for revelation</a:t>
          </a:r>
          <a:endParaRPr lang="en-ZA" sz="2400" kern="1200" dirty="0">
            <a:latin typeface="Century Gothic" panose="020B0502020202020204" pitchFamily="34" charset="0"/>
          </a:endParaRPr>
        </a:p>
      </dsp:txBody>
      <dsp:txXfrm>
        <a:off x="3234288" y="3711482"/>
        <a:ext cx="2312566" cy="1353843"/>
      </dsp:txXfrm>
    </dsp:sp>
    <dsp:sp modelId="{CDD22022-81E7-4886-A7FC-4D718040D93C}">
      <dsp:nvSpPr>
        <dsp:cNvPr id="0" name=""/>
        <dsp:cNvSpPr/>
      </dsp:nvSpPr>
      <dsp:spPr>
        <a:xfrm rot="16200000">
          <a:off x="2782553" y="1217549"/>
          <a:ext cx="1787778"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4FEF22-0E17-410C-978F-DE912886AA3E}">
      <dsp:nvSpPr>
        <dsp:cNvPr id="0" name=""/>
        <dsp:cNvSpPr/>
      </dsp:nvSpPr>
      <dsp:spPr>
        <a:xfrm>
          <a:off x="3192168" y="1871758"/>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5. Purify your heart</a:t>
          </a:r>
          <a:endParaRPr lang="en-ZA" sz="2400" kern="1200" dirty="0">
            <a:latin typeface="Century Gothic" panose="020B0502020202020204" pitchFamily="34" charset="0"/>
          </a:endParaRPr>
        </a:p>
      </dsp:txBody>
      <dsp:txXfrm>
        <a:off x="3234288" y="1913878"/>
        <a:ext cx="2312566" cy="1353843"/>
      </dsp:txXfrm>
    </dsp:sp>
    <dsp:sp modelId="{774E4E7B-81D7-444F-BEEF-C3993DB4E965}">
      <dsp:nvSpPr>
        <dsp:cNvPr id="0" name=""/>
        <dsp:cNvSpPr/>
      </dsp:nvSpPr>
      <dsp:spPr>
        <a:xfrm>
          <a:off x="3681355" y="318747"/>
          <a:ext cx="3177925" cy="215712"/>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D926C1-29A5-4D7B-A924-80D574B7C01E}">
      <dsp:nvSpPr>
        <dsp:cNvPr id="0" name=""/>
        <dsp:cNvSpPr/>
      </dsp:nvSpPr>
      <dsp:spPr>
        <a:xfrm>
          <a:off x="3192168" y="74153"/>
          <a:ext cx="2396806" cy="143808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6. Meditate on the Word</a:t>
          </a:r>
          <a:endParaRPr lang="en-ZA" sz="2400" kern="1200" dirty="0">
            <a:latin typeface="Century Gothic" panose="020B0502020202020204" pitchFamily="34" charset="0"/>
          </a:endParaRPr>
        </a:p>
      </dsp:txBody>
      <dsp:txXfrm>
        <a:off x="3234288" y="116273"/>
        <a:ext cx="2312566" cy="1353843"/>
      </dsp:txXfrm>
    </dsp:sp>
    <dsp:sp modelId="{2B9324D4-B4A4-4863-A542-24E4CFAC43D0}">
      <dsp:nvSpPr>
        <dsp:cNvPr id="0" name=""/>
        <dsp:cNvSpPr/>
      </dsp:nvSpPr>
      <dsp:spPr>
        <a:xfrm>
          <a:off x="6379920" y="74153"/>
          <a:ext cx="2396806" cy="14380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ZA" sz="2400" kern="1200" dirty="0" smtClean="0">
              <a:latin typeface="Century Gothic" panose="020B0502020202020204" pitchFamily="34" charset="0"/>
            </a:rPr>
            <a:t>7. Proclaim &amp; act on the Word in faith</a:t>
          </a:r>
          <a:endParaRPr lang="en-ZA" sz="2400" kern="1200" dirty="0">
            <a:latin typeface="Century Gothic" panose="020B0502020202020204" pitchFamily="34" charset="0"/>
          </a:endParaRPr>
        </a:p>
      </dsp:txBody>
      <dsp:txXfrm>
        <a:off x="6422040" y="116273"/>
        <a:ext cx="2312566" cy="135384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9DB14-A92D-4842-B7C2-B95AA22453F9}" type="datetimeFigureOut">
              <a:rPr lang="en-ZA" smtClean="0"/>
              <a:t>2014/03/10</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20237-8D20-4A42-8649-C45AE3C11F79}" type="slidenum">
              <a:rPr lang="en-ZA" smtClean="0"/>
              <a:t>‹#›</a:t>
            </a:fld>
            <a:endParaRPr lang="en-ZA"/>
          </a:p>
        </p:txBody>
      </p:sp>
    </p:spTree>
    <p:extLst>
      <p:ext uri="{BB962C8B-B14F-4D97-AF65-F5344CB8AC3E}">
        <p14:creationId xmlns:p14="http://schemas.microsoft.com/office/powerpoint/2010/main" val="47853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a:t>
            </a:fld>
            <a:endParaRPr lang="en-ZA"/>
          </a:p>
        </p:txBody>
      </p:sp>
    </p:spTree>
    <p:extLst>
      <p:ext uri="{BB962C8B-B14F-4D97-AF65-F5344CB8AC3E}">
        <p14:creationId xmlns:p14="http://schemas.microsoft.com/office/powerpoint/2010/main" val="6282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03489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72080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27249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13</a:t>
            </a:fld>
            <a:endParaRPr lang="en-ZA"/>
          </a:p>
        </p:txBody>
      </p:sp>
    </p:spTree>
    <p:extLst>
      <p:ext uri="{BB962C8B-B14F-4D97-AF65-F5344CB8AC3E}">
        <p14:creationId xmlns:p14="http://schemas.microsoft.com/office/powerpoint/2010/main" val="366187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67382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15</a:t>
            </a:fld>
            <a:endParaRPr lang="en-ZA"/>
          </a:p>
        </p:txBody>
      </p:sp>
    </p:spTree>
    <p:extLst>
      <p:ext uri="{BB962C8B-B14F-4D97-AF65-F5344CB8AC3E}">
        <p14:creationId xmlns:p14="http://schemas.microsoft.com/office/powerpoint/2010/main" val="1891243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0401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17</a:t>
            </a:fld>
            <a:endParaRPr lang="en-ZA"/>
          </a:p>
        </p:txBody>
      </p:sp>
    </p:spTree>
    <p:extLst>
      <p:ext uri="{BB962C8B-B14F-4D97-AF65-F5344CB8AC3E}">
        <p14:creationId xmlns:p14="http://schemas.microsoft.com/office/powerpoint/2010/main" val="3791513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18</a:t>
            </a:fld>
            <a:endParaRPr lang="en-ZA"/>
          </a:p>
        </p:txBody>
      </p:sp>
    </p:spTree>
    <p:extLst>
      <p:ext uri="{BB962C8B-B14F-4D97-AF65-F5344CB8AC3E}">
        <p14:creationId xmlns:p14="http://schemas.microsoft.com/office/powerpoint/2010/main" val="86997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19</a:t>
            </a:fld>
            <a:endParaRPr lang="en-ZA"/>
          </a:p>
        </p:txBody>
      </p:sp>
    </p:spTree>
    <p:extLst>
      <p:ext uri="{BB962C8B-B14F-4D97-AF65-F5344CB8AC3E}">
        <p14:creationId xmlns:p14="http://schemas.microsoft.com/office/powerpoint/2010/main" val="180159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62231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817376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7322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4090292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51231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417313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5798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63145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70401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066697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ZA" dirty="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22245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85253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2014/03/10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2"/>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360757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2014/03/10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289598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2014/03/10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144681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2014/03/10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284227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2014/03/10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2078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2014/03/10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233844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2014/03/10</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273307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2014/03/10</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12011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2014/03/10</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586270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2014/03/10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65722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2014/03/10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19911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7"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1523999"/>
            <a:ext cx="8229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a:pPr fontAlgn="base">
                <a:spcBef>
                  <a:spcPct val="0"/>
                </a:spcBef>
                <a:spcAft>
                  <a:spcPct val="0"/>
                </a:spcAft>
                <a:defRPr/>
              </a:pPr>
              <a:t>2014/03/10</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a:pPr fontAlgn="base">
                <a:spcBef>
                  <a:spcPct val="0"/>
                </a:spcBef>
                <a:spcAft>
                  <a:spcPct val="0"/>
                </a:spcAft>
                <a:defRPr/>
              </a:pPr>
              <a:t>‹#›</a:t>
            </a:fld>
            <a:endParaRPr lang="en-ZA" dirty="0"/>
          </a:p>
        </p:txBody>
      </p:sp>
    </p:spTree>
    <p:extLst>
      <p:ext uri="{BB962C8B-B14F-4D97-AF65-F5344CB8AC3E}">
        <p14:creationId xmlns:p14="http://schemas.microsoft.com/office/powerpoint/2010/main" val="1121608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8.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0.jpe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9.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jpe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9.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rayer Minist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1</a:t>
            </a:fld>
            <a:endParaRPr lang="en-ZA" smtClean="0">
              <a:solidFill>
                <a:srgbClr val="898989"/>
              </a:solidFill>
              <a:latin typeface="Calibri" pitchFamily="34" charset="0"/>
            </a:endParaRPr>
          </a:p>
        </p:txBody>
      </p:sp>
      <p:sp>
        <p:nvSpPr>
          <p:cNvPr id="6" name="TextBox 5"/>
          <p:cNvSpPr txBox="1"/>
          <p:nvPr/>
        </p:nvSpPr>
        <p:spPr>
          <a:xfrm>
            <a:off x="141982" y="5625618"/>
            <a:ext cx="7628799" cy="1077218"/>
          </a:xfrm>
          <a:prstGeom prst="rect">
            <a:avLst/>
          </a:prstGeom>
          <a:noFill/>
        </p:spPr>
        <p:txBody>
          <a:bodyPr wrap="square">
            <a:spAutoFit/>
          </a:bodyPr>
          <a:lstStyle/>
          <a:p>
            <a:pPr algn="r">
              <a:defRPr/>
            </a:pPr>
            <a:r>
              <a:rPr lang="en-ZA" sz="3200" b="1" dirty="0">
                <a:solidFill>
                  <a:srgbClr val="EEECE1">
                    <a:lumMod val="90000"/>
                  </a:srgbClr>
                </a:solidFill>
                <a:latin typeface="Papyrus" pitchFamily="66" charset="0"/>
              </a:rPr>
              <a:t>2 Chron. 7:14</a:t>
            </a:r>
            <a:endParaRPr lang="en-ZA" sz="4400" b="1" dirty="0">
              <a:solidFill>
                <a:srgbClr val="EEECE1">
                  <a:lumMod val="90000"/>
                </a:srgbClr>
              </a:solidFill>
              <a:latin typeface="Papyrus" pitchFamily="66" charset="0"/>
            </a:endParaRPr>
          </a:p>
          <a:p>
            <a:pPr algn="r">
              <a:defRPr/>
            </a:pPr>
            <a:r>
              <a:rPr lang="en-ZA" sz="3200" b="1" dirty="0" smtClean="0">
                <a:solidFill>
                  <a:srgbClr val="EEECE1">
                    <a:lumMod val="90000"/>
                  </a:srgbClr>
                </a:solidFill>
                <a:latin typeface="Papyrus" pitchFamily="66" charset="0"/>
              </a:rPr>
              <a:t>If </a:t>
            </a:r>
            <a:r>
              <a:rPr lang="en-ZA" sz="3200" b="1" dirty="0">
                <a:solidFill>
                  <a:srgbClr val="EEECE1">
                    <a:lumMod val="90000"/>
                  </a:srgbClr>
                </a:solidFill>
                <a:latin typeface="Papyrus" pitchFamily="66" charset="0"/>
              </a:rPr>
              <a:t>My people who are called by My name...	</a:t>
            </a:r>
          </a:p>
        </p:txBody>
      </p:sp>
      <p:sp>
        <p:nvSpPr>
          <p:cNvPr id="5" name="TextBox 5"/>
          <p:cNvSpPr txBox="1">
            <a:spLocks noChangeArrowheads="1"/>
          </p:cNvSpPr>
          <p:nvPr/>
        </p:nvSpPr>
        <p:spPr bwMode="auto">
          <a:xfrm>
            <a:off x="141982" y="263727"/>
            <a:ext cx="83185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4400" b="1" dirty="0">
                <a:solidFill>
                  <a:schemeClr val="bg2">
                    <a:lumMod val="25000"/>
                  </a:schemeClr>
                </a:solidFill>
                <a:latin typeface="Papyrus" pitchFamily="66" charset="0"/>
              </a:rPr>
              <a:t>“Our Father”… </a:t>
            </a:r>
            <a:r>
              <a:rPr lang="en-ZA" sz="4400" b="1" dirty="0" smtClean="0">
                <a:solidFill>
                  <a:schemeClr val="bg2">
                    <a:lumMod val="25000"/>
                  </a:schemeClr>
                </a:solidFill>
                <a:latin typeface="Papyrus" pitchFamily="66" charset="0"/>
              </a:rPr>
              <a:t/>
            </a:r>
            <a:br>
              <a:rPr lang="en-ZA" sz="4400" b="1" dirty="0" smtClean="0">
                <a:solidFill>
                  <a:schemeClr val="bg2">
                    <a:lumMod val="25000"/>
                  </a:schemeClr>
                </a:solidFill>
                <a:latin typeface="Papyrus" pitchFamily="66" charset="0"/>
              </a:rPr>
            </a:br>
            <a:r>
              <a:rPr lang="en-ZA" sz="4400" b="1" dirty="0" smtClean="0">
                <a:solidFill>
                  <a:schemeClr val="bg2">
                    <a:lumMod val="25000"/>
                  </a:schemeClr>
                </a:solidFill>
                <a:latin typeface="Papyrus" pitchFamily="66" charset="0"/>
              </a:rPr>
              <a:t>	</a:t>
            </a:r>
            <a:r>
              <a:rPr lang="en-ZA" sz="3600" b="1" i="1" dirty="0" smtClean="0">
                <a:solidFill>
                  <a:schemeClr val="bg2">
                    <a:lumMod val="25000"/>
                  </a:schemeClr>
                </a:solidFill>
                <a:latin typeface="Papyrus" pitchFamily="66" charset="0"/>
              </a:rPr>
              <a:t>… A </a:t>
            </a:r>
            <a:r>
              <a:rPr lang="en-ZA" sz="3600" b="1" i="1" dirty="0">
                <a:solidFill>
                  <a:schemeClr val="bg2">
                    <a:lumMod val="25000"/>
                  </a:schemeClr>
                </a:solidFill>
                <a:latin typeface="Papyrus" pitchFamily="66" charset="0"/>
              </a:rPr>
              <a:t>Prayer  Journey</a:t>
            </a:r>
            <a:br>
              <a:rPr lang="en-ZA" sz="3600" b="1" i="1" dirty="0">
                <a:solidFill>
                  <a:schemeClr val="bg2">
                    <a:lumMod val="25000"/>
                  </a:schemeClr>
                </a:solidFill>
                <a:latin typeface="Papyrus" pitchFamily="66" charset="0"/>
              </a:rPr>
            </a:br>
            <a:r>
              <a:rPr lang="en-ZA" sz="3600" b="1" dirty="0" smtClean="0">
                <a:solidFill>
                  <a:schemeClr val="bg2">
                    <a:lumMod val="50000"/>
                  </a:schemeClr>
                </a:solidFill>
                <a:latin typeface="Papyrus" pitchFamily="66" charset="0"/>
              </a:rPr>
              <a:t>Jan – Mar2014</a:t>
            </a:r>
            <a:endParaRPr lang="en-ZA" sz="3600" b="1" dirty="0">
              <a:solidFill>
                <a:schemeClr val="bg2">
                  <a:lumMod val="50000"/>
                </a:schemeClr>
              </a:solidFill>
              <a:latin typeface="Papyrus" pitchFamily="66" charset="0"/>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6308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91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 </a:t>
            </a:r>
            <a:endParaRPr lang="en-ZA" b="1" u="sng" dirty="0"/>
          </a:p>
        </p:txBody>
      </p:sp>
      <p:sp>
        <p:nvSpPr>
          <p:cNvPr id="3" name="Content Placeholder 2"/>
          <p:cNvSpPr>
            <a:spLocks noGrp="1"/>
          </p:cNvSpPr>
          <p:nvPr>
            <p:ph idx="1"/>
          </p:nvPr>
        </p:nvSpPr>
        <p:spPr>
          <a:xfrm>
            <a:off x="162609" y="92528"/>
            <a:ext cx="5857191" cy="3818391"/>
          </a:xfrm>
        </p:spPr>
        <p:txBody>
          <a:bodyPr/>
          <a:lstStyle/>
          <a:p>
            <a:pPr marL="177800" lvl="1" indent="-177800" fontAlgn="ctr">
              <a:buFont typeface="Arial" pitchFamily="34" charset="0"/>
              <a:buChar char="•"/>
            </a:pPr>
            <a:r>
              <a:rPr lang="en-ZA" sz="2400" i="1" dirty="0"/>
              <a:t>His divine power has granted to us all things </a:t>
            </a:r>
            <a:r>
              <a:rPr lang="en-ZA" sz="2400" i="1" dirty="0" smtClean="0"/>
              <a:t>[for] life &amp; godliness through… </a:t>
            </a:r>
            <a:endParaRPr lang="en-ZA" sz="2400" i="1" dirty="0"/>
          </a:p>
          <a:p>
            <a:pPr marL="342900" lvl="1" indent="-342900" fontAlgn="ctr">
              <a:buFont typeface="Arial" pitchFamily="34" charset="0"/>
              <a:buChar char="•"/>
            </a:pPr>
            <a:endParaRPr lang="en-ZA" sz="2400" i="1" dirty="0"/>
          </a:p>
          <a:p>
            <a:pPr marL="342900" lvl="1" indent="-342900" fontAlgn="ctr">
              <a:buFont typeface="Arial" pitchFamily="34" charset="0"/>
              <a:buChar char="•"/>
            </a:pPr>
            <a:endParaRPr lang="en-ZA" sz="2400" i="1" dirty="0"/>
          </a:p>
          <a:p>
            <a:pPr marL="342900" lvl="1" indent="-342900" fontAlgn="ctr">
              <a:buFont typeface="Arial" pitchFamily="34" charset="0"/>
              <a:buChar char="•"/>
            </a:pPr>
            <a:endParaRPr lang="en-ZA" sz="2400" i="1" dirty="0"/>
          </a:p>
          <a:p>
            <a:pPr marL="0" lvl="1" indent="0" fontAlgn="ctr">
              <a:buNone/>
            </a:pPr>
            <a:r>
              <a:rPr lang="en-ZA" sz="2400" i="1" dirty="0"/>
              <a:t/>
            </a:r>
            <a:br>
              <a:rPr lang="en-ZA" sz="2400" i="1" dirty="0"/>
            </a:br>
            <a:endParaRPr lang="en-ZA" sz="2400" i="1" dirty="0"/>
          </a:p>
          <a:p>
            <a:pPr marL="177800" lvl="2" indent="0" fontAlgn="ctr">
              <a:buNone/>
            </a:pPr>
            <a:r>
              <a:rPr lang="en-ZA" sz="2400" i="1" dirty="0"/>
              <a:t>…so that </a:t>
            </a:r>
            <a:r>
              <a:rPr lang="en-ZA" sz="2400" i="1" dirty="0" smtClean="0"/>
              <a:t>through them </a:t>
            </a:r>
            <a:r>
              <a:rPr lang="en-ZA" sz="2400" i="1" dirty="0"/>
              <a:t>you may become partakers of the divine nature, having escaped from the corruption that is in the world because of sinful desire  (2 </a:t>
            </a:r>
            <a:r>
              <a:rPr lang="en-ZA" sz="2400" i="1" dirty="0" err="1"/>
              <a:t>Pe</a:t>
            </a:r>
            <a:r>
              <a:rPr lang="en-ZA" sz="2400" i="1" dirty="0"/>
              <a:t> 1:3–4) </a:t>
            </a:r>
          </a:p>
          <a:p>
            <a:pPr marL="0" indent="0">
              <a:buNone/>
            </a:pPr>
            <a:endParaRPr lang="en-ZA" i="1" dirty="0"/>
          </a:p>
          <a:p>
            <a:pPr lvl="1"/>
            <a:endParaRPr lang="en-ZA" sz="2400" i="1" dirty="0"/>
          </a:p>
          <a:p>
            <a:pPr lvl="2"/>
            <a:endParaRPr lang="en-ZA" sz="2400" i="1" dirty="0"/>
          </a:p>
          <a:p>
            <a:pPr lvl="2"/>
            <a:endParaRPr lang="en-ZA" sz="2400" i="1" dirty="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10</a:t>
            </a:fld>
            <a:endParaRPr lang="en-ZA" dirty="0"/>
          </a:p>
        </p:txBody>
      </p:sp>
      <p:sp>
        <p:nvSpPr>
          <p:cNvPr id="6" name="Rectangle 5"/>
          <p:cNvSpPr/>
          <p:nvPr/>
        </p:nvSpPr>
        <p:spPr>
          <a:xfrm>
            <a:off x="114300" y="5570278"/>
            <a:ext cx="5803900" cy="1200329"/>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P1. 2 promises: 1) Father </a:t>
            </a:r>
            <a:r>
              <a:rPr lang="en-US" sz="2400" b="1" dirty="0">
                <a:solidFill>
                  <a:prstClr val="white"/>
                </a:solidFill>
                <a:latin typeface="Arial" pitchFamily="34" charset="0"/>
                <a:ea typeface="MS PGothic" pitchFamily="34" charset="-128"/>
              </a:rPr>
              <a:t>has already </a:t>
            </a:r>
            <a:r>
              <a:rPr lang="en-US" sz="2400" b="1" dirty="0" smtClean="0">
                <a:solidFill>
                  <a:prstClr val="white"/>
                </a:solidFill>
                <a:latin typeface="Arial" pitchFamily="34" charset="0"/>
                <a:ea typeface="MS PGothic" pitchFamily="34" charset="-128"/>
              </a:rPr>
              <a:t>provided for all our needs; 2) we are partakers of the divine nature\</a:t>
            </a:r>
            <a:endParaRPr lang="en-US" sz="2400" b="1" dirty="0">
              <a:solidFill>
                <a:prstClr val="white"/>
              </a:solidFill>
              <a:latin typeface="Arial" pitchFamily="34" charset="0"/>
              <a:ea typeface="MS PGothic" pitchFamily="34" charset="-128"/>
            </a:endParaRPr>
          </a:p>
        </p:txBody>
      </p:sp>
      <p:sp>
        <p:nvSpPr>
          <p:cNvPr id="8" name="Down Arrow 7"/>
          <p:cNvSpPr/>
          <p:nvPr/>
        </p:nvSpPr>
        <p:spPr>
          <a:xfrm>
            <a:off x="2592668" y="5204868"/>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7" name="Rectangle 6"/>
          <p:cNvSpPr/>
          <p:nvPr/>
        </p:nvSpPr>
        <p:spPr>
          <a:xfrm>
            <a:off x="6019800" y="0"/>
            <a:ext cx="3124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Picture 2" descr="https://encrypted-tbn0.gstatic.com/images?q=tbn:ANd9GcTZYwOee90hpekKhgnusDedHm-azXMfXTCbGc9ux_rOXcnosrhZfw"/>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295"/>
          <a:stretch/>
        </p:blipFill>
        <p:spPr bwMode="auto">
          <a:xfrm>
            <a:off x="6019800" y="0"/>
            <a:ext cx="3124200" cy="251072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39700" y="152400"/>
            <a:ext cx="5803900" cy="742950"/>
          </a:xfrm>
          <a:prstGeom prst="roundRect">
            <a:avLst>
              <a:gd name="adj" fmla="val 14394"/>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139700" y="3057525"/>
            <a:ext cx="5803900" cy="742950"/>
          </a:xfrm>
          <a:prstGeom prst="roundRect">
            <a:avLst>
              <a:gd name="adj" fmla="val 14394"/>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62611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215" y="101861"/>
            <a:ext cx="5843585" cy="3818391"/>
          </a:xfrm>
        </p:spPr>
        <p:txBody>
          <a:bodyPr/>
          <a:lstStyle/>
          <a:p>
            <a:pPr marL="177800" lvl="1" indent="-177800" fontAlgn="ctr">
              <a:buFont typeface="Arial" pitchFamily="34" charset="0"/>
              <a:buChar char="•"/>
            </a:pPr>
            <a:r>
              <a:rPr lang="en-ZA" sz="2400" i="1" dirty="0"/>
              <a:t>His divine power has granted to us all things [for] life &amp; </a:t>
            </a:r>
            <a:r>
              <a:rPr lang="en-ZA" sz="2400" i="1" dirty="0" smtClean="0"/>
              <a:t>godliness…</a:t>
            </a:r>
            <a:r>
              <a:rPr lang="en-ZA" sz="2400" b="1" i="1" u="sng" dirty="0" smtClean="0">
                <a:solidFill>
                  <a:schemeClr val="accent6">
                    <a:lumMod val="75000"/>
                  </a:schemeClr>
                </a:solidFill>
              </a:rPr>
              <a:t>through </a:t>
            </a:r>
          </a:p>
          <a:p>
            <a:pPr marL="444500" lvl="1" indent="-177800" fontAlgn="ctr">
              <a:buFontTx/>
              <a:buChar char="-"/>
            </a:pPr>
            <a:r>
              <a:rPr lang="en-ZA" sz="2400" i="1" dirty="0" smtClean="0"/>
              <a:t>the </a:t>
            </a:r>
            <a:r>
              <a:rPr lang="en-ZA" sz="2400" b="1" i="1" u="sng" dirty="0">
                <a:solidFill>
                  <a:schemeClr val="accent1"/>
                </a:solidFill>
              </a:rPr>
              <a:t>knowledge of Him </a:t>
            </a:r>
            <a:r>
              <a:rPr lang="en-ZA" sz="2400" i="1" dirty="0"/>
              <a:t>who called us to his own glory and </a:t>
            </a:r>
            <a:r>
              <a:rPr lang="en-ZA" sz="2400" i="1" dirty="0" smtClean="0"/>
              <a:t>excellence, </a:t>
            </a:r>
          </a:p>
          <a:p>
            <a:pPr marL="444500" lvl="1" indent="-177800" fontAlgn="ctr">
              <a:buFontTx/>
              <a:buChar char="-"/>
            </a:pPr>
            <a:r>
              <a:rPr lang="en-ZA" sz="2400" i="1" dirty="0" smtClean="0"/>
              <a:t>by </a:t>
            </a:r>
            <a:r>
              <a:rPr lang="en-ZA" sz="2400" i="1" dirty="0"/>
              <a:t>which he has granted to us his precious </a:t>
            </a:r>
            <a:r>
              <a:rPr lang="en-ZA" sz="2400" i="1" dirty="0" smtClean="0"/>
              <a:t>&amp; very </a:t>
            </a:r>
            <a:r>
              <a:rPr lang="en-ZA" sz="2400" i="1" dirty="0"/>
              <a:t>great </a:t>
            </a:r>
            <a:r>
              <a:rPr lang="en-ZA" sz="2400" b="1" i="1" u="sng" dirty="0">
                <a:solidFill>
                  <a:schemeClr val="accent1"/>
                </a:solidFill>
              </a:rPr>
              <a:t>promises</a:t>
            </a:r>
            <a:r>
              <a:rPr lang="en-ZA" sz="2400" i="1" dirty="0" smtClean="0"/>
              <a:t>…</a:t>
            </a:r>
          </a:p>
          <a:p>
            <a:pPr marL="177800" lvl="1" indent="-177800" fontAlgn="ctr">
              <a:buNone/>
            </a:pPr>
            <a:r>
              <a:rPr lang="en-ZA" sz="2400" i="1" dirty="0" smtClean="0"/>
              <a:t>… so </a:t>
            </a:r>
            <a:r>
              <a:rPr lang="en-ZA" sz="2400" i="1" dirty="0"/>
              <a:t>that </a:t>
            </a:r>
            <a:r>
              <a:rPr lang="en-ZA" sz="2400" b="1" i="1" u="sng" dirty="0">
                <a:solidFill>
                  <a:schemeClr val="accent6">
                    <a:lumMod val="75000"/>
                  </a:schemeClr>
                </a:solidFill>
              </a:rPr>
              <a:t>through them </a:t>
            </a:r>
            <a:r>
              <a:rPr lang="en-ZA" sz="2400" i="1" dirty="0"/>
              <a:t>you may become partakers of the divine nature, having escaped from the corruption that is in the world because of sinful </a:t>
            </a:r>
            <a:r>
              <a:rPr lang="en-ZA" sz="2400" i="1" dirty="0" smtClean="0"/>
              <a:t>desire  </a:t>
            </a:r>
            <a:r>
              <a:rPr lang="en-ZA" sz="2400" dirty="0" smtClean="0"/>
              <a:t>(2 Pe1:3–4</a:t>
            </a:r>
            <a:r>
              <a:rPr lang="en-ZA" sz="2400" dirty="0"/>
              <a:t>) </a:t>
            </a:r>
          </a:p>
          <a:p>
            <a:pPr marL="177800" indent="-177800"/>
            <a:endParaRPr lang="en-ZA" sz="2400" dirty="0"/>
          </a:p>
          <a:p>
            <a:pPr marL="177800" lvl="1" indent="-177800"/>
            <a:endParaRPr lang="en-ZA" dirty="0" smtClean="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11</a:t>
            </a:fld>
            <a:endParaRPr lang="en-ZA"/>
          </a:p>
        </p:txBody>
      </p:sp>
      <p:sp>
        <p:nvSpPr>
          <p:cNvPr id="5" name="Rectangle 4"/>
          <p:cNvSpPr/>
          <p:nvPr/>
        </p:nvSpPr>
        <p:spPr>
          <a:xfrm>
            <a:off x="99120" y="5187771"/>
            <a:ext cx="5780979" cy="1569660"/>
          </a:xfrm>
          <a:prstGeom prst="rect">
            <a:avLst/>
          </a:prstGeom>
          <a:solidFill>
            <a:schemeClr val="tx2"/>
          </a:solidFill>
        </p:spPr>
        <p:txBody>
          <a:bodyPr wrap="square">
            <a:spAutoFit/>
          </a:bodyPr>
          <a:lstStyle/>
          <a:p>
            <a:pPr marL="0" lvl="2" fontAlgn="base">
              <a:spcBef>
                <a:spcPct val="0"/>
              </a:spcBef>
              <a:spcAft>
                <a:spcPct val="0"/>
              </a:spcAft>
            </a:pPr>
            <a:r>
              <a:rPr lang="en-US" sz="2400" b="1" dirty="0" smtClean="0">
                <a:solidFill>
                  <a:prstClr val="white"/>
                </a:solidFill>
                <a:latin typeface="Arial" pitchFamily="34" charset="0"/>
                <a:ea typeface="MS PGothic" pitchFamily="34" charset="-128"/>
              </a:rPr>
              <a:t>P2. Provision &amp; partaking of His nature come </a:t>
            </a:r>
            <a:r>
              <a:rPr lang="en-US" sz="2400" b="1" dirty="0">
                <a:solidFill>
                  <a:prstClr val="white"/>
                </a:solidFill>
                <a:latin typeface="Arial" pitchFamily="34" charset="0"/>
                <a:ea typeface="MS PGothic" pitchFamily="34" charset="-128"/>
              </a:rPr>
              <a:t>through </a:t>
            </a:r>
            <a:r>
              <a:rPr lang="en-US" sz="2400" b="1" dirty="0" smtClean="0">
                <a:solidFill>
                  <a:prstClr val="white"/>
                </a:solidFill>
                <a:latin typeface="Arial" pitchFamily="34" charset="0"/>
                <a:ea typeface="MS PGothic" pitchFamily="34" charset="-128"/>
              </a:rPr>
              <a:t/>
            </a:r>
            <a:br>
              <a:rPr lang="en-US" sz="2400" b="1" dirty="0" smtClean="0">
                <a:solidFill>
                  <a:prstClr val="white"/>
                </a:solidFill>
                <a:latin typeface="Arial" pitchFamily="34" charset="0"/>
                <a:ea typeface="MS PGothic" pitchFamily="34" charset="-128"/>
              </a:rPr>
            </a:br>
            <a:r>
              <a:rPr lang="en-US" sz="2400" b="1" u="sng" dirty="0" smtClean="0">
                <a:solidFill>
                  <a:prstClr val="white"/>
                </a:solidFill>
                <a:latin typeface="Arial" pitchFamily="34" charset="0"/>
                <a:ea typeface="MS PGothic" pitchFamily="34" charset="-128"/>
              </a:rPr>
              <a:t>1) the </a:t>
            </a:r>
            <a:r>
              <a:rPr lang="en-US" sz="2400" b="1" u="sng" dirty="0">
                <a:solidFill>
                  <a:prstClr val="white"/>
                </a:solidFill>
                <a:latin typeface="Arial" pitchFamily="34" charset="0"/>
                <a:ea typeface="MS PGothic" pitchFamily="34" charset="-128"/>
              </a:rPr>
              <a:t>knowledge of </a:t>
            </a:r>
            <a:r>
              <a:rPr lang="en-US" sz="2400" b="1" u="sng" dirty="0" smtClean="0">
                <a:solidFill>
                  <a:prstClr val="white"/>
                </a:solidFill>
                <a:latin typeface="Arial" pitchFamily="34" charset="0"/>
                <a:ea typeface="MS PGothic" pitchFamily="34" charset="-128"/>
              </a:rPr>
              <a:t>God</a:t>
            </a:r>
            <a:r>
              <a:rPr lang="en-US" sz="2400" b="1" dirty="0" smtClean="0">
                <a:solidFill>
                  <a:prstClr val="white"/>
                </a:solidFill>
                <a:latin typeface="Arial" pitchFamily="34" charset="0"/>
                <a:ea typeface="MS PGothic" pitchFamily="34" charset="-128"/>
              </a:rPr>
              <a:t>, </a:t>
            </a:r>
            <a:r>
              <a:rPr lang="en-US" sz="2400" b="1" dirty="0">
                <a:solidFill>
                  <a:prstClr val="white"/>
                </a:solidFill>
                <a:latin typeface="Arial" pitchFamily="34" charset="0"/>
                <a:ea typeface="MS PGothic" pitchFamily="34" charset="-128"/>
              </a:rPr>
              <a:t>and </a:t>
            </a:r>
            <a:r>
              <a:rPr lang="en-US" sz="2400" b="1" dirty="0" smtClean="0">
                <a:solidFill>
                  <a:prstClr val="white"/>
                </a:solidFill>
                <a:latin typeface="Arial" pitchFamily="34" charset="0"/>
                <a:ea typeface="MS PGothic" pitchFamily="34" charset="-128"/>
              </a:rPr>
              <a:t/>
            </a:r>
            <a:br>
              <a:rPr lang="en-US" sz="2400" b="1" dirty="0" smtClean="0">
                <a:solidFill>
                  <a:prstClr val="white"/>
                </a:solidFill>
                <a:latin typeface="Arial" pitchFamily="34" charset="0"/>
                <a:ea typeface="MS PGothic" pitchFamily="34" charset="-128"/>
              </a:rPr>
            </a:br>
            <a:r>
              <a:rPr lang="en-US" sz="2400" b="1" u="sng" dirty="0" smtClean="0">
                <a:solidFill>
                  <a:prstClr val="white"/>
                </a:solidFill>
                <a:latin typeface="Arial" pitchFamily="34" charset="0"/>
                <a:ea typeface="MS PGothic" pitchFamily="34" charset="-128"/>
              </a:rPr>
              <a:t>2) walking in His </a:t>
            </a:r>
            <a:r>
              <a:rPr lang="en-US" sz="2400" b="1" u="sng" dirty="0">
                <a:solidFill>
                  <a:prstClr val="white"/>
                </a:solidFill>
                <a:latin typeface="Arial" pitchFamily="34" charset="0"/>
                <a:ea typeface="MS PGothic" pitchFamily="34" charset="-128"/>
              </a:rPr>
              <a:t>Promises</a:t>
            </a:r>
          </a:p>
        </p:txBody>
      </p:sp>
      <p:sp>
        <p:nvSpPr>
          <p:cNvPr id="6" name="Down Arrow 5"/>
          <p:cNvSpPr/>
          <p:nvPr/>
        </p:nvSpPr>
        <p:spPr>
          <a:xfrm>
            <a:off x="2566027" y="4810727"/>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7" name="Rectangle 6"/>
          <p:cNvSpPr/>
          <p:nvPr/>
        </p:nvSpPr>
        <p:spPr>
          <a:xfrm>
            <a:off x="6019800" y="0"/>
            <a:ext cx="3124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2" descr="https://encrypted-tbn0.gstatic.com/images?q=tbn:ANd9GcTZYwOee90hpekKhgnusDedHm-azXMfXTCbGc9ux_rOXcnosrhZfw"/>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295"/>
          <a:stretch/>
        </p:blipFill>
        <p:spPr bwMode="auto">
          <a:xfrm>
            <a:off x="6019800" y="0"/>
            <a:ext cx="3124200" cy="251072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4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60" y="771495"/>
            <a:ext cx="8892480" cy="4913083"/>
          </a:xfrm>
        </p:spPr>
        <p:txBody>
          <a:bodyPr/>
          <a:lstStyle/>
          <a:p>
            <a:pPr marL="0" indent="0">
              <a:buNone/>
            </a:pPr>
            <a:endParaRPr lang="en-ZA" sz="2400" b="1" dirty="0" smtClean="0"/>
          </a:p>
          <a:p>
            <a:pPr marL="0" indent="0">
              <a:buNone/>
            </a:pPr>
            <a:r>
              <a:rPr lang="en-ZA" sz="2400" b="1" dirty="0" smtClean="0"/>
              <a:t>Knowledge of God</a:t>
            </a:r>
          </a:p>
          <a:p>
            <a:r>
              <a:rPr lang="en-US" sz="2400" i="1" dirty="0" smtClean="0"/>
              <a:t>But </a:t>
            </a:r>
            <a:r>
              <a:rPr lang="en-US" sz="2400" i="1" dirty="0"/>
              <a:t>when the Comforter is come, </a:t>
            </a:r>
            <a:r>
              <a:rPr lang="en-US" sz="2400" i="1" dirty="0" smtClean="0"/>
              <a:t>… the </a:t>
            </a:r>
            <a:r>
              <a:rPr lang="en-US" sz="2400" i="1" dirty="0"/>
              <a:t>Spirit of </a:t>
            </a:r>
            <a:r>
              <a:rPr lang="en-US" sz="2400" i="1" dirty="0" smtClean="0"/>
              <a:t>truth</a:t>
            </a:r>
            <a:r>
              <a:rPr lang="en-US" sz="2400" dirty="0" smtClean="0"/>
              <a:t>,… </a:t>
            </a:r>
            <a:r>
              <a:rPr lang="en-US" sz="2400" b="1" i="1" u="sng" dirty="0">
                <a:solidFill>
                  <a:schemeClr val="accent1"/>
                </a:solidFill>
              </a:rPr>
              <a:t>He shall testify of me</a:t>
            </a:r>
            <a:r>
              <a:rPr lang="en-US" sz="2400" i="1" dirty="0"/>
              <a:t> (</a:t>
            </a:r>
            <a:r>
              <a:rPr lang="en-US" sz="2400" i="1" dirty="0" err="1"/>
              <a:t>Jn</a:t>
            </a:r>
            <a:r>
              <a:rPr lang="en-US" sz="2400" i="1" dirty="0"/>
              <a:t> 15:26)</a:t>
            </a:r>
          </a:p>
          <a:p>
            <a:r>
              <a:rPr lang="en-ZA" sz="2400" dirty="0" smtClean="0"/>
              <a:t>“… </a:t>
            </a:r>
            <a:r>
              <a:rPr lang="en-ZA" sz="2400" i="1" dirty="0" smtClean="0"/>
              <a:t>He </a:t>
            </a:r>
            <a:r>
              <a:rPr lang="en-ZA" sz="2400" i="1" dirty="0"/>
              <a:t>will guide you into all the truth… </a:t>
            </a:r>
            <a:r>
              <a:rPr lang="en-ZA" sz="2400" b="1" i="1" u="sng" dirty="0">
                <a:solidFill>
                  <a:schemeClr val="accent1"/>
                </a:solidFill>
              </a:rPr>
              <a:t>He will glorify [reveal the truth about] me</a:t>
            </a:r>
            <a:r>
              <a:rPr lang="en-ZA" sz="2400" i="1" dirty="0"/>
              <a:t>” (John 16:13–14)</a:t>
            </a:r>
          </a:p>
          <a:p>
            <a:pPr marL="0" indent="0">
              <a:buNone/>
            </a:pPr>
            <a:endParaRPr lang="en-ZA" sz="2400" b="1" dirty="0" smtClean="0"/>
          </a:p>
          <a:p>
            <a:pPr marL="0" indent="0">
              <a:buNone/>
            </a:pPr>
            <a:r>
              <a:rPr lang="en-ZA" sz="2400" b="1" dirty="0" smtClean="0"/>
              <a:t>Faith in His promises</a:t>
            </a:r>
            <a:endParaRPr lang="en-ZA" sz="2400" b="1" u="sng" dirty="0" smtClean="0"/>
          </a:p>
          <a:p>
            <a:r>
              <a:rPr lang="en-ZA" sz="2400" b="1" i="1" u="sng" dirty="0">
                <a:solidFill>
                  <a:schemeClr val="accent1"/>
                </a:solidFill>
              </a:rPr>
              <a:t>Faith comes from hearing</a:t>
            </a:r>
            <a:r>
              <a:rPr lang="en-ZA" sz="2400" dirty="0" smtClean="0"/>
              <a:t>, &amp; hearing from the </a:t>
            </a:r>
            <a:r>
              <a:rPr lang="en-ZA" sz="2400" b="1" i="1" u="sng" dirty="0" smtClean="0">
                <a:solidFill>
                  <a:schemeClr val="accent1"/>
                </a:solidFill>
              </a:rPr>
              <a:t>word </a:t>
            </a:r>
            <a:r>
              <a:rPr lang="en-ZA" dirty="0" smtClean="0"/>
              <a:t>&lt;‘</a:t>
            </a:r>
            <a:r>
              <a:rPr lang="en-ZA" dirty="0" err="1" smtClean="0"/>
              <a:t>rhema</a:t>
            </a:r>
            <a:r>
              <a:rPr lang="en-ZA" dirty="0" smtClean="0"/>
              <a:t>’ – </a:t>
            </a:r>
            <a:r>
              <a:rPr lang="en-ZA" dirty="0"/>
              <a:t>spoken word&gt; </a:t>
            </a:r>
            <a:r>
              <a:rPr lang="en-ZA" sz="2400" b="1" i="1" u="sng" dirty="0" smtClean="0">
                <a:solidFill>
                  <a:schemeClr val="accent1"/>
                </a:solidFill>
              </a:rPr>
              <a:t>of </a:t>
            </a:r>
            <a:r>
              <a:rPr lang="en-ZA" sz="2400" b="1" i="1" u="sng" dirty="0">
                <a:solidFill>
                  <a:schemeClr val="accent1"/>
                </a:solidFill>
              </a:rPr>
              <a:t>God</a:t>
            </a:r>
            <a:r>
              <a:rPr lang="en-ZA" sz="2400" i="1" dirty="0" smtClean="0"/>
              <a:t> (Rom 10:9–17)</a:t>
            </a:r>
            <a:endParaRPr lang="en-ZA" sz="2400" dirty="0" smtClean="0"/>
          </a:p>
        </p:txBody>
      </p:sp>
      <p:sp>
        <p:nvSpPr>
          <p:cNvPr id="4" name="Slide Number Placeholder 3"/>
          <p:cNvSpPr>
            <a:spLocks noGrp="1"/>
          </p:cNvSpPr>
          <p:nvPr>
            <p:ph type="sldNum" sz="quarter" idx="12"/>
          </p:nvPr>
        </p:nvSpPr>
        <p:spPr>
          <a:xfrm>
            <a:off x="7006764" y="6533422"/>
            <a:ext cx="2133600" cy="365125"/>
          </a:xfrm>
        </p:spPr>
        <p:txBody>
          <a:bodyPr/>
          <a:lstStyle/>
          <a:p>
            <a:pPr>
              <a:defRPr/>
            </a:pPr>
            <a:fld id="{4119D752-7910-9C41-ADBF-C9C7C66E6462}" type="slidenum">
              <a:rPr lang="en-ZA" smtClean="0"/>
              <a:pPr>
                <a:defRPr/>
              </a:pPr>
              <a:t>12</a:t>
            </a:fld>
            <a:endParaRPr lang="en-ZA"/>
          </a:p>
        </p:txBody>
      </p:sp>
      <p:sp>
        <p:nvSpPr>
          <p:cNvPr id="5" name="Rectangle 4"/>
          <p:cNvSpPr/>
          <p:nvPr/>
        </p:nvSpPr>
        <p:spPr>
          <a:xfrm>
            <a:off x="276920" y="5577898"/>
            <a:ext cx="8576793" cy="1200329"/>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P3. The knowledge </a:t>
            </a:r>
            <a:r>
              <a:rPr lang="en-US" sz="2400" b="1" dirty="0">
                <a:solidFill>
                  <a:prstClr val="white"/>
                </a:solidFill>
                <a:latin typeface="Arial" pitchFamily="34" charset="0"/>
                <a:ea typeface="MS PGothic" pitchFamily="34" charset="-128"/>
              </a:rPr>
              <a:t>of </a:t>
            </a:r>
            <a:r>
              <a:rPr lang="en-US" sz="2400" b="1" dirty="0" smtClean="0">
                <a:solidFill>
                  <a:prstClr val="white"/>
                </a:solidFill>
                <a:latin typeface="Arial" pitchFamily="34" charset="0"/>
                <a:ea typeface="MS PGothic" pitchFamily="34" charset="-128"/>
              </a:rPr>
              <a:t>God &amp; </a:t>
            </a:r>
            <a:r>
              <a:rPr lang="en-US" sz="2400" b="1" dirty="0">
                <a:solidFill>
                  <a:prstClr val="white"/>
                </a:solidFill>
                <a:latin typeface="Arial" pitchFamily="34" charset="0"/>
                <a:ea typeface="MS PGothic" pitchFamily="34" charset="-128"/>
              </a:rPr>
              <a:t>faith in His promises come </a:t>
            </a:r>
            <a:r>
              <a:rPr lang="en-US" sz="2400" b="1" dirty="0" smtClean="0">
                <a:solidFill>
                  <a:prstClr val="white"/>
                </a:solidFill>
                <a:latin typeface="Arial" pitchFamily="34" charset="0"/>
                <a:ea typeface="MS PGothic" pitchFamily="34" charset="-128"/>
              </a:rPr>
              <a:t>from </a:t>
            </a:r>
            <a:r>
              <a:rPr lang="en-US" sz="2400" b="1" u="sng" dirty="0" smtClean="0">
                <a:solidFill>
                  <a:prstClr val="white"/>
                </a:solidFill>
                <a:latin typeface="Arial" pitchFamily="34" charset="0"/>
                <a:ea typeface="MS PGothic" pitchFamily="34" charset="-128"/>
              </a:rPr>
              <a:t>revelation</a:t>
            </a:r>
            <a:r>
              <a:rPr lang="en-US" sz="2400" b="1" dirty="0">
                <a:solidFill>
                  <a:prstClr val="white"/>
                </a:solidFill>
                <a:latin typeface="Arial" pitchFamily="34" charset="0"/>
                <a:ea typeface="MS PGothic" pitchFamily="34" charset="-128"/>
              </a:rPr>
              <a:t> </a:t>
            </a:r>
            <a:r>
              <a:rPr lang="en-US" sz="2400" b="1" dirty="0" smtClean="0">
                <a:solidFill>
                  <a:prstClr val="white"/>
                </a:solidFill>
                <a:latin typeface="Arial" pitchFamily="34" charset="0"/>
                <a:ea typeface="MS PGothic" pitchFamily="34" charset="-128"/>
              </a:rPr>
              <a:t>(‘supernatural hearing’ of ‘</a:t>
            </a:r>
            <a:r>
              <a:rPr lang="en-US" sz="2400" b="1" dirty="0" err="1" smtClean="0">
                <a:solidFill>
                  <a:prstClr val="white"/>
                </a:solidFill>
                <a:latin typeface="Arial" pitchFamily="34" charset="0"/>
                <a:ea typeface="MS PGothic" pitchFamily="34" charset="-128"/>
              </a:rPr>
              <a:t>rhema</a:t>
            </a:r>
            <a:r>
              <a:rPr lang="en-US" sz="2400" b="1" dirty="0" smtClean="0">
                <a:solidFill>
                  <a:prstClr val="white"/>
                </a:solidFill>
                <a:latin typeface="Arial" pitchFamily="34" charset="0"/>
                <a:ea typeface="MS PGothic" pitchFamily="34" charset="-128"/>
              </a:rPr>
              <a:t>’ Word, spoken by His Spirit)</a:t>
            </a:r>
            <a:endParaRPr lang="en-US" sz="2400" b="1" u="sng" dirty="0">
              <a:solidFill>
                <a:prstClr val="white"/>
              </a:solidFill>
              <a:latin typeface="Arial" pitchFamily="34" charset="0"/>
              <a:ea typeface="MS PGothic" pitchFamily="34" charset="-128"/>
            </a:endParaRPr>
          </a:p>
        </p:txBody>
      </p:sp>
      <p:sp>
        <p:nvSpPr>
          <p:cNvPr id="6" name="Down Arrow 5"/>
          <p:cNvSpPr/>
          <p:nvPr/>
        </p:nvSpPr>
        <p:spPr>
          <a:xfrm>
            <a:off x="4141734" y="5111954"/>
            <a:ext cx="847165" cy="403412"/>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426540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5764" y="0"/>
            <a:ext cx="27682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59657" y="128588"/>
            <a:ext cx="6216107" cy="504825"/>
          </a:xfrm>
        </p:spPr>
        <p:txBody>
          <a:bodyPr/>
          <a:lstStyle/>
          <a:p>
            <a:pPr marL="57150"/>
            <a:r>
              <a:rPr lang="en-ZA" dirty="0" smtClean="0"/>
              <a:t>P4. </a:t>
            </a:r>
            <a:r>
              <a:rPr lang="en-ZA" dirty="0"/>
              <a:t>Revelation is </a:t>
            </a:r>
            <a:r>
              <a:rPr lang="en-ZA" u="sng" dirty="0"/>
              <a:t>receiving spiritual knowledge</a:t>
            </a:r>
            <a:r>
              <a:rPr lang="en-ZA" dirty="0"/>
              <a:t>, when the Spirit of God imparts </a:t>
            </a:r>
            <a:r>
              <a:rPr lang="en-ZA" dirty="0" smtClean="0"/>
              <a:t>spiritual truths into </a:t>
            </a:r>
            <a:r>
              <a:rPr lang="en-ZA" dirty="0"/>
              <a:t>our hearts, giving us faith in that </a:t>
            </a:r>
            <a:r>
              <a:rPr lang="en-ZA" dirty="0" smtClean="0"/>
              <a:t>Word</a:t>
            </a:r>
            <a:endParaRPr lang="en-ZA" dirty="0"/>
          </a:p>
        </p:txBody>
      </p:sp>
      <p:sp>
        <p:nvSpPr>
          <p:cNvPr id="3" name="Content Placeholder 2"/>
          <p:cNvSpPr>
            <a:spLocks noGrp="1"/>
          </p:cNvSpPr>
          <p:nvPr>
            <p:ph idx="1"/>
          </p:nvPr>
        </p:nvSpPr>
        <p:spPr>
          <a:xfrm>
            <a:off x="115639" y="1852596"/>
            <a:ext cx="6260125" cy="4832571"/>
          </a:xfrm>
        </p:spPr>
        <p:txBody>
          <a:bodyPr/>
          <a:lstStyle/>
          <a:p>
            <a:pPr marL="180975" indent="-180975"/>
            <a:r>
              <a:rPr lang="en-US" sz="2200" b="1" i="1" u="sng" dirty="0" smtClean="0">
                <a:solidFill>
                  <a:schemeClr val="accent1"/>
                </a:solidFill>
              </a:rPr>
              <a:t>Now </a:t>
            </a:r>
            <a:r>
              <a:rPr lang="en-US" sz="2200" b="1" i="1" u="sng" dirty="0">
                <a:solidFill>
                  <a:schemeClr val="accent1"/>
                </a:solidFill>
              </a:rPr>
              <a:t>we have received not the spirit of the world, but the Spirit who is from God, that we might understand the things freely given us by </a:t>
            </a:r>
            <a:r>
              <a:rPr lang="en-US" sz="2200" b="1" i="1" u="sng" dirty="0" smtClean="0">
                <a:solidFill>
                  <a:schemeClr val="accent1"/>
                </a:solidFill>
              </a:rPr>
              <a:t>God…</a:t>
            </a:r>
            <a:r>
              <a:rPr lang="en-ZA" sz="2200" i="1" dirty="0" smtClean="0"/>
              <a:t>And </a:t>
            </a:r>
            <a:r>
              <a:rPr lang="en-ZA" sz="2200" i="1" dirty="0"/>
              <a:t>we impart this in words not taught by human wisdom but </a:t>
            </a:r>
            <a:r>
              <a:rPr lang="en-ZA" sz="2200" b="1" i="1" u="sng" dirty="0">
                <a:solidFill>
                  <a:schemeClr val="accent1"/>
                </a:solidFill>
              </a:rPr>
              <a:t>taught by the Spirit</a:t>
            </a:r>
            <a:r>
              <a:rPr lang="en-ZA" sz="2200" i="1" dirty="0"/>
              <a:t>, </a:t>
            </a:r>
            <a:r>
              <a:rPr lang="en-ZA" sz="2200" b="1" i="1" u="sng" dirty="0">
                <a:solidFill>
                  <a:schemeClr val="accent1"/>
                </a:solidFill>
              </a:rPr>
              <a:t>interpreting spiritual truths to those who are spiritual</a:t>
            </a:r>
            <a:r>
              <a:rPr lang="en-ZA" sz="2200" i="1" dirty="0"/>
              <a:t>. The natural person does not accept the things of the Spirit of God, for they are folly to him, and he is not able to understand them because </a:t>
            </a:r>
            <a:r>
              <a:rPr lang="en-ZA" sz="2200" b="1" i="1" u="sng" dirty="0">
                <a:solidFill>
                  <a:schemeClr val="accent1"/>
                </a:solidFill>
              </a:rPr>
              <a:t>they are </a:t>
            </a:r>
            <a:r>
              <a:rPr lang="en-ZA" sz="2200" b="1" i="1" u="sng" dirty="0" smtClean="0">
                <a:solidFill>
                  <a:schemeClr val="accent1"/>
                </a:solidFill>
              </a:rPr>
              <a:t>spiritually </a:t>
            </a:r>
            <a:r>
              <a:rPr lang="en-ZA" sz="2200" b="1" i="1" u="sng" dirty="0">
                <a:solidFill>
                  <a:schemeClr val="accent1"/>
                </a:solidFill>
              </a:rPr>
              <a:t>discerned</a:t>
            </a:r>
            <a:r>
              <a:rPr lang="en-ZA" sz="2200" i="1" dirty="0" smtClean="0"/>
              <a:t>… we </a:t>
            </a:r>
            <a:r>
              <a:rPr lang="en-ZA" sz="2200" i="1" dirty="0"/>
              <a:t>have the </a:t>
            </a:r>
            <a:r>
              <a:rPr lang="en-ZA" sz="2200" i="1" dirty="0" smtClean="0"/>
              <a:t>mind </a:t>
            </a:r>
            <a:r>
              <a:rPr lang="en-ZA" sz="2200" i="1" dirty="0"/>
              <a:t>of Christ. ” (1 </a:t>
            </a:r>
            <a:r>
              <a:rPr lang="en-ZA" sz="2200" i="1" dirty="0" smtClean="0"/>
              <a:t>Cor 2:9–16)</a:t>
            </a:r>
          </a:p>
          <a:p>
            <a:pPr marL="180975" indent="-180975"/>
            <a:r>
              <a:rPr lang="en-ZA" sz="2200" b="1" i="1" u="sng" dirty="0">
                <a:solidFill>
                  <a:schemeClr val="accent1"/>
                </a:solidFill>
              </a:rPr>
              <a:t>Faith comes from hearing</a:t>
            </a:r>
            <a:r>
              <a:rPr lang="en-ZA" sz="2200" dirty="0"/>
              <a:t>, &amp; hearing </a:t>
            </a:r>
            <a:r>
              <a:rPr lang="en-ZA" sz="2200" dirty="0" smtClean="0"/>
              <a:t>from the [spoken] </a:t>
            </a:r>
            <a:r>
              <a:rPr lang="en-ZA" sz="2200" b="1" i="1" u="sng" dirty="0" smtClean="0">
                <a:solidFill>
                  <a:schemeClr val="accent1"/>
                </a:solidFill>
              </a:rPr>
              <a:t>word </a:t>
            </a:r>
            <a:r>
              <a:rPr lang="en-ZA" sz="2200" b="1" i="1" u="sng" dirty="0">
                <a:solidFill>
                  <a:schemeClr val="accent1"/>
                </a:solidFill>
              </a:rPr>
              <a:t>of God</a:t>
            </a:r>
            <a:r>
              <a:rPr lang="en-ZA" sz="2200" i="1" dirty="0"/>
              <a:t> </a:t>
            </a:r>
            <a:r>
              <a:rPr lang="en-ZA" sz="2200" i="1" dirty="0" smtClean="0"/>
              <a:t>(</a:t>
            </a:r>
            <a:r>
              <a:rPr lang="en-ZA" sz="2200" i="1" dirty="0"/>
              <a:t>Rom 10:9–17)</a:t>
            </a:r>
            <a:endParaRPr lang="en-ZA" sz="2200" dirty="0"/>
          </a:p>
          <a:p>
            <a:endParaRPr lang="en-ZA" sz="2200" b="1" u="sng" dirty="0" smtClean="0"/>
          </a:p>
          <a:p>
            <a:endParaRPr lang="en-ZA" sz="2200" b="1" u="sng" dirty="0"/>
          </a:p>
          <a:p>
            <a:pPr lvl="1"/>
            <a:endParaRPr lang="en-US" sz="2200" i="1" dirty="0" smtClean="0"/>
          </a:p>
          <a:p>
            <a:pPr lvl="1"/>
            <a:endParaRPr lang="en-US" sz="2200" i="1" dirty="0"/>
          </a:p>
          <a:p>
            <a:pPr lvl="1"/>
            <a:endParaRPr lang="en-ZA" sz="2200" i="1" dirty="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13</a:t>
            </a:fld>
            <a:endParaRPr lang="en-ZA"/>
          </a:p>
        </p:txBody>
      </p:sp>
      <p:pic>
        <p:nvPicPr>
          <p:cNvPr id="2050" name="Picture 2" descr="https://encrypted-tbn3.gstatic.com/images?q=tbn:ANd9GcRIP7wkH5k6mlZDpDdnQOcxPC2WfQGszyu6b-TjkdNNlbBb4l0J"/>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375764" y="4916102"/>
            <a:ext cx="2768236" cy="1941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6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1601"/>
            <a:ext cx="9143999" cy="4492235"/>
          </a:xfrm>
        </p:spPr>
        <p:txBody>
          <a:bodyPr/>
          <a:lstStyle/>
          <a:p>
            <a:pPr marL="266700" indent="-152400"/>
            <a:r>
              <a:rPr lang="en-ZA" sz="2400" i="1" dirty="0" smtClean="0"/>
              <a:t>My </a:t>
            </a:r>
            <a:r>
              <a:rPr lang="en-ZA" sz="2400" i="1" dirty="0"/>
              <a:t>son, if you </a:t>
            </a:r>
            <a:r>
              <a:rPr lang="en-ZA" sz="2400" b="1" i="1" u="sng" dirty="0">
                <a:solidFill>
                  <a:schemeClr val="accent1"/>
                </a:solidFill>
              </a:rPr>
              <a:t>receive</a:t>
            </a:r>
            <a:r>
              <a:rPr lang="en-ZA" sz="2400" b="1" i="1" u="sng" dirty="0"/>
              <a:t> </a:t>
            </a:r>
            <a:r>
              <a:rPr lang="en-ZA" sz="2400" b="1" dirty="0">
                <a:solidFill>
                  <a:schemeClr val="accent2"/>
                </a:solidFill>
              </a:rPr>
              <a:t>my words </a:t>
            </a:r>
            <a:r>
              <a:rPr lang="en-ZA" sz="2400" i="1" dirty="0"/>
              <a:t>and </a:t>
            </a:r>
            <a:r>
              <a:rPr lang="en-ZA" sz="2400" b="1" i="1" u="sng" dirty="0" smtClean="0">
                <a:solidFill>
                  <a:schemeClr val="accent1"/>
                </a:solidFill>
              </a:rPr>
              <a:t>treasure</a:t>
            </a:r>
            <a:br>
              <a:rPr lang="en-ZA" sz="2400" b="1" i="1" u="sng" dirty="0" smtClean="0">
                <a:solidFill>
                  <a:schemeClr val="accent1"/>
                </a:solidFill>
              </a:rPr>
            </a:br>
            <a:r>
              <a:rPr lang="en-ZA" sz="2400" b="1" i="1" u="sng" dirty="0" smtClean="0">
                <a:solidFill>
                  <a:schemeClr val="accent1"/>
                </a:solidFill>
              </a:rPr>
              <a:t>up</a:t>
            </a:r>
            <a:r>
              <a:rPr lang="en-ZA" sz="2400" b="1" i="1" u="sng" dirty="0" smtClean="0">
                <a:solidFill>
                  <a:schemeClr val="accent2"/>
                </a:solidFill>
              </a:rPr>
              <a:t> </a:t>
            </a:r>
            <a:r>
              <a:rPr lang="en-ZA" sz="2400" b="1" dirty="0">
                <a:solidFill>
                  <a:schemeClr val="accent2"/>
                </a:solidFill>
              </a:rPr>
              <a:t>my commandments </a:t>
            </a:r>
            <a:r>
              <a:rPr lang="en-ZA" sz="2400" i="1" dirty="0"/>
              <a:t>with you, </a:t>
            </a:r>
            <a:r>
              <a:rPr lang="en-ZA" sz="2400" b="1" i="1" u="sng" dirty="0">
                <a:solidFill>
                  <a:schemeClr val="accent1"/>
                </a:solidFill>
              </a:rPr>
              <a:t>making </a:t>
            </a:r>
            <a:r>
              <a:rPr lang="en-ZA" sz="2400" b="1" i="1" u="sng" dirty="0" smtClean="0">
                <a:solidFill>
                  <a:schemeClr val="accent1"/>
                </a:solidFill>
              </a:rPr>
              <a:t>your</a:t>
            </a:r>
            <a:br>
              <a:rPr lang="en-ZA" sz="2400" b="1" i="1" u="sng" dirty="0" smtClean="0">
                <a:solidFill>
                  <a:schemeClr val="accent1"/>
                </a:solidFill>
              </a:rPr>
            </a:br>
            <a:r>
              <a:rPr lang="en-ZA" sz="2400" b="1" i="1" u="sng" dirty="0" smtClean="0">
                <a:solidFill>
                  <a:schemeClr val="accent1"/>
                </a:solidFill>
              </a:rPr>
              <a:t>ear </a:t>
            </a:r>
            <a:r>
              <a:rPr lang="en-ZA" sz="2400" b="1" i="1" u="sng" dirty="0">
                <a:solidFill>
                  <a:schemeClr val="accent1"/>
                </a:solidFill>
              </a:rPr>
              <a:t>attentive </a:t>
            </a:r>
            <a:r>
              <a:rPr lang="en-ZA" sz="2400" i="1" dirty="0"/>
              <a:t>to </a:t>
            </a:r>
            <a:r>
              <a:rPr lang="en-ZA" sz="2400" b="1" dirty="0">
                <a:solidFill>
                  <a:schemeClr val="accent2"/>
                </a:solidFill>
              </a:rPr>
              <a:t>wisdom</a:t>
            </a:r>
            <a:r>
              <a:rPr lang="en-ZA" sz="2400" i="1" dirty="0"/>
              <a:t> and </a:t>
            </a:r>
            <a:r>
              <a:rPr lang="en-ZA" sz="2400" b="1" i="1" u="sng" dirty="0">
                <a:solidFill>
                  <a:schemeClr val="accent1"/>
                </a:solidFill>
              </a:rPr>
              <a:t>inclining your </a:t>
            </a:r>
            <a:r>
              <a:rPr lang="en-ZA" sz="2400" b="1" i="1" u="sng" dirty="0" smtClean="0">
                <a:solidFill>
                  <a:schemeClr val="accent1"/>
                </a:solidFill>
              </a:rPr>
              <a:t/>
            </a:r>
            <a:br>
              <a:rPr lang="en-ZA" sz="2400" b="1" i="1" u="sng" dirty="0" smtClean="0">
                <a:solidFill>
                  <a:schemeClr val="accent1"/>
                </a:solidFill>
              </a:rPr>
            </a:br>
            <a:r>
              <a:rPr lang="en-ZA" sz="2400" b="1" i="1" u="sng" dirty="0" smtClean="0">
                <a:solidFill>
                  <a:schemeClr val="accent1"/>
                </a:solidFill>
              </a:rPr>
              <a:t>heart </a:t>
            </a:r>
            <a:r>
              <a:rPr lang="en-ZA" sz="2400" i="1" dirty="0"/>
              <a:t>to </a:t>
            </a:r>
            <a:r>
              <a:rPr lang="en-ZA" sz="2400" b="1" dirty="0">
                <a:solidFill>
                  <a:schemeClr val="accent2"/>
                </a:solidFill>
              </a:rPr>
              <a:t>understanding</a:t>
            </a:r>
            <a:r>
              <a:rPr lang="en-ZA" sz="2400" i="1" dirty="0"/>
              <a:t>; yes, if you </a:t>
            </a:r>
            <a:r>
              <a:rPr lang="en-ZA" sz="2400" b="1" i="1" u="sng" dirty="0">
                <a:solidFill>
                  <a:schemeClr val="accent1"/>
                </a:solidFill>
              </a:rPr>
              <a:t>call out for</a:t>
            </a:r>
            <a:r>
              <a:rPr lang="en-ZA" sz="2400" b="1" i="1" dirty="0">
                <a:solidFill>
                  <a:schemeClr val="accent2"/>
                </a:solidFill>
              </a:rPr>
              <a:t> </a:t>
            </a:r>
            <a:r>
              <a:rPr lang="en-ZA" sz="2400" b="1" dirty="0">
                <a:solidFill>
                  <a:schemeClr val="accent2"/>
                </a:solidFill>
              </a:rPr>
              <a:t>insight</a:t>
            </a:r>
            <a:r>
              <a:rPr lang="en-ZA" sz="2400" b="1" i="1" dirty="0" smtClean="0">
                <a:solidFill>
                  <a:schemeClr val="accent2"/>
                </a:solidFill>
              </a:rPr>
              <a:t> </a:t>
            </a:r>
            <a:r>
              <a:rPr lang="en-ZA" sz="2400" i="1" dirty="0"/>
              <a:t>and </a:t>
            </a:r>
            <a:r>
              <a:rPr lang="en-ZA" sz="2400" b="1" i="1" u="sng" dirty="0">
                <a:solidFill>
                  <a:schemeClr val="accent1"/>
                </a:solidFill>
              </a:rPr>
              <a:t>raise your voice for</a:t>
            </a:r>
            <a:r>
              <a:rPr lang="en-ZA" sz="2400" b="1" i="1" u="sng" dirty="0">
                <a:solidFill>
                  <a:schemeClr val="accent2"/>
                </a:solidFill>
              </a:rPr>
              <a:t> </a:t>
            </a:r>
            <a:r>
              <a:rPr lang="en-ZA" sz="2400" b="1" dirty="0">
                <a:solidFill>
                  <a:schemeClr val="accent2"/>
                </a:solidFill>
              </a:rPr>
              <a:t>understanding</a:t>
            </a:r>
            <a:r>
              <a:rPr lang="en-ZA" sz="2400" i="1" dirty="0"/>
              <a:t>, if you </a:t>
            </a:r>
            <a:r>
              <a:rPr lang="en-ZA" sz="2400" b="1" i="1" u="sng" dirty="0">
                <a:solidFill>
                  <a:schemeClr val="accent1"/>
                </a:solidFill>
              </a:rPr>
              <a:t>seek it like silver </a:t>
            </a:r>
            <a:r>
              <a:rPr lang="en-ZA" sz="2400" i="1" dirty="0"/>
              <a:t>and </a:t>
            </a:r>
            <a:r>
              <a:rPr lang="en-ZA" sz="2400" b="1" i="1" u="sng" dirty="0">
                <a:solidFill>
                  <a:schemeClr val="accent1"/>
                </a:solidFill>
              </a:rPr>
              <a:t>search for it as for hidden treasures</a:t>
            </a:r>
            <a:r>
              <a:rPr lang="en-ZA" sz="2400" i="1" dirty="0"/>
              <a:t>, </a:t>
            </a:r>
            <a:r>
              <a:rPr lang="en-ZA" sz="2400" b="1" u="sng" dirty="0">
                <a:ln>
                  <a:solidFill>
                    <a:schemeClr val="accent6">
                      <a:lumMod val="75000"/>
                    </a:schemeClr>
                  </a:solidFill>
                </a:ln>
                <a:solidFill>
                  <a:schemeClr val="accent6"/>
                </a:solidFill>
              </a:rPr>
              <a:t>then</a:t>
            </a:r>
            <a:r>
              <a:rPr lang="en-ZA" sz="2400" b="1" i="1" dirty="0">
                <a:solidFill>
                  <a:srgbClr val="FF0000"/>
                </a:solidFill>
              </a:rPr>
              <a:t> </a:t>
            </a:r>
            <a:r>
              <a:rPr lang="en-ZA" sz="2400" i="1" dirty="0"/>
              <a:t>you will </a:t>
            </a:r>
            <a:r>
              <a:rPr lang="en-ZA" sz="2400" b="1" dirty="0">
                <a:ln>
                  <a:solidFill>
                    <a:srgbClr val="00B0F0"/>
                  </a:solidFill>
                </a:ln>
                <a:solidFill>
                  <a:srgbClr val="00B0F0"/>
                </a:solidFill>
              </a:rPr>
              <a:t>understand the fear of the Lord</a:t>
            </a:r>
            <a:r>
              <a:rPr lang="en-ZA" sz="2400" i="1" dirty="0"/>
              <a:t> and </a:t>
            </a:r>
            <a:r>
              <a:rPr lang="en-ZA" sz="2400" b="1" dirty="0">
                <a:ln>
                  <a:solidFill>
                    <a:srgbClr val="00B0F0"/>
                  </a:solidFill>
                </a:ln>
                <a:solidFill>
                  <a:srgbClr val="00B0F0"/>
                </a:solidFill>
              </a:rPr>
              <a:t>find the knowledge of God</a:t>
            </a:r>
            <a:r>
              <a:rPr lang="en-ZA" sz="2400" i="1" dirty="0"/>
              <a:t>. For the Lord gives</a:t>
            </a:r>
            <a:r>
              <a:rPr lang="en-ZA" sz="2400" b="1" i="1" u="sng" dirty="0"/>
              <a:t> </a:t>
            </a:r>
            <a:r>
              <a:rPr lang="en-ZA" sz="2400" b="1" dirty="0">
                <a:ln>
                  <a:solidFill>
                    <a:srgbClr val="00B0F0"/>
                  </a:solidFill>
                </a:ln>
                <a:solidFill>
                  <a:srgbClr val="00B0F0"/>
                </a:solidFill>
              </a:rPr>
              <a:t>wisdom</a:t>
            </a:r>
            <a:r>
              <a:rPr lang="en-ZA" sz="2400" i="1" dirty="0"/>
              <a:t>; from his mouth come </a:t>
            </a:r>
            <a:r>
              <a:rPr lang="en-ZA" sz="2400" b="1" dirty="0">
                <a:ln>
                  <a:solidFill>
                    <a:srgbClr val="00B0F0"/>
                  </a:solidFill>
                </a:ln>
                <a:solidFill>
                  <a:srgbClr val="00B0F0"/>
                </a:solidFill>
              </a:rPr>
              <a:t>knowledge</a:t>
            </a:r>
            <a:r>
              <a:rPr lang="en-ZA" sz="2400" b="1" i="1" u="sng" dirty="0">
                <a:solidFill>
                  <a:schemeClr val="accent1"/>
                </a:solidFill>
              </a:rPr>
              <a:t> </a:t>
            </a:r>
            <a:r>
              <a:rPr lang="en-ZA" sz="2400" i="1" dirty="0"/>
              <a:t>and</a:t>
            </a:r>
            <a:r>
              <a:rPr lang="en-ZA" sz="2400" b="1" i="1" u="sng" dirty="0">
                <a:solidFill>
                  <a:schemeClr val="accent1"/>
                </a:solidFill>
              </a:rPr>
              <a:t> </a:t>
            </a:r>
            <a:r>
              <a:rPr lang="en-ZA" sz="2400" b="1" dirty="0">
                <a:ln>
                  <a:solidFill>
                    <a:srgbClr val="00B0F0"/>
                  </a:solidFill>
                </a:ln>
                <a:solidFill>
                  <a:srgbClr val="00B0F0"/>
                </a:solidFill>
              </a:rPr>
              <a:t>understanding</a:t>
            </a:r>
            <a:r>
              <a:rPr lang="en-ZA" sz="2400" i="1" dirty="0"/>
              <a:t>; he stores up </a:t>
            </a:r>
            <a:r>
              <a:rPr lang="en-ZA" sz="2400" b="1" dirty="0">
                <a:ln>
                  <a:solidFill>
                    <a:srgbClr val="00B0F0"/>
                  </a:solidFill>
                </a:ln>
                <a:solidFill>
                  <a:srgbClr val="00B0F0"/>
                </a:solidFill>
              </a:rPr>
              <a:t>sound wisdom </a:t>
            </a:r>
            <a:r>
              <a:rPr lang="en-ZA" sz="2400" i="1" dirty="0"/>
              <a:t>for the upright; he is a shield to those who walk in integrity, </a:t>
            </a:r>
            <a:r>
              <a:rPr lang="en-ZA" sz="2400" dirty="0"/>
              <a:t>(</a:t>
            </a:r>
            <a:r>
              <a:rPr lang="en-ZA" sz="2400" dirty="0" err="1"/>
              <a:t>Pr</a:t>
            </a:r>
            <a:r>
              <a:rPr lang="en-ZA" sz="2400" dirty="0"/>
              <a:t> 2:1–7) </a:t>
            </a:r>
            <a:endParaRPr lang="en-ZA" sz="2400" dirty="0" smtClean="0"/>
          </a:p>
          <a:p>
            <a:pPr marL="266700" indent="-152400"/>
            <a:r>
              <a:rPr lang="en-ZA" sz="2400" i="1" dirty="0" smtClean="0"/>
              <a:t>My </a:t>
            </a:r>
            <a:r>
              <a:rPr lang="en-ZA" sz="2400" i="1" dirty="0"/>
              <a:t>son, </a:t>
            </a:r>
            <a:r>
              <a:rPr lang="en-ZA" sz="2400" b="1" i="1" u="sng" dirty="0">
                <a:solidFill>
                  <a:schemeClr val="accent1"/>
                </a:solidFill>
              </a:rPr>
              <a:t>be attentive </a:t>
            </a:r>
            <a:r>
              <a:rPr lang="en-ZA" sz="2400" i="1" dirty="0"/>
              <a:t>to </a:t>
            </a:r>
            <a:r>
              <a:rPr lang="en-ZA" sz="2400" b="1" dirty="0">
                <a:solidFill>
                  <a:schemeClr val="accent2"/>
                </a:solidFill>
              </a:rPr>
              <a:t>my words</a:t>
            </a:r>
            <a:r>
              <a:rPr lang="en-ZA" sz="2400" b="1" i="1" u="sng" dirty="0">
                <a:solidFill>
                  <a:schemeClr val="accent1"/>
                </a:solidFill>
              </a:rPr>
              <a:t>; incline </a:t>
            </a:r>
            <a:r>
              <a:rPr lang="en-ZA" sz="2400" b="1" i="1" u="sng" dirty="0" smtClean="0">
                <a:solidFill>
                  <a:schemeClr val="accent1"/>
                </a:solidFill>
              </a:rPr>
              <a:t>your </a:t>
            </a:r>
            <a:r>
              <a:rPr lang="en-ZA" sz="2400" b="1" i="1" u="sng" dirty="0">
                <a:solidFill>
                  <a:schemeClr val="accent1"/>
                </a:solidFill>
              </a:rPr>
              <a:t>ear </a:t>
            </a:r>
            <a:r>
              <a:rPr lang="en-ZA" sz="2400" i="1" dirty="0"/>
              <a:t>to </a:t>
            </a:r>
            <a:r>
              <a:rPr lang="en-ZA" sz="2400" b="1" dirty="0">
                <a:solidFill>
                  <a:schemeClr val="accent2"/>
                </a:solidFill>
              </a:rPr>
              <a:t>my sayings</a:t>
            </a:r>
            <a:r>
              <a:rPr lang="en-ZA" sz="2400" i="1" dirty="0"/>
              <a:t>. </a:t>
            </a:r>
            <a:r>
              <a:rPr lang="en-ZA" sz="2400" b="1" i="1" u="sng" dirty="0">
                <a:solidFill>
                  <a:schemeClr val="accent1"/>
                </a:solidFill>
              </a:rPr>
              <a:t>Let them not escape </a:t>
            </a:r>
            <a:r>
              <a:rPr lang="en-ZA" sz="2400" b="1" i="1" u="sng" dirty="0" smtClean="0">
                <a:solidFill>
                  <a:schemeClr val="accent1"/>
                </a:solidFill>
              </a:rPr>
              <a:t>from </a:t>
            </a:r>
            <a:r>
              <a:rPr lang="en-ZA" sz="2400" b="1" i="1" u="sng" dirty="0">
                <a:solidFill>
                  <a:schemeClr val="accent1"/>
                </a:solidFill>
              </a:rPr>
              <a:t>your </a:t>
            </a:r>
            <a:r>
              <a:rPr lang="en-ZA" sz="2400" b="1" i="1" u="sng" dirty="0" smtClean="0">
                <a:solidFill>
                  <a:schemeClr val="accent1"/>
                </a:solidFill>
              </a:rPr>
              <a:t>sight</a:t>
            </a:r>
            <a:r>
              <a:rPr lang="en-ZA" sz="2400" i="1" dirty="0"/>
              <a:t>; </a:t>
            </a:r>
            <a:r>
              <a:rPr lang="en-ZA" sz="2400" b="1" i="1" u="sng" dirty="0">
                <a:solidFill>
                  <a:schemeClr val="accent1"/>
                </a:solidFill>
              </a:rPr>
              <a:t>keep them within your heart</a:t>
            </a:r>
            <a:r>
              <a:rPr lang="en-ZA" sz="2400" i="1" dirty="0" smtClean="0"/>
              <a:t>. </a:t>
            </a:r>
            <a:r>
              <a:rPr lang="en-ZA" sz="2400" i="1" dirty="0"/>
              <a:t>For they </a:t>
            </a:r>
            <a:r>
              <a:rPr lang="en-ZA" sz="2400" i="1" dirty="0" smtClean="0"/>
              <a:t>are </a:t>
            </a:r>
            <a:r>
              <a:rPr lang="en-ZA" sz="2400" b="1" dirty="0">
                <a:ln>
                  <a:solidFill>
                    <a:srgbClr val="00B0F0"/>
                  </a:solidFill>
                </a:ln>
                <a:solidFill>
                  <a:srgbClr val="00B0F0"/>
                </a:solidFill>
              </a:rPr>
              <a:t>life</a:t>
            </a:r>
            <a:r>
              <a:rPr lang="en-ZA" sz="2400" i="1" dirty="0"/>
              <a:t> to those who find them, and </a:t>
            </a:r>
            <a:r>
              <a:rPr lang="en-ZA" sz="2400" b="1" dirty="0" smtClean="0">
                <a:ln>
                  <a:solidFill>
                    <a:srgbClr val="00B0F0"/>
                  </a:solidFill>
                </a:ln>
                <a:solidFill>
                  <a:srgbClr val="00B0F0"/>
                </a:solidFill>
              </a:rPr>
              <a:t>healing to all </a:t>
            </a:r>
            <a:r>
              <a:rPr lang="en-ZA" sz="2400" b="1" dirty="0">
                <a:ln>
                  <a:solidFill>
                    <a:srgbClr val="00B0F0"/>
                  </a:solidFill>
                </a:ln>
                <a:solidFill>
                  <a:srgbClr val="00B0F0"/>
                </a:solidFill>
              </a:rPr>
              <a:t>their flesh</a:t>
            </a:r>
            <a:r>
              <a:rPr lang="en-ZA" sz="2400" i="1" dirty="0"/>
              <a:t>. </a:t>
            </a:r>
            <a:r>
              <a:rPr lang="en-ZA" sz="2400" dirty="0" smtClean="0"/>
              <a:t>(</a:t>
            </a:r>
            <a:r>
              <a:rPr lang="en-ZA" sz="2400" dirty="0" err="1"/>
              <a:t>Pr</a:t>
            </a:r>
            <a:r>
              <a:rPr lang="en-ZA" sz="2400" dirty="0"/>
              <a:t> 4:20–23) </a:t>
            </a:r>
            <a:endParaRPr lang="en-ZA" i="1" dirty="0"/>
          </a:p>
        </p:txBody>
      </p:sp>
      <p:sp>
        <p:nvSpPr>
          <p:cNvPr id="4" name="Slide Number Placeholder 3"/>
          <p:cNvSpPr>
            <a:spLocks noGrp="1"/>
          </p:cNvSpPr>
          <p:nvPr>
            <p:ph type="sldNum" sz="quarter" idx="12"/>
          </p:nvPr>
        </p:nvSpPr>
        <p:spPr>
          <a:xfrm>
            <a:off x="6899056" y="6543020"/>
            <a:ext cx="2133600" cy="365125"/>
          </a:xfrm>
        </p:spPr>
        <p:txBody>
          <a:bodyPr/>
          <a:lstStyle/>
          <a:p>
            <a:pPr>
              <a:defRPr/>
            </a:pPr>
            <a:fld id="{4119D752-7910-9C41-ADBF-C9C7C66E6462}" type="slidenum">
              <a:rPr lang="en-ZA" smtClean="0"/>
              <a:pPr>
                <a:defRPr/>
              </a:pPr>
              <a:t>14</a:t>
            </a:fld>
            <a:endParaRPr lang="en-ZA"/>
          </a:p>
        </p:txBody>
      </p:sp>
      <p:sp>
        <p:nvSpPr>
          <p:cNvPr id="5" name="Rectangle 4"/>
          <p:cNvSpPr/>
          <p:nvPr/>
        </p:nvSpPr>
        <p:spPr>
          <a:xfrm>
            <a:off x="7248524" y="85784"/>
            <a:ext cx="1796015" cy="1142941"/>
          </a:xfrm>
          <a:prstGeom prst="rect">
            <a:avLst/>
          </a:prstGeom>
          <a:solidFill>
            <a:schemeClr val="bg1">
              <a:lumMod val="75000"/>
            </a:schemeClr>
          </a:solidFill>
          <a:ln w="3175">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ZA" b="1" i="1" u="sng" dirty="0">
                <a:solidFill>
                  <a:srgbClr val="4F81BD"/>
                </a:solidFill>
                <a:latin typeface="Arial" pitchFamily="34" charset="0"/>
                <a:cs typeface="Arial" pitchFamily="34" charset="0"/>
              </a:rPr>
              <a:t>What you do</a:t>
            </a:r>
          </a:p>
          <a:p>
            <a:pPr fontAlgn="base">
              <a:spcBef>
                <a:spcPct val="0"/>
              </a:spcBef>
              <a:spcAft>
                <a:spcPct val="0"/>
              </a:spcAft>
            </a:pPr>
            <a:r>
              <a:rPr lang="en-US" b="1" dirty="0">
                <a:solidFill>
                  <a:srgbClr val="C0504D"/>
                </a:solidFill>
                <a:latin typeface="Arial" pitchFamily="34" charset="0"/>
                <a:cs typeface="Arial" pitchFamily="34" charset="0"/>
              </a:rPr>
              <a:t>What you pursue</a:t>
            </a:r>
            <a:endParaRPr lang="en-ZA" b="1" dirty="0">
              <a:solidFill>
                <a:srgbClr val="C0504D"/>
              </a:solidFill>
              <a:latin typeface="Arial" pitchFamily="34" charset="0"/>
              <a:cs typeface="Arial" pitchFamily="34" charset="0"/>
            </a:endParaRPr>
          </a:p>
          <a:p>
            <a:pPr fontAlgn="base">
              <a:spcBef>
                <a:spcPct val="0"/>
              </a:spcBef>
              <a:spcAft>
                <a:spcPct val="0"/>
              </a:spcAft>
            </a:pPr>
            <a:r>
              <a:rPr lang="en-US" b="1" dirty="0">
                <a:ln>
                  <a:solidFill>
                    <a:srgbClr val="00B0F0"/>
                  </a:solidFill>
                </a:ln>
                <a:solidFill>
                  <a:srgbClr val="00B0F0"/>
                </a:solidFill>
                <a:latin typeface="Arial" pitchFamily="34" charset="0"/>
                <a:cs typeface="Arial" pitchFamily="34" charset="0"/>
              </a:rPr>
              <a:t>What you get</a:t>
            </a:r>
            <a:endParaRPr lang="en-ZA" b="1" dirty="0">
              <a:ln>
                <a:solidFill>
                  <a:srgbClr val="00B0F0"/>
                </a:solidFill>
              </a:ln>
              <a:solidFill>
                <a:srgbClr val="00B0F0"/>
              </a:solidFill>
              <a:latin typeface="Arial" pitchFamily="34" charset="0"/>
              <a:cs typeface="Arial" pitchFamily="34" charset="0"/>
            </a:endParaRPr>
          </a:p>
        </p:txBody>
      </p:sp>
      <p:sp>
        <p:nvSpPr>
          <p:cNvPr id="8" name="Rectangle 7"/>
          <p:cNvSpPr/>
          <p:nvPr/>
        </p:nvSpPr>
        <p:spPr>
          <a:xfrm>
            <a:off x="228600" y="5954704"/>
            <a:ext cx="8692723" cy="830997"/>
          </a:xfrm>
          <a:prstGeom prst="rect">
            <a:avLst/>
          </a:prstGeom>
          <a:solidFill>
            <a:schemeClr val="tx2"/>
          </a:solidFill>
        </p:spPr>
        <p:txBody>
          <a:bodyPr wrap="square">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P5. </a:t>
            </a:r>
            <a:r>
              <a:rPr lang="en-US" sz="2400" b="1" dirty="0">
                <a:solidFill>
                  <a:prstClr val="white"/>
                </a:solidFill>
                <a:latin typeface="Arial" pitchFamily="34" charset="0"/>
                <a:ea typeface="MS PGothic" pitchFamily="34" charset="-128"/>
              </a:rPr>
              <a:t>Revelation comes by </a:t>
            </a:r>
            <a:r>
              <a:rPr lang="en-US" sz="2400" b="1" u="sng" dirty="0">
                <a:solidFill>
                  <a:prstClr val="white"/>
                </a:solidFill>
                <a:latin typeface="Arial" pitchFamily="34" charset="0"/>
                <a:ea typeface="MS PGothic" pitchFamily="34" charset="-128"/>
              </a:rPr>
              <a:t>meditation</a:t>
            </a:r>
            <a:r>
              <a:rPr lang="en-US" sz="2400" b="1" dirty="0">
                <a:solidFill>
                  <a:prstClr val="white"/>
                </a:solidFill>
                <a:latin typeface="Arial" pitchFamily="34" charset="0"/>
                <a:ea typeface="MS PGothic" pitchFamily="34" charset="-128"/>
              </a:rPr>
              <a:t>, </a:t>
            </a:r>
            <a:r>
              <a:rPr lang="en-US" sz="2400" b="1" dirty="0" smtClean="0">
                <a:solidFill>
                  <a:prstClr val="white"/>
                </a:solidFill>
                <a:latin typeface="Arial" pitchFamily="34" charset="0"/>
                <a:ea typeface="MS PGothic" pitchFamily="34" charset="-128"/>
              </a:rPr>
              <a:t>which </a:t>
            </a:r>
            <a:r>
              <a:rPr lang="en-US" sz="2400" b="1" dirty="0">
                <a:solidFill>
                  <a:prstClr val="white"/>
                </a:solidFill>
                <a:latin typeface="Arial" pitchFamily="34" charset="0"/>
                <a:ea typeface="MS PGothic" pitchFamily="34" charset="-128"/>
              </a:rPr>
              <a:t>is </a:t>
            </a:r>
            <a:r>
              <a:rPr lang="en-US" sz="2400" b="1" u="sng" dirty="0">
                <a:solidFill>
                  <a:prstClr val="white"/>
                </a:solidFill>
                <a:latin typeface="Arial" pitchFamily="34" charset="0"/>
                <a:ea typeface="MS PGothic" pitchFamily="34" charset="-128"/>
              </a:rPr>
              <a:t>actively </a:t>
            </a:r>
            <a:r>
              <a:rPr lang="en-US" sz="2400" b="1" u="sng" dirty="0" smtClean="0">
                <a:solidFill>
                  <a:prstClr val="white"/>
                </a:solidFill>
                <a:latin typeface="Arial" pitchFamily="34" charset="0"/>
                <a:ea typeface="MS PGothic" pitchFamily="34" charset="-128"/>
              </a:rPr>
              <a:t>seeking</a:t>
            </a:r>
            <a:r>
              <a:rPr lang="en-US" sz="2400" b="1" dirty="0" smtClean="0">
                <a:solidFill>
                  <a:prstClr val="white"/>
                </a:solidFill>
                <a:latin typeface="Arial" pitchFamily="34" charset="0"/>
                <a:ea typeface="MS PGothic" pitchFamily="34" charset="-128"/>
              </a:rPr>
              <a:t> the </a:t>
            </a:r>
            <a:r>
              <a:rPr lang="en-US" sz="2400" b="1" u="sng" dirty="0" smtClean="0">
                <a:solidFill>
                  <a:prstClr val="white"/>
                </a:solidFill>
                <a:latin typeface="Arial" pitchFamily="34" charset="0"/>
                <a:ea typeface="MS PGothic" pitchFamily="34" charset="-128"/>
              </a:rPr>
              <a:t>gift</a:t>
            </a:r>
            <a:r>
              <a:rPr lang="en-US" sz="2400" b="1" dirty="0" smtClean="0">
                <a:solidFill>
                  <a:prstClr val="white"/>
                </a:solidFill>
                <a:latin typeface="Arial" pitchFamily="34" charset="0"/>
                <a:ea typeface="MS PGothic" pitchFamily="34" charset="-128"/>
              </a:rPr>
              <a:t> of </a:t>
            </a:r>
            <a:r>
              <a:rPr lang="en-US" sz="2400" b="1" u="sng" dirty="0" smtClean="0">
                <a:solidFill>
                  <a:prstClr val="white"/>
                </a:solidFill>
                <a:latin typeface="Arial" pitchFamily="34" charset="0"/>
                <a:ea typeface="MS PGothic" pitchFamily="34" charset="-128"/>
              </a:rPr>
              <a:t>spiritual knowledge</a:t>
            </a:r>
            <a:r>
              <a:rPr lang="en-US" sz="2400" b="1" dirty="0" smtClean="0">
                <a:solidFill>
                  <a:prstClr val="white"/>
                </a:solidFill>
                <a:latin typeface="Arial" pitchFamily="34" charset="0"/>
                <a:ea typeface="MS PGothic" pitchFamily="34" charset="-128"/>
              </a:rPr>
              <a:t> from the </a:t>
            </a:r>
            <a:r>
              <a:rPr lang="en-US" sz="2400" b="1" u="sng" dirty="0" smtClean="0">
                <a:solidFill>
                  <a:prstClr val="white"/>
                </a:solidFill>
                <a:latin typeface="Arial" pitchFamily="34" charset="0"/>
                <a:ea typeface="MS PGothic" pitchFamily="34" charset="-128"/>
              </a:rPr>
              <a:t>Holy Spirit</a:t>
            </a:r>
            <a:endParaRPr lang="en-US" sz="2400" b="1" u="sng" dirty="0">
              <a:solidFill>
                <a:prstClr val="white"/>
              </a:solidFill>
              <a:latin typeface="Arial" pitchFamily="34" charset="0"/>
              <a:ea typeface="MS PGothic" pitchFamily="34" charset="-128"/>
            </a:endParaRPr>
          </a:p>
        </p:txBody>
      </p:sp>
      <p:sp>
        <p:nvSpPr>
          <p:cNvPr id="9" name="Down Arrow 8"/>
          <p:cNvSpPr/>
          <p:nvPr/>
        </p:nvSpPr>
        <p:spPr>
          <a:xfrm>
            <a:off x="4110226" y="5679260"/>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413797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642735" y="1275080"/>
            <a:ext cx="2396490" cy="5251498"/>
          </a:xfrm>
          <a:prstGeom prst="roundRect">
            <a:avLst>
              <a:gd name="adj" fmla="val 6120"/>
            </a:avLst>
          </a:prstGeom>
          <a:solidFill>
            <a:schemeClr val="tx2"/>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ounded Rectangle 13"/>
          <p:cNvSpPr/>
          <p:nvPr/>
        </p:nvSpPr>
        <p:spPr>
          <a:xfrm>
            <a:off x="175260" y="2593779"/>
            <a:ext cx="5320665" cy="1219200"/>
          </a:xfrm>
          <a:prstGeom prst="roundRect">
            <a:avLst>
              <a:gd name="adj" fmla="val 6120"/>
            </a:avLst>
          </a:prstGeom>
          <a:solidFill>
            <a:schemeClr val="accent1">
              <a:lumMod val="40000"/>
              <a:lumOff val="6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ounded Rectangle 14"/>
          <p:cNvSpPr/>
          <p:nvPr/>
        </p:nvSpPr>
        <p:spPr>
          <a:xfrm>
            <a:off x="175260" y="3963278"/>
            <a:ext cx="5320665" cy="1219200"/>
          </a:xfrm>
          <a:prstGeom prst="roundRect">
            <a:avLst>
              <a:gd name="adj" fmla="val 6120"/>
            </a:avLst>
          </a:prstGeom>
          <a:solidFill>
            <a:schemeClr val="accent1">
              <a:lumMod val="40000"/>
              <a:lumOff val="6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ounded Rectangle 15"/>
          <p:cNvSpPr/>
          <p:nvPr/>
        </p:nvSpPr>
        <p:spPr>
          <a:xfrm>
            <a:off x="175260" y="5345478"/>
            <a:ext cx="5320665" cy="1219200"/>
          </a:xfrm>
          <a:prstGeom prst="roundRect">
            <a:avLst>
              <a:gd name="adj" fmla="val 6120"/>
            </a:avLst>
          </a:prstGeom>
          <a:solidFill>
            <a:schemeClr val="accent1">
              <a:lumMod val="40000"/>
              <a:lumOff val="6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175260" y="1211580"/>
            <a:ext cx="5320665" cy="1219200"/>
          </a:xfrm>
          <a:prstGeom prst="roundRect">
            <a:avLst>
              <a:gd name="adj" fmla="val 6120"/>
            </a:avLst>
          </a:prstGeom>
          <a:solidFill>
            <a:schemeClr val="accent1">
              <a:lumMod val="40000"/>
              <a:lumOff val="6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116115" y="-45580"/>
            <a:ext cx="8527143" cy="504825"/>
          </a:xfrm>
        </p:spPr>
        <p:txBody>
          <a:bodyPr/>
          <a:lstStyle/>
          <a:p>
            <a:r>
              <a:rPr lang="en-US" dirty="0" smtClean="0"/>
              <a:t>P6. </a:t>
            </a:r>
            <a:r>
              <a:rPr lang="en-US" dirty="0"/>
              <a:t>Therefore, meditating on God’s Word is the key to prospering under God’s blessing…</a:t>
            </a:r>
            <a:endParaRPr lang="en-ZA" dirty="0"/>
          </a:p>
        </p:txBody>
      </p:sp>
      <p:sp>
        <p:nvSpPr>
          <p:cNvPr id="3" name="Content Placeholder 2"/>
          <p:cNvSpPr>
            <a:spLocks noGrp="1"/>
          </p:cNvSpPr>
          <p:nvPr>
            <p:ph idx="1"/>
          </p:nvPr>
        </p:nvSpPr>
        <p:spPr>
          <a:xfrm>
            <a:off x="342174" y="1190929"/>
            <a:ext cx="5087076" cy="5110163"/>
          </a:xfrm>
        </p:spPr>
        <p:txBody>
          <a:bodyPr/>
          <a:lstStyle/>
          <a:p>
            <a:pPr marL="0" indent="0">
              <a:spcAft>
                <a:spcPts val="1800"/>
              </a:spcAft>
              <a:buNone/>
            </a:pPr>
            <a:r>
              <a:rPr lang="en-US" sz="2400" dirty="0" smtClean="0"/>
              <a:t>P1. </a:t>
            </a:r>
            <a:r>
              <a:rPr lang="en-US" sz="2400" dirty="0"/>
              <a:t>Father has already granted us </a:t>
            </a:r>
            <a:r>
              <a:rPr lang="en-US" sz="2400" b="1" u="sng" dirty="0" smtClean="0"/>
              <a:t>full provision</a:t>
            </a:r>
            <a:r>
              <a:rPr lang="en-US" sz="2400" dirty="0" smtClean="0"/>
              <a:t> (all </a:t>
            </a:r>
            <a:r>
              <a:rPr lang="en-US" sz="2400" dirty="0"/>
              <a:t>things </a:t>
            </a:r>
            <a:r>
              <a:rPr lang="en-US" sz="2400" dirty="0" smtClean="0"/>
              <a:t>we need for life, and a godly life)</a:t>
            </a:r>
            <a:endParaRPr lang="en-US" sz="2400" dirty="0"/>
          </a:p>
          <a:p>
            <a:pPr marL="0" indent="0">
              <a:spcAft>
                <a:spcPts val="1800"/>
              </a:spcAft>
              <a:buNone/>
            </a:pPr>
            <a:r>
              <a:rPr lang="en-US" sz="2400" dirty="0" smtClean="0"/>
              <a:t>P2. </a:t>
            </a:r>
            <a:r>
              <a:rPr lang="en-US" sz="2400" dirty="0"/>
              <a:t>All His provision comes through </a:t>
            </a:r>
            <a:r>
              <a:rPr lang="en-US" sz="2400" b="1" u="sng" dirty="0" smtClean="0"/>
              <a:t>the </a:t>
            </a:r>
            <a:r>
              <a:rPr lang="en-US" sz="2400" b="1" u="sng" dirty="0"/>
              <a:t>knowledge of Him and His promises</a:t>
            </a:r>
          </a:p>
          <a:p>
            <a:pPr marL="0" indent="0">
              <a:spcAft>
                <a:spcPts val="1800"/>
              </a:spcAft>
              <a:buNone/>
            </a:pPr>
            <a:r>
              <a:rPr lang="en-US" sz="2400" dirty="0" smtClean="0"/>
              <a:t>P4. Knowledge of Him &amp; His promises come through </a:t>
            </a:r>
            <a:r>
              <a:rPr lang="en-US" sz="2400" b="1" u="sng" dirty="0"/>
              <a:t>revelation</a:t>
            </a:r>
          </a:p>
          <a:p>
            <a:pPr marL="0" indent="0">
              <a:spcAft>
                <a:spcPts val="1800"/>
              </a:spcAft>
              <a:buNone/>
            </a:pPr>
            <a:r>
              <a:rPr lang="en-US" sz="2400" dirty="0" smtClean="0"/>
              <a:t>P5. Revelation comes </a:t>
            </a:r>
            <a:r>
              <a:rPr lang="en-US" sz="2400" dirty="0"/>
              <a:t>by </a:t>
            </a:r>
            <a:r>
              <a:rPr lang="en-US" sz="2400" dirty="0" smtClean="0"/>
              <a:t/>
            </a:r>
            <a:br>
              <a:rPr lang="en-US" sz="2400" dirty="0" smtClean="0"/>
            </a:br>
            <a:r>
              <a:rPr lang="en-US" sz="2400" b="1" u="sng" dirty="0" smtClean="0"/>
              <a:t>meditation</a:t>
            </a:r>
            <a:endParaRPr lang="en-US" sz="2400" b="1" u="sng" dirty="0"/>
          </a:p>
        </p:txBody>
      </p:sp>
      <p:sp>
        <p:nvSpPr>
          <p:cNvPr id="4" name="Slide Number Placeholder 3"/>
          <p:cNvSpPr>
            <a:spLocks noGrp="1"/>
          </p:cNvSpPr>
          <p:nvPr>
            <p:ph type="sldNum" sz="quarter" idx="12"/>
          </p:nvPr>
        </p:nvSpPr>
        <p:spPr>
          <a:xfrm>
            <a:off x="6930564" y="6523262"/>
            <a:ext cx="2133600" cy="365125"/>
          </a:xfrm>
        </p:spPr>
        <p:txBody>
          <a:bodyPr/>
          <a:lstStyle/>
          <a:p>
            <a:pPr>
              <a:defRPr/>
            </a:pPr>
            <a:fld id="{9B69759B-C1D9-417C-9B4A-0F717375400C}" type="slidenum">
              <a:rPr lang="en-ZA" smtClean="0"/>
              <a:pPr>
                <a:defRPr/>
              </a:pPr>
              <a:t>15</a:t>
            </a:fld>
            <a:endParaRPr lang="en-ZA"/>
          </a:p>
        </p:txBody>
      </p:sp>
      <p:pic>
        <p:nvPicPr>
          <p:cNvPr id="2050" name="Picture 2" descr="https://encrypted-tbn2.gstatic.com/images?q=tbn:ANd9GcTdRoJe6JgAw8SNs16_pPFLgpwZEq4tXsAVsIezLBJyZ7dDfYIN1dy5-e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333" y1="53097" x2="42667" y2="79646"/>
                        <a14:foregroundMark x1="45333" y1="78761" x2="46667" y2="50442"/>
                        <a14:foregroundMark x1="46667" y1="53097" x2="42667" y2="50442"/>
                        <a14:foregroundMark x1="44667" y1="54867" x2="44000" y2="76106"/>
                        <a14:backgroundMark x1="45333" y1="77876" x2="47333" y2="50442"/>
                        <a14:backgroundMark x1="48000" y1="45133" x2="48000" y2="37168"/>
                      </a14:backgroundRemoval>
                    </a14:imgEffect>
                  </a14:imgLayer>
                </a14:imgProps>
              </a:ext>
              <a:ext uri="{28A0092B-C50C-407E-A947-70E740481C1C}">
                <a14:useLocalDpi xmlns:a14="http://schemas.microsoft.com/office/drawing/2010/main" val="0"/>
              </a:ext>
            </a:extLst>
          </a:blip>
          <a:srcRect/>
          <a:stretch>
            <a:fillRect/>
          </a:stretch>
        </p:blipFill>
        <p:spPr bwMode="auto">
          <a:xfrm>
            <a:off x="2838767" y="2306372"/>
            <a:ext cx="857885" cy="646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ncrypted-tbn2.gstatic.com/images?q=tbn:ANd9GcTdRoJe6JgAw8SNs16_pPFLgpwZEq4tXsAVsIezLBJyZ7dDfYIN1dy5-e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333" y1="53097" x2="42667" y2="79646"/>
                        <a14:foregroundMark x1="45333" y1="78761" x2="46667" y2="50442"/>
                        <a14:foregroundMark x1="46667" y1="53097" x2="42667" y2="50442"/>
                        <a14:foregroundMark x1="44667" y1="54867" x2="44000" y2="76106"/>
                        <a14:backgroundMark x1="45333" y1="77876" x2="47333" y2="50442"/>
                        <a14:backgroundMark x1="48000" y1="45133" x2="48000" y2="37168"/>
                      </a14:backgroundRemoval>
                    </a14:imgEffect>
                  </a14:imgLayer>
                </a14:imgProps>
              </a:ext>
              <a:ext uri="{28A0092B-C50C-407E-A947-70E740481C1C}">
                <a14:useLocalDpi xmlns:a14="http://schemas.microsoft.com/office/drawing/2010/main" val="0"/>
              </a:ext>
            </a:extLst>
          </a:blip>
          <a:srcRect/>
          <a:stretch>
            <a:fillRect/>
          </a:stretch>
        </p:blipFill>
        <p:spPr bwMode="auto">
          <a:xfrm>
            <a:off x="2838767" y="3591917"/>
            <a:ext cx="857885" cy="646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TdRoJe6JgAw8SNs16_pPFLgpwZEq4tXsAVsIezLBJyZ7dDfYIN1dy5-e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333" y1="53097" x2="42667" y2="79646"/>
                        <a14:foregroundMark x1="45333" y1="78761" x2="46667" y2="50442"/>
                        <a14:foregroundMark x1="46667" y1="53097" x2="42667" y2="50442"/>
                        <a14:foregroundMark x1="44667" y1="54867" x2="44000" y2="76106"/>
                        <a14:backgroundMark x1="45333" y1="77876" x2="47333" y2="50442"/>
                        <a14:backgroundMark x1="48000" y1="45133" x2="48000" y2="37168"/>
                      </a14:backgroundRemoval>
                    </a14:imgEffect>
                  </a14:imgLayer>
                </a14:imgProps>
              </a:ext>
              <a:ext uri="{28A0092B-C50C-407E-A947-70E740481C1C}">
                <a14:useLocalDpi xmlns:a14="http://schemas.microsoft.com/office/drawing/2010/main" val="0"/>
              </a:ext>
            </a:extLst>
          </a:blip>
          <a:srcRect/>
          <a:stretch>
            <a:fillRect/>
          </a:stretch>
        </p:blipFill>
        <p:spPr bwMode="auto">
          <a:xfrm>
            <a:off x="2838767" y="4945047"/>
            <a:ext cx="857885" cy="6462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static.com/images?q=tbn:ANd9GcSDzPAYZz8aOEoT5-7izNL26cTf8Q1vAf2-vS4X9cGaaphmEbsfutRvmEQ3"/>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backgroundMark x1="19084" y1="35878" x2="84733" y2="34351"/>
                      </a14:backgroundRemoval>
                    </a14:imgEffect>
                  </a14:imgLayer>
                </a14:imgProps>
              </a:ext>
              <a:ext uri="{28A0092B-C50C-407E-A947-70E740481C1C}">
                <a14:useLocalDpi xmlns:a14="http://schemas.microsoft.com/office/drawing/2010/main" val="0"/>
              </a:ext>
            </a:extLst>
          </a:blip>
          <a:srcRect/>
          <a:stretch>
            <a:fillRect/>
          </a:stretch>
        </p:blipFill>
        <p:spPr bwMode="auto">
          <a:xfrm>
            <a:off x="5667375" y="3349654"/>
            <a:ext cx="949949" cy="9499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69100" y="2019362"/>
            <a:ext cx="2374900" cy="3416320"/>
          </a:xfrm>
          <a:prstGeom prst="rect">
            <a:avLst/>
          </a:prstGeom>
        </p:spPr>
        <p:txBody>
          <a:bodyPr wrap="square">
            <a:spAutoFit/>
          </a:bodyPr>
          <a:lstStyle/>
          <a:p>
            <a:pPr eaLnBrk="0" fontAlgn="base" hangingPunct="0">
              <a:spcBef>
                <a:spcPct val="20000"/>
              </a:spcBef>
              <a:spcAft>
                <a:spcPct val="0"/>
              </a:spcAft>
            </a:pPr>
            <a:r>
              <a:rPr lang="en-US" sz="2400" dirty="0" smtClean="0">
                <a:solidFill>
                  <a:schemeClr val="bg1"/>
                </a:solidFill>
                <a:latin typeface="Arial" pitchFamily="34" charset="0"/>
                <a:ea typeface="MS PGothic" pitchFamily="34" charset="-128"/>
                <a:cs typeface="Arial" pitchFamily="34" charset="0"/>
              </a:rPr>
              <a:t>P6. </a:t>
            </a:r>
            <a:r>
              <a:rPr lang="en-US" sz="2400" b="1" u="sng" dirty="0" smtClean="0">
                <a:solidFill>
                  <a:schemeClr val="bg1"/>
                </a:solidFill>
                <a:latin typeface="Arial" pitchFamily="34" charset="0"/>
                <a:ea typeface="MS PGothic" pitchFamily="34" charset="-128"/>
                <a:cs typeface="Arial" pitchFamily="34" charset="0"/>
              </a:rPr>
              <a:t>Meditation</a:t>
            </a:r>
            <a:r>
              <a:rPr lang="en-US" sz="2400" dirty="0" smtClean="0">
                <a:solidFill>
                  <a:schemeClr val="bg1"/>
                </a:solidFill>
                <a:latin typeface="Arial" pitchFamily="34" charset="0"/>
                <a:ea typeface="MS PGothic" pitchFamily="34" charset="-128"/>
                <a:cs typeface="Arial" pitchFamily="34" charset="0"/>
              </a:rPr>
              <a:t> </a:t>
            </a:r>
            <a:r>
              <a:rPr lang="en-US" sz="2400" dirty="0">
                <a:solidFill>
                  <a:schemeClr val="bg1"/>
                </a:solidFill>
                <a:latin typeface="Arial" pitchFamily="34" charset="0"/>
                <a:ea typeface="MS PGothic" pitchFamily="34" charset="-128"/>
                <a:cs typeface="Arial" pitchFamily="34" charset="0"/>
              </a:rPr>
              <a:t>is the key to Father’s provision in all things</a:t>
            </a:r>
            <a:br>
              <a:rPr lang="en-US" sz="2400" dirty="0">
                <a:solidFill>
                  <a:schemeClr val="bg1"/>
                </a:solidFill>
                <a:latin typeface="Arial" pitchFamily="34" charset="0"/>
                <a:ea typeface="MS PGothic" pitchFamily="34" charset="-128"/>
                <a:cs typeface="Arial" pitchFamily="34" charset="0"/>
              </a:rPr>
            </a:br>
            <a:r>
              <a:rPr lang="en-US" sz="2400" i="1" dirty="0">
                <a:solidFill>
                  <a:schemeClr val="bg1"/>
                </a:solidFill>
                <a:latin typeface="Arial" pitchFamily="34" charset="0"/>
                <a:ea typeface="MS PGothic" pitchFamily="34" charset="-128"/>
                <a:cs typeface="Arial" pitchFamily="34" charset="0"/>
              </a:rPr>
              <a:t>(i.e. to prospering under Father’s blessing)</a:t>
            </a:r>
          </a:p>
        </p:txBody>
      </p:sp>
      <p:sp>
        <p:nvSpPr>
          <p:cNvPr id="12" name="Right Brace 11"/>
          <p:cNvSpPr/>
          <p:nvPr/>
        </p:nvSpPr>
        <p:spPr>
          <a:xfrm>
            <a:off x="5667375" y="1262380"/>
            <a:ext cx="114300" cy="5251498"/>
          </a:xfrm>
          <a:prstGeom prst="rightBrace">
            <a:avLst>
              <a:gd name="adj1" fmla="val 58333"/>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297612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500"/>
                                        <p:tgtEl>
                                          <p:spTgt spid="20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build="p"/>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encrypted-tbn1.gstatic.com/images?q=tbn:ANd9GcRyU2LDRLbCcBelVvlyIMOVdLcPbK_n6FPVaXlzGmegot4t8HKz"/>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2" y="4198486"/>
            <a:ext cx="2215478" cy="2659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revonator.files.wordpress.com/2013/04/jericho.jpg"/>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3" y="3314700"/>
            <a:ext cx="221547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leewoof.files.wordpress.com/2014/02/joshua-conquest-of-canaan-map.jpg"/>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934201" y="-1"/>
            <a:ext cx="2209800" cy="3314701"/>
          </a:xfrm>
          <a:prstGeom prst="rect">
            <a:avLst/>
          </a:prstGeom>
          <a:noFill/>
          <a:extLst>
            <a:ext uri="{909E8E84-426E-40DD-AFC4-6F175D3DCCD1}">
              <a14:hiddenFill xmlns:a14="http://schemas.microsoft.com/office/drawing/2010/main">
                <a:solidFill>
                  <a:srgbClr val="FFFFFF"/>
                </a:solidFill>
              </a14:hiddenFill>
            </a:ext>
          </a:extLst>
        </p:spPr>
      </p:pic>
      <p:sp>
        <p:nvSpPr>
          <p:cNvPr id="16385" name="Title 4"/>
          <p:cNvSpPr>
            <a:spLocks noGrp="1"/>
          </p:cNvSpPr>
          <p:nvPr>
            <p:ph type="title"/>
          </p:nvPr>
        </p:nvSpPr>
        <p:spPr/>
        <p:txBody>
          <a:bodyPr/>
          <a:lstStyle/>
          <a:p>
            <a:pPr algn="l" eaLnBrk="1" hangingPunct="1"/>
            <a:r>
              <a:rPr lang="en-ZA" dirty="0" smtClean="0"/>
              <a:t>Remember…</a:t>
            </a:r>
            <a:endParaRPr lang="en-ZA" sz="1800" i="1" dirty="0"/>
          </a:p>
        </p:txBody>
      </p:sp>
      <p:sp>
        <p:nvSpPr>
          <p:cNvPr id="16386" name="Content Placeholder 5"/>
          <p:cNvSpPr>
            <a:spLocks noGrp="1"/>
          </p:cNvSpPr>
          <p:nvPr>
            <p:ph idx="1"/>
          </p:nvPr>
        </p:nvSpPr>
        <p:spPr>
          <a:xfrm>
            <a:off x="152399" y="729133"/>
            <a:ext cx="6505575" cy="5145088"/>
          </a:xfrm>
        </p:spPr>
        <p:txBody>
          <a:bodyPr/>
          <a:lstStyle/>
          <a:p>
            <a:pPr marL="0" indent="0" eaLnBrk="1" hangingPunct="1">
              <a:buNone/>
            </a:pPr>
            <a:r>
              <a:rPr lang="en-US" sz="2400" b="1" u="sng" dirty="0"/>
              <a:t>Joshua </a:t>
            </a:r>
            <a:r>
              <a:rPr lang="en-US" sz="2400" b="1" u="sng" dirty="0" smtClean="0"/>
              <a:t>1:1-10 – </a:t>
            </a:r>
            <a:r>
              <a:rPr lang="en-US" sz="2400" b="1" u="sng" dirty="0" err="1" smtClean="0"/>
              <a:t>cont</a:t>
            </a:r>
            <a:r>
              <a:rPr lang="en-US" sz="2400" b="1" u="sng" dirty="0" smtClean="0"/>
              <a:t>…</a:t>
            </a:r>
            <a:endParaRPr lang="en-US" sz="2400" b="1" u="sng" dirty="0"/>
          </a:p>
          <a:p>
            <a:pPr marL="0" indent="0" eaLnBrk="1" hangingPunct="1">
              <a:buNone/>
            </a:pPr>
            <a:r>
              <a:rPr lang="en-ZA" sz="2400" i="1" dirty="0"/>
              <a:t>…Only be strong and very courageous, being careful to </a:t>
            </a:r>
            <a:r>
              <a:rPr lang="en-ZA" sz="2400" b="1" i="1" u="sng" dirty="0">
                <a:solidFill>
                  <a:schemeClr val="accent1"/>
                </a:solidFill>
              </a:rPr>
              <a:t>do</a:t>
            </a:r>
            <a:r>
              <a:rPr lang="en-ZA" sz="2400" b="1" u="sng" dirty="0"/>
              <a:t> </a:t>
            </a:r>
            <a:r>
              <a:rPr lang="en-ZA" sz="2400" i="1" dirty="0"/>
              <a:t>according to all </a:t>
            </a:r>
            <a:r>
              <a:rPr lang="en-ZA" sz="2400" b="1" i="1" u="sng" dirty="0">
                <a:solidFill>
                  <a:schemeClr val="accent1"/>
                </a:solidFill>
              </a:rPr>
              <a:t>the law </a:t>
            </a:r>
            <a:r>
              <a:rPr lang="en-ZA" sz="2400" i="1" dirty="0"/>
              <a:t>that Moses my servant commanded you. Do not turn from it to the right hand or to the left, </a:t>
            </a:r>
            <a:r>
              <a:rPr lang="en-ZA" sz="2400" b="1" i="1" u="sng" dirty="0">
                <a:solidFill>
                  <a:schemeClr val="accent1"/>
                </a:solidFill>
              </a:rPr>
              <a:t>that you may have good success wherever you go</a:t>
            </a:r>
            <a:r>
              <a:rPr lang="en-ZA" sz="2400" i="1" dirty="0"/>
              <a:t>. This Book of the Law </a:t>
            </a:r>
            <a:r>
              <a:rPr lang="en-ZA" sz="2400" b="1" i="1" u="sng" dirty="0">
                <a:solidFill>
                  <a:schemeClr val="accent1"/>
                </a:solidFill>
              </a:rPr>
              <a:t>shall not depart from your mouth</a:t>
            </a:r>
            <a:r>
              <a:rPr lang="en-ZA" sz="2400" i="1" dirty="0"/>
              <a:t>, but you shall </a:t>
            </a:r>
            <a:r>
              <a:rPr lang="en-ZA" sz="2400" b="1" i="1" u="sng" dirty="0">
                <a:solidFill>
                  <a:schemeClr val="accent1"/>
                </a:solidFill>
              </a:rPr>
              <a:t>meditate on it day and night</a:t>
            </a:r>
            <a:r>
              <a:rPr lang="en-ZA" sz="2400" i="1" dirty="0"/>
              <a:t>, so that you may </a:t>
            </a:r>
            <a:r>
              <a:rPr lang="en-ZA" sz="2400" b="1" i="1" u="sng" dirty="0">
                <a:solidFill>
                  <a:schemeClr val="accent1"/>
                </a:solidFill>
              </a:rPr>
              <a:t>be careful to do</a:t>
            </a:r>
            <a:r>
              <a:rPr lang="en-ZA" sz="2400" b="1" u="sng" dirty="0"/>
              <a:t> </a:t>
            </a:r>
            <a:r>
              <a:rPr lang="en-ZA" sz="2400" i="1" dirty="0"/>
              <a:t>according to all that is written in it. For </a:t>
            </a:r>
            <a:r>
              <a:rPr lang="en-ZA" sz="2400" b="1" u="sng" dirty="0">
                <a:ln>
                  <a:solidFill>
                    <a:schemeClr val="accent6">
                      <a:lumMod val="75000"/>
                    </a:schemeClr>
                  </a:solidFill>
                </a:ln>
                <a:solidFill>
                  <a:schemeClr val="accent6"/>
                </a:solidFill>
              </a:rPr>
              <a:t>then</a:t>
            </a:r>
            <a:r>
              <a:rPr lang="en-ZA" sz="2400" b="1" u="sng" dirty="0"/>
              <a:t> </a:t>
            </a:r>
            <a:r>
              <a:rPr lang="en-ZA" sz="2400" i="1" dirty="0"/>
              <a:t>you will </a:t>
            </a:r>
            <a:r>
              <a:rPr lang="en-ZA" sz="2400" b="1" i="1" u="sng" dirty="0">
                <a:solidFill>
                  <a:schemeClr val="accent1"/>
                </a:solidFill>
              </a:rPr>
              <a:t>make your way prosperous, and </a:t>
            </a:r>
            <a:r>
              <a:rPr lang="en-ZA" sz="2400" b="1" u="sng" dirty="0">
                <a:ln>
                  <a:solidFill>
                    <a:schemeClr val="accent6">
                      <a:lumMod val="75000"/>
                    </a:schemeClr>
                  </a:solidFill>
                </a:ln>
                <a:solidFill>
                  <a:schemeClr val="accent6"/>
                </a:solidFill>
              </a:rPr>
              <a:t>then</a:t>
            </a:r>
            <a:r>
              <a:rPr lang="en-ZA" sz="2400" b="1" i="1" u="sng" dirty="0">
                <a:solidFill>
                  <a:schemeClr val="accent1"/>
                </a:solidFill>
              </a:rPr>
              <a:t> you will have good success</a:t>
            </a:r>
            <a:r>
              <a:rPr lang="en-ZA" sz="2400" b="1" u="sng" dirty="0"/>
              <a:t>.</a:t>
            </a:r>
            <a:r>
              <a:rPr lang="en-ZA" sz="2400" i="1" dirty="0"/>
              <a:t> </a:t>
            </a:r>
            <a:r>
              <a:rPr lang="en-ZA" sz="2400" i="1" dirty="0" smtClean="0"/>
              <a:t>(</a:t>
            </a:r>
            <a:r>
              <a:rPr lang="en-ZA" sz="2400" i="1" dirty="0"/>
              <a:t>Joshua 1:1–10)</a:t>
            </a:r>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1C1B86-E0DD-EF46-A444-80BD74000514}" type="slidenum">
              <a:rPr lang="en-ZA" sz="1200">
                <a:solidFill>
                  <a:schemeClr val="bg1"/>
                </a:solidFill>
                <a:latin typeface="Calibri" charset="0"/>
                <a:cs typeface="Arial" charset="0"/>
              </a:rPr>
              <a:pPr eaLnBrk="1" hangingPunct="1"/>
              <a:t>16</a:t>
            </a:fld>
            <a:endParaRPr lang="en-ZA" sz="1200" dirty="0">
              <a:solidFill>
                <a:schemeClr val="bg1"/>
              </a:solidFill>
              <a:latin typeface="Calibri" charset="0"/>
              <a:cs typeface="Arial" charset="0"/>
            </a:endParaRPr>
          </a:p>
        </p:txBody>
      </p:sp>
      <p:sp>
        <p:nvSpPr>
          <p:cNvPr id="2" name="Rounded Rectangle 1"/>
          <p:cNvSpPr/>
          <p:nvPr/>
        </p:nvSpPr>
        <p:spPr>
          <a:xfrm>
            <a:off x="4038600" y="3448234"/>
            <a:ext cx="1715468"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6" name="Rounded Rectangle 5"/>
          <p:cNvSpPr/>
          <p:nvPr/>
        </p:nvSpPr>
        <p:spPr>
          <a:xfrm>
            <a:off x="1577340" y="3797030"/>
            <a:ext cx="1349830"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7" name="Rounded Rectangle 6"/>
          <p:cNvSpPr/>
          <p:nvPr/>
        </p:nvSpPr>
        <p:spPr>
          <a:xfrm>
            <a:off x="3870960" y="4155351"/>
            <a:ext cx="792480"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8" name="Rectangle 7"/>
          <p:cNvSpPr/>
          <p:nvPr/>
        </p:nvSpPr>
        <p:spPr>
          <a:xfrm>
            <a:off x="130295" y="5923540"/>
            <a:ext cx="6546729" cy="830997"/>
          </a:xfrm>
          <a:prstGeom prst="rect">
            <a:avLst/>
          </a:prstGeom>
          <a:solidFill>
            <a:schemeClr val="tx2"/>
          </a:solidFill>
        </p:spPr>
        <p:txBody>
          <a:bodyPr wrap="square" lIns="0" rIns="0">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P7. The grace is released as we live by faith in the Word: Think, speak &amp; do</a:t>
            </a:r>
            <a:endParaRPr lang="en-US" sz="2400" b="1" u="sng" dirty="0">
              <a:solidFill>
                <a:prstClr val="white"/>
              </a:solidFill>
              <a:latin typeface="Arial" pitchFamily="34" charset="0"/>
              <a:ea typeface="MS PGothic" pitchFamily="34" charset="-128"/>
            </a:endParaRPr>
          </a:p>
        </p:txBody>
      </p:sp>
      <p:sp>
        <p:nvSpPr>
          <p:cNvPr id="9" name="Down Arrow 8"/>
          <p:cNvSpPr/>
          <p:nvPr/>
        </p:nvSpPr>
        <p:spPr>
          <a:xfrm>
            <a:off x="3023795" y="5586993"/>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195922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Content Placeholder 2"/>
          <p:cNvSpPr>
            <a:spLocks noGrp="1"/>
          </p:cNvSpPr>
          <p:nvPr>
            <p:ph idx="1"/>
          </p:nvPr>
        </p:nvSpPr>
        <p:spPr>
          <a:xfrm>
            <a:off x="0" y="2065564"/>
            <a:ext cx="910000" cy="1291772"/>
          </a:xfrm>
        </p:spPr>
        <p:txBody>
          <a:bodyPr/>
          <a:lstStyle/>
          <a:p>
            <a:pPr marL="0" indent="0">
              <a:spcAft>
                <a:spcPts val="1200"/>
              </a:spcAft>
              <a:buNone/>
              <a:defRPr/>
            </a:pPr>
            <a:r>
              <a:rPr lang="en-ZA" sz="6600" b="1" i="1" dirty="0" smtClean="0">
                <a:solidFill>
                  <a:schemeClr val="bg1">
                    <a:lumMod val="50000"/>
                  </a:schemeClr>
                </a:solidFill>
              </a:rPr>
              <a:t>If </a:t>
            </a:r>
            <a:endParaRPr lang="en-ZA" sz="6600" i="1" dirty="0">
              <a:solidFill>
                <a:schemeClr val="bg1">
                  <a:lumMod val="50000"/>
                </a:schemeClr>
              </a:solidFill>
            </a:endParaRPr>
          </a:p>
        </p:txBody>
      </p:sp>
      <p:sp>
        <p:nvSpPr>
          <p:cNvPr id="7" name="Slide Number Placeholder 3"/>
          <p:cNvSpPr>
            <a:spLocks noGrp="1"/>
          </p:cNvSpPr>
          <p:nvPr>
            <p:ph type="sldNum" sz="quarter" idx="12"/>
          </p:nvPr>
        </p:nvSpPr>
        <p:spPr>
          <a:xfrm>
            <a:off x="7005514" y="6533672"/>
            <a:ext cx="2133600" cy="365125"/>
          </a:xfrm>
        </p:spPr>
        <p:txBody>
          <a:bodyPr/>
          <a:lstStyle/>
          <a:p>
            <a:pPr>
              <a:defRPr/>
            </a:pPr>
            <a:fld id="{4119D752-7910-9C41-ADBF-C9C7C66E6462}" type="slidenum">
              <a:rPr lang="en-ZA" smtClean="0"/>
              <a:pPr>
                <a:defRPr/>
              </a:pPr>
              <a:t>17</a:t>
            </a:fld>
            <a:endParaRPr lang="en-ZA" dirty="0"/>
          </a:p>
        </p:txBody>
      </p:sp>
      <p:pic>
        <p:nvPicPr>
          <p:cNvPr id="3074" name="Picture 2" descr="https://encrypted-tbn3.gstatic.com/images?q=tbn:ANd9GcRtrZSEsxAZpjiMt-_tp6TYfmg_puRtpYFb_SGTEZcq06FEDUGx"/>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encilGrayscale/>
                    </a14:imgEffect>
                    <a14:imgEffect>
                      <a14:saturation sat="0"/>
                    </a14:imgEffect>
                  </a14:imgLayer>
                </a14:imgProps>
              </a:ext>
              <a:ext uri="{28A0092B-C50C-407E-A947-70E740481C1C}">
                <a14:useLocalDpi xmlns:a14="http://schemas.microsoft.com/office/drawing/2010/main" val="0"/>
              </a:ext>
            </a:extLst>
          </a:blip>
          <a:srcRect b="11625"/>
          <a:stretch/>
        </p:blipFill>
        <p:spPr bwMode="auto">
          <a:xfrm>
            <a:off x="2" y="4762501"/>
            <a:ext cx="2992798" cy="20954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59658" y="128588"/>
            <a:ext cx="8765267" cy="504825"/>
          </a:xfrm>
        </p:spPr>
        <p:txBody>
          <a:bodyPr/>
          <a:lstStyle/>
          <a:p>
            <a:r>
              <a:rPr lang="en-US" dirty="0" smtClean="0"/>
              <a:t>P8. Meditating </a:t>
            </a:r>
            <a:r>
              <a:rPr lang="en-US" dirty="0"/>
              <a:t>on God’s Word </a:t>
            </a:r>
            <a:r>
              <a:rPr lang="en-US" dirty="0" smtClean="0"/>
              <a:t>remains the </a:t>
            </a:r>
            <a:r>
              <a:rPr lang="en-US" dirty="0"/>
              <a:t>key to prospering </a:t>
            </a:r>
            <a:r>
              <a:rPr lang="en-US" dirty="0" smtClean="0"/>
              <a:t>in the new testament</a:t>
            </a:r>
            <a:endParaRPr lang="en-US" dirty="0"/>
          </a:p>
        </p:txBody>
      </p:sp>
      <p:sp>
        <p:nvSpPr>
          <p:cNvPr id="2" name="Rounded Rectangle 1"/>
          <p:cNvSpPr/>
          <p:nvPr/>
        </p:nvSpPr>
        <p:spPr>
          <a:xfrm>
            <a:off x="6921500" y="1549400"/>
            <a:ext cx="2082800" cy="2222500"/>
          </a:xfrm>
          <a:prstGeom prst="roundRect">
            <a:avLst>
              <a:gd name="adj" fmla="val 490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b="1" i="1" dirty="0" smtClean="0">
                <a:solidFill>
                  <a:schemeClr val="bg1"/>
                </a:solidFill>
                <a:latin typeface="Century Gothic" panose="020B0502020202020204" pitchFamily="34" charset="0"/>
              </a:rPr>
              <a:t>…ask </a:t>
            </a:r>
            <a:r>
              <a:rPr lang="en-ZA" sz="2400" b="1" i="1" dirty="0">
                <a:solidFill>
                  <a:schemeClr val="bg1"/>
                </a:solidFill>
                <a:latin typeface="Century Gothic" panose="020B0502020202020204" pitchFamily="34" charset="0"/>
              </a:rPr>
              <a:t>whatever you wish, and it will be done for you. </a:t>
            </a:r>
          </a:p>
        </p:txBody>
      </p:sp>
      <p:sp>
        <p:nvSpPr>
          <p:cNvPr id="9" name="Rounded Rectangle 8"/>
          <p:cNvSpPr/>
          <p:nvPr/>
        </p:nvSpPr>
        <p:spPr>
          <a:xfrm>
            <a:off x="3911600" y="1549400"/>
            <a:ext cx="2082800" cy="2222500"/>
          </a:xfrm>
          <a:prstGeom prst="roundRect">
            <a:avLst>
              <a:gd name="adj" fmla="val 4902"/>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b="1" i="1" dirty="0" smtClean="0">
                <a:solidFill>
                  <a:schemeClr val="accent6">
                    <a:lumMod val="75000"/>
                  </a:schemeClr>
                </a:solidFill>
                <a:latin typeface="Century Gothic" panose="020B0502020202020204" pitchFamily="34" charset="0"/>
              </a:rPr>
              <a:t>…my </a:t>
            </a:r>
            <a:r>
              <a:rPr lang="en-ZA" sz="2400" b="1" i="1" dirty="0">
                <a:solidFill>
                  <a:schemeClr val="accent6">
                    <a:lumMod val="75000"/>
                  </a:schemeClr>
                </a:solidFill>
                <a:latin typeface="Century Gothic" panose="020B0502020202020204" pitchFamily="34" charset="0"/>
              </a:rPr>
              <a:t>words abide in </a:t>
            </a:r>
            <a:r>
              <a:rPr lang="en-ZA" sz="2400" b="1" i="1" dirty="0" smtClean="0">
                <a:solidFill>
                  <a:schemeClr val="accent6">
                    <a:lumMod val="75000"/>
                  </a:schemeClr>
                </a:solidFill>
                <a:latin typeface="Century Gothic" panose="020B0502020202020204" pitchFamily="34" charset="0"/>
              </a:rPr>
              <a:t>you…</a:t>
            </a:r>
            <a:endParaRPr lang="en-ZA" sz="2400" b="1" i="1" dirty="0">
              <a:solidFill>
                <a:schemeClr val="accent6">
                  <a:lumMod val="75000"/>
                </a:schemeClr>
              </a:solidFill>
              <a:latin typeface="Century Gothic" panose="020B0502020202020204" pitchFamily="34" charset="0"/>
            </a:endParaRPr>
          </a:p>
        </p:txBody>
      </p:sp>
      <p:sp>
        <p:nvSpPr>
          <p:cNvPr id="10" name="Rounded Rectangle 9"/>
          <p:cNvSpPr/>
          <p:nvPr/>
        </p:nvSpPr>
        <p:spPr>
          <a:xfrm>
            <a:off x="910000" y="1549400"/>
            <a:ext cx="2082800" cy="2222500"/>
          </a:xfrm>
          <a:prstGeom prst="roundRect">
            <a:avLst>
              <a:gd name="adj" fmla="val 4902"/>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i="1" dirty="0">
                <a:solidFill>
                  <a:schemeClr val="tx1"/>
                </a:solidFill>
                <a:latin typeface="Century Gothic" panose="020B0502020202020204" pitchFamily="34" charset="0"/>
              </a:rPr>
              <a:t> </a:t>
            </a:r>
            <a:r>
              <a:rPr lang="en-ZA" sz="2400" i="1" dirty="0" smtClean="0">
                <a:solidFill>
                  <a:schemeClr val="tx1"/>
                </a:solidFill>
                <a:latin typeface="Century Gothic" panose="020B0502020202020204" pitchFamily="34" charset="0"/>
              </a:rPr>
              <a:t>…you </a:t>
            </a:r>
            <a:r>
              <a:rPr lang="en-ZA" sz="2400" i="1" dirty="0">
                <a:solidFill>
                  <a:schemeClr val="tx1"/>
                </a:solidFill>
                <a:latin typeface="Century Gothic" panose="020B0502020202020204" pitchFamily="34" charset="0"/>
              </a:rPr>
              <a:t>abide in </a:t>
            </a:r>
            <a:r>
              <a:rPr lang="en-ZA" sz="2400" i="1" dirty="0" smtClean="0">
                <a:solidFill>
                  <a:schemeClr val="tx1"/>
                </a:solidFill>
                <a:latin typeface="Century Gothic" panose="020B0502020202020204" pitchFamily="34" charset="0"/>
              </a:rPr>
              <a:t>me…</a:t>
            </a:r>
            <a:endParaRPr lang="en-ZA" sz="2400" i="1" dirty="0">
              <a:solidFill>
                <a:schemeClr val="tx1"/>
              </a:solidFill>
              <a:latin typeface="Century Gothic" panose="020B0502020202020204" pitchFamily="34" charset="0"/>
            </a:endParaRPr>
          </a:p>
        </p:txBody>
      </p:sp>
      <p:sp>
        <p:nvSpPr>
          <p:cNvPr id="11" name="Content Placeholder 2"/>
          <p:cNvSpPr txBox="1">
            <a:spLocks/>
          </p:cNvSpPr>
          <p:nvPr/>
        </p:nvSpPr>
        <p:spPr bwMode="auto">
          <a:xfrm>
            <a:off x="5994400" y="2014764"/>
            <a:ext cx="910000" cy="1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defRPr/>
            </a:pPr>
            <a:r>
              <a:rPr lang="en-ZA" sz="4800" b="1" i="1" dirty="0" smtClean="0"/>
              <a:t> </a:t>
            </a:r>
            <a:endParaRPr lang="en-ZA" sz="4800" i="1" dirty="0"/>
          </a:p>
        </p:txBody>
      </p:sp>
      <p:sp>
        <p:nvSpPr>
          <p:cNvPr id="12" name="Content Placeholder 2"/>
          <p:cNvSpPr txBox="1">
            <a:spLocks/>
          </p:cNvSpPr>
          <p:nvPr/>
        </p:nvSpPr>
        <p:spPr bwMode="auto">
          <a:xfrm>
            <a:off x="3001600" y="1847124"/>
            <a:ext cx="910000" cy="1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defRPr/>
            </a:pPr>
            <a:r>
              <a:rPr lang="en-ZA" sz="8800" b="1" i="1" dirty="0" smtClean="0">
                <a:solidFill>
                  <a:schemeClr val="bg1">
                    <a:lumMod val="50000"/>
                  </a:schemeClr>
                </a:solidFill>
              </a:rPr>
              <a:t>&amp;</a:t>
            </a:r>
            <a:endParaRPr lang="en-ZA" sz="8800" i="1" dirty="0">
              <a:solidFill>
                <a:schemeClr val="bg1">
                  <a:lumMod val="50000"/>
                </a:schemeClr>
              </a:solidFill>
            </a:endParaRPr>
          </a:p>
        </p:txBody>
      </p:sp>
      <p:sp>
        <p:nvSpPr>
          <p:cNvPr id="4" name="Chevron 3"/>
          <p:cNvSpPr/>
          <p:nvPr/>
        </p:nvSpPr>
        <p:spPr>
          <a:xfrm>
            <a:off x="6353176" y="1818368"/>
            <a:ext cx="504824" cy="1709964"/>
          </a:xfrm>
          <a:prstGeom prst="chevron">
            <a:avLst>
              <a:gd name="adj" fmla="val 76563"/>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5" name="Double Brace 4"/>
          <p:cNvSpPr/>
          <p:nvPr/>
        </p:nvSpPr>
        <p:spPr>
          <a:xfrm>
            <a:off x="591820" y="1640840"/>
            <a:ext cx="5704250" cy="2082800"/>
          </a:xfrm>
          <a:prstGeom prst="bracePair">
            <a:avLst>
              <a:gd name="adj" fmla="val 5284"/>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3" name="TextBox 12"/>
          <p:cNvSpPr txBox="1"/>
          <p:nvPr/>
        </p:nvSpPr>
        <p:spPr>
          <a:xfrm>
            <a:off x="6106750" y="3924300"/>
            <a:ext cx="2897550" cy="461665"/>
          </a:xfrm>
          <a:prstGeom prst="rect">
            <a:avLst/>
          </a:prstGeom>
          <a:noFill/>
        </p:spPr>
        <p:txBody>
          <a:bodyPr wrap="square" rtlCol="0">
            <a:spAutoFit/>
          </a:bodyPr>
          <a:lstStyle/>
          <a:p>
            <a:pPr algn="r"/>
            <a:r>
              <a:rPr lang="en-ZA" sz="2400" i="1" dirty="0" smtClean="0">
                <a:latin typeface="Century Gothic" panose="020B0502020202020204" pitchFamily="34" charset="0"/>
              </a:rPr>
              <a:t>John15:1-17</a:t>
            </a:r>
            <a:endParaRPr lang="en-ZA" sz="2400" i="1" dirty="0">
              <a:latin typeface="Century Gothic" panose="020B0502020202020204" pitchFamily="34" charset="0"/>
            </a:endParaRPr>
          </a:p>
        </p:txBody>
      </p:sp>
      <p:pic>
        <p:nvPicPr>
          <p:cNvPr id="2050" name="Picture 2" descr="https://encrypted-tbn3.gstatic.com/images?q=tbn:ANd9GcQu7bxxQwJjqIvl3MFotvjzB6rhK3uMby08mKAnT6UA-OiYybZ4"/>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5708650" y="4762500"/>
            <a:ext cx="3435350" cy="208834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data:image/jpeg;base64,/9j/4AAQSkZJRgABAQAAAQABAAD/2wCEAAkGBxQTEhQUExQVFBQVFRQUFxQVFRUVFxUUFRQWFhUUFBQYHCggGB0lHBQUITEhJSkrLi8uFx8zODMsNygtLisBCgoKDg0OFw8QGCwcFBwsLCwsLCwsLCwsLCwsLCwsNywsLCwsLCwsLCwrLCssKyw3LCwsLDc3KyssLCsrKysrLP/AABEIAMIBAwMBIgACEQEDEQH/xAAbAAACAwEBAQAAAAAAAAAAAAADBAACBQEGB//EAD4QAAIBAgQEAwQIBQMEAwAAAAECEQADBBIhMQUiQVETYXEGMoGRFCNCUqGxwdEHFWKy4YKS8CRyovEWM2P/xAAXAQEBAQEAAAAAAAAAAAAAAAAAAQID/8QAHBEBAQEAAwEBAQAAAAAAAAAAAAERAiExElFB/9oADAMBAAIRAxEAPwD6uzfCqXL8DehYi7FeNf2ga/e8O3tmyjaWrjbjePYjHDvUTEg0phnFoAMhBPWBHzp421uDse4qwXVq7SVq6ytkbfcHuP3p0Ggso61wtVn2qooOh6rV7hqE0A6lE2qn5UFa6RVm6VCZMUFK5RGNcJgCoKRXKJmgChE0FkWajN8q7svrQ6Cxaq1YaCevSrCJ+FAKuUTMINUe8MtTByuV1r6wK42IEjamCpqUO5igWrv0tYMelFWrhroxIyiiFgSB5a0wUtDUVLrSTRUYawNBQ7exPWgHXKjGalQWxrV4tvZS9bvi7hirLmzhGOUr3UHYjWvZcQo+GHLVs0nTw+KvXrQm+4LSOVSSBr3O9eg4PxMRv0ry38QEI1Hdf7hSHBscUCq7gGBAJgx6VmXGrNfRsdfByt2I+VPWTpXlcJi8zIk5sx1PQAanX4V6qztW5WcwbN3qKK4K6NKqOMda45muTXJoLlhUzbUPNVDdFAcsJrmYTSrYkUrd4og3YfOpo0yRVXYRFY7cWHQMfQfvQzjrh2SPUj8hU+ouNx7oigteFYjtdP2gPQfvUWwT7zsfQx+VT7hjbv4sQKTfiC96VXCp6+pJ/OjLbUbCp9GLfTpjQ6eVcF24SdInzoiAUZabQsLLnQnTyo64XzNHUUVaoCmDHWjjDL2FFWoTWogZtL2FBuYZT0FEdqGbtToJ3sMvpQYYe64Pk37ipxLEQK8vxniT2MYqszLbKIU1gNI52PQnNPwArG41Jr11vEwIYUytxYMdaxOMcRtpbtNOrkiB5AEkdtxTGCxAYAg6ET+la1DtSpNSgvxAaUTCnlrmOGlVwB5TWkeR9vRyj1T+9aU4l7Hm5c8e0wzMFz220BIAEqw20A0NOe3g5FPZk/vWvXYG1yg9wKxm1vcjxlixft3bA8FwoeGI5gAQRJI6a17JMYANTFNG1Q3woO4rXjN7B+nr3Hzrhx69xV/5enYfKiW8Ag6Cm0KHH9pPoDU8dz9k/Gn/AAwOlVam0IOLnkKEbTdTTzml3qVSxsDrr61RbCjYCjNVDWKqs1yahqtQdmpNVql6+qCWMD99hQMKauKVOKQAMWABAIJMSDEfmPnQf5vb1iWIgmB323jfT5irINZDRlNefxHEHy2bqggMHPh+/mGTOvudYXTzao+MxbLyIZPiaZAMukICbh5jMGRpE+laiV6ZaKtY2Dwt1ReGZiXAKO9zYm2oy5VEJDA6qOooGG4NidC94HoR4l5ldR4eVSDETkaSNec71qRHocPeDoroZVgGBg6g7GDqK5dugTJAgZjPRddT5aGsy9wVmwyWs+V7ZGV0zABZIKxMmUJGvWD0pS/wa5CS4uZcrEM9xQ1wM8mBOUZXI/0jSqjVa4CAQZBEgjqDqDS73KyrOHv2rDIDLjJ4Zz5tAqBgC40EqxAPfpSfBVuKbgdWWdddpLuTEEj7S1mqZ4xc5Zp4cOs47DWxdWRlBDDRkYcpKN01HpWXxM8taXsU/wBWV+65HwIB/U1nj6tY+L9hHJQNiSbdvNl+r54aJB1j7IpuzaW1cREmApXUySZzZj5nWvW4xdK8rjrcXUPn+lXlMpLrXU1Koh0qVUOY3ahYLarcQbSrYFOU1qjyXt6fqf8AUn9617Th/ur6Cvn/APEe/Cove4n4OP8ANfQsCOVfMCpx9W+GmWqFKBxvGNZstcUBimUw0gQXCnUdgZ+FGuYpFIDuisQSAWAmPeIncCtsJlrhq6XVb3WU+hB6T08taWOMTxPDDAvDGBrGUqGBPQ866edRV2oL1TiOMW0hdgSAVByiTzMFG57kVy/iFX3mVSQSAxAOgkwJ1isir0u9L/zRGuW1tkOHzSyyQCFLATEagHrNJ4zjqIWGViUJDe6sEBmiWO5VCR30qVqH2NLXsSikBmUExAJAJkwNPWs9OKu9xUVQomGOV2ygZ5DHQKeQb/fFDv4K4XuREPdt3M4cqQihQUYAa6KY6a1nFP4vFBMs/adU3H2iBOu+42pbFcURHyHMXMQIic0xqdDMR60vY4NHvXCTpMCAYyGeaYJZASRvNaTWVJDFQWAgEjUCQdPiAfhU6GHext13GQkZScoCliTF1DmKnKQGVRHmDTmOw124UKkKsKWVidwZIygenX/LzX1G5A3MHQwNzl3ilP5oFsi46xLFSBpBDMv2o6LPemizcPkWFYBvDiX2kKsBY6gnL/t9KYt8NtCOQE925jsABJ8lHyrIuY57yEC2Y5WBWXkjKyrmgBTo0nbTzrQ4hgrlx1KXCqRzLJHXpHcFviFqhy7xC3byqSFkhY0XKJIDEGIWQRNGxnEVtqDIJaMo1giRJkDTSTSNvgvMWzn3pgAbC4XRczSdMzD09Kebg1p1RXBcW1yrLMNNN8pEnT86siCDiwSzbuOpl4UhYgOZAWSdJIgecd6p/wDJ0BAKETrLMoEZgBsTB97l35TTRwKkIo5UVw+UbMQcwknX3ob4U14S68o1MnQanue5rSM9uP8A1AvG2ILhYDg8s5cxMd50E7UiPaU5eZFLBSzBLg5frPDghoIMxPaa2bkRHSlLsa6DXfQa+tNGc/HU1zK6mYiFaSMsjlJ2zrv3pZOMozAAEKc0MwKywKwACOocGjcRwCXFgBVaQQwUdCCRprBCgfAUoeHDLLsS8aspIBOmoU6A8q6x0rPSqcVu6Vp+wckXD0zj+3X8xXk+KYmNMxbzMSfWvdexFjLhkPVwX/3Hl/ACpx9L428Y+leUxrzdQDXUn5CvS8SPLXmMOJuk9h+Z/wAVeXqTxqqNKlXAqUF8aZIFO2+VKz+JIdxWdjuNwmWYPnWrcI8l7Wg3sRaRQSBcQtHQZok+Wor6pgoCqOwrwXBuHZ7hcsSTA20ABn4/4r2tnDsBo+vanA5GcbhkuoUcZkbcSROs7g+VJNwO2WDTcmUJm4WzBGV1U555Qyg6R17msjH27pxBys9v6sTzFUuXAdMp2nJnBMaHKdxVmxONQbFzqRCo8DTKDBUltDPTWts40bPs9bR7TJp4bOQCobR4gKdCuUAKD93Slsb7P5rjOGRZc3B9VLB28OWzBhOtsEadTR+J8RvWmRVTxAUbMwV9HXqQJhYkxqelZmI47cJtgoUm6uoFzVAwBbVfdaG0PQioppeBgYZsOHgMffC67gyQWILcok7eVcxHBQ5LXLjsTEwEUQplQBBywdfOTM1XinF7iXfDS3OwDFbpElZ1KrHlv0ND4fiLj387I6BrTDKUcBSGRkljoSQW2AiCDWVGThltCrcxKBQCXOuVPDDMNATl0mKHbsrnuSQ7EqzCByiItiPQHX1pXwsWfEDEEAHJAQZyGEZgRoCNfIg+VBwnCLiurEqMpGud3ZlBuzMwBIuLprGSpVNYvHBXRDJLGJBEKZA1G/VfnS2J4misUALOI00UCYiWaBBzDXbeungi+IbhdpLZoGUAEMGGwncD5Uc4MF3ZsrZgqgFRoqyYM76kn5VnpWSvF2uZfDWMxXUqzFVJ3IEAaEHfvRMdhLzs2VyqwIOYgA5GBOVdfeyHXzrXIqkVNGVb4IslnYkkzy6ffgZtToH7j3RWhaw6qIAkSW15uYmSZPXU0cLVglTaKirrXTA3pd8eg219BP5UDyGjq1ZK8QJ2tt8RH50UYp/ux8a1EamaqPdpA4h+wqhuP5VUM3LtK3LtUYv5fjS11Lp7fj+1S6rty/WbxDHQDRMRhr0aBT8Y/SsnF8LxLDZf93+Kz2vTIwiNicUllftHU9lGrN8v0r7PhbYRABoAAB5ACAK8N/D3gBsm7duwbjMEWDMIACdY3JP/AIiveXNAK6cYnIjxO7oaxOGCSx7n8v8Ahp/iFzeaBgEgVL3Q5UqVKB6+uleG9s8FcKLctgsEY51G4BAh46gaj417m/tSWCWSfWt8okeQ9neP2VsopXPcZn296AYG2teh4ZxOSR2PXer+0KC2hKqoPUgAE+p614Tg/GPrHBP2j+BrEtlazX1TFqLiHvQuH35AnfY+o0rHwXFJEU9w1pn1/wDf41vWMbAaulqEtWmgq1BaiM9Ba4KyqjChMtdfEL3oL4xekmpRGFDK1xsQTsvzrP4tfvIpZdgrH3ZltAibj3iY61MXTlwAbmKD9JToS3oKQw+JAdkvNmbOETLbbmIC541MgMT6RWnicRatHK0zy6BSfemAI/7WPoCavyaH4jHZY9astpzuY9BXW4tZWJza5YhCZzEBSPIyCPKrYXiS3LgFvVBbLuSCIJK5FHnBafSKfJrqYDvr6maOmEAodniSFGfcIudiFIEFM4AB1nKQfiKUs8bBdgeWCoAZWnRA1wEjSRqPKKuI0xYFd8MUHD45XEgMPdPMpWQwkFSdx6UQ3xQWyCpkFCOIFV+lCgMUFcyCg/SRU+k+tAU2xVHsiKr9J9flXPpQoO8PuBCVOkmRWndv6Vj3GU1UIejH50AsU2Zo7/lT1lYFAs4eDPWmhUxUqVKlA/f2pTAbn1NN39qSwJ5j6mtoD7RLNtvSvl1yw9qx9Itrmm86sYnIstzEeZETsK+ne0p+qasz2Isf9Mhj3i5Pxdqxy9anjC4XjXNskkLpOYCvS8IvvkUgCCoI+ImjYr2XsuCADbmZ8PlGv9O34UfDcONpFRSWCqFGbchREkjrpVk/UtF+kP2qeM/YfjQjccfY/EVFvt9w06RYrcO7VX6HO5Jok3Pu10W7nYD406FVwgFEFpRVTh370M4c9WNNB8yigYsW3ADiQCGGpGq7HQ9P0qhsDqTQbmDQ7ian0uIRYDBoXMCWBkzJJJ67SxMbSaHeu2WbMQC0qZ5jqoIG3SGOnmaIthBso+VXAHap9UwibdqBFonLAG+kCBEn/kDsKmGRVDC3ZyhhBggSNdN/M/Onqk1PqrhRMIcrILahXEMMx1EZY9IAqv8AKAfsqNSd23MyQZ/qb50+rVcNTahaxw/LIBgEzA9ANO2gFMLgR1JoyUZaoCuBWjphQOlESirWsRVMMKMtkCupVzWkUKihvZU7gVZ2oRuVOgtewa9qSuYUg8rfA/vT2Ku6V5f2i4m9mytxft3fDzRIQBS2x0knTXse9ZtWNhbjD3hFMK80rgMSLmHa4SOVSxPQgfkaHg8QGEgyJj9qKfqVwGpUGhfOlJYH3j6mmcW2lB4es10Qj7SH6p/Sap7BJ/0djzWfmSaW9uMT4eHuH+hvyNafsdZy4SwP/wAk/EA1merfG4bdUKUfMNpE7xImO8VMlbZ0tkq2QdqMUqhFTAM0NjRGob1AFzQLlGegPWa0E1CNXahk1lVTXKjGgYrEC2jO05VBJgEmB5CoDTUrPxvEclg31UsAocLOUwY37b04bgC5mIURJJMAepNAYURazrvFbKqrm4pVmyqV55bsMszRkxym14ozZcuaMrZo7ZYmfKqH1NHSvM3/AGlCDW0Q/iNbK3HRAGVFeM+qyQwgd51rax+JuJZd7SB3VcwQkjNAkgEdYqxGmgoqivKYf2guXCDa8MpcuW7Nt4YgO1vxHL665RpGkk0zg+NXmvLZPhhheu2HYKxBZbQuJcUZtAZEr+NbxHqAKq1eYt8dxTfR1RbBe8MVObOq5rDECIkgED8fKur7VENfW7aC+CGORXPiEhlVeRgJD5pDCR3q4jdumlnuV55+Jm7fw7G3ctMr37TIc4DDwC4y5guYT1I0IoPAsVcu85uPo1wPbdOX32CC20CIgTBPWs1WxjrvKaFwezbxNi5ZuDMpYhhMHUAgg9CCNDQ8a3KaH7HtFy8O4RvkSP1rM9X+M7F+ymMs2rtmwy3bVwABiyo6jMCQwOh0WJHyovD+H3cPb+tZcxKgqplVAOvN1O1e+viBXk+PofxBpymEunEbSpQ1OlSqHsc3TvTeBtwpNZ/EGjXtTD44C3Na1Hhf4lYuU8MbuVHwLAfvX0HgNjLYtr2RR8gBXgRhRicQSwzKpEf9+YER6R+NfS8MIAHYU4/q8nl/a7DI2N4dmUHNcuodNSvhmASNYBM16bEYlLSF3YIijVidB0FZvGOBi/dtXfFdHsnNb0VkVvvFCNdPMbUljOC4q5LXMQlwo1t7NsWzat57bh/rOZiSYiekk1thsrxWwVDC7bysSoJYCWG669R23oxvLrDLy+9qOX17V51uBPeXGm6q2vHa29tARcKXLSCLxIgZiwHwGu9JcT4bcNizcuWSzvdF3FpZUFzNoosLB8QJK6Gep3qK9YxoLtSvDcKgw6Wwr+Hkyhbs58pkQ4Oo0PWvH2eEXG+lW0ALYZHsWHB5m8U+LBbowQ5JnTMaivY3LyxJZYmJkRPae9I4nidlQS11AAwQnMIDn7J89DXnsXwtnNxrGHa3bC4ZhaZRbLXbd3M5RToDk5c3XvXcZgr7m4y2AufE2L4DOg5baLMxMEkdJ3rOK2jxC2bRvBptgFswBOi76RPSs0+0Fvm5bgy2xdGZMudCQBlnzIGsVq4+wWtuiwCysonYFgRrHrWOeB5o8RwR4AsFVXLOoOYNmMGQKz0qn8zZvDFywRmvqgLbDTMtxQwB7jbpWe/Ebt3TMiqy3y9sJLW0tyBnYnTN5geVbH8pBCh7l24UYOCzwcwEDYD/AIdaw+HC8CigXpLnxLb2lFrJm5s9wiXOXr10pMAL1wC0UV3fxcCDlzF+cEbDpp0H3a0PopbmtI5thrLm28r4hTNnyi4fNDroStehVQNgB6CKsKn0PPjhl4tnVUScSt/KzRlVFC/ZkS2p08q3sZYNy2yBihYEZl3E9RRBV1pujIT2bEMDduZXnOgW0FJKhWIXLoYAg9K2cRe8G3K23uFQFVEGYkxCz5aCTRbdMJWojP4VwNFwy2bihtc75ZA8UtmJQgyIOxB6CmjwSxkCeHorm4DmfN4h95/EnMSZg67U2pq5atIzLXAsOjW3RCptFikXLkKXJLcuaDMml8VwSy5cvnbMtxYLkhRdIZ8nUagEamOkVqXHpW5cqaMx+G3Jsk32uGy5ceIqkkFCmWVjoTr3is/D4bE2URV8JvrnZ9W/+u4xY5Z2IJ8+lbbXKBduVLVI8TvaV32L5r1w9Aij4lv8GsXjONr1nsFhYs5zvcJb/SOVf1PxrPGbVvj0+IbSvK8buTA7kD8a9Hj25TXk7nNdHYSf0H61vmzD6DSuUZV0qVFPX7M1mYnhineY7BiPyrZpPHtoa0hfgmDUNIEAbfrW+GisjhlwZRFPeJVhTGaoDQM1dD01DFVcVUNXSaoXxKFlYKxQkEBwASp+8AdPnSfDsCLNvICWMszO0ZndjLM0dT+1aDUJqyoLUF6OwoTCs1S7ChEUw1CZayoJqlFKVRmUbsKg5FdC1Q4lekn4VBieymmAoSrhaWNxzsAPxoTYVzu7fCBVymtJT50VXHeshcAfvMfU0QYI9z8z+9XKjWzihvc86z/op7n5mqnDHuaqGrj0tcuVRsO33jS9zCOftH5VLqpcv1nY/HwNKLiMBdjlYfEEVkYzg+II3T5n9qz2rJwqtisStld2Op+6o1Zj6D8a+y4GwLaKqiAoCgdgBArxv8PeAeAj3LkG7caJGoW2uwB8zJPwr210wK6cYnKk+JXuU1gYESzHzj5Vo8RuzPlS2BtwKzfSGxXK7UoNLKe1Av25FMIa5d3rbLEyNbOm1MJxFftafCnxaB3oN/DCamKomPQ/aFM28QvekDgAen4Vh4jC3PGt287oXuXGMMsDD2xuBGklkGuszTsexW+verG+K8NwvigCqreNcdznURLG27HIRtICgfPtTmH4st11RFu83WNAJYZjr7sqwnyq9j074kd6A+NTuKw8RcVHfRyV8JcoAAL3WIQBj12nWNqtxTELYy5kdiyuwygbIATMnzqDVOOWhNjx0FKYXEW3zwCAgDEkaZCWGb05G+U9aXucXtqMzJcAyh9lnKwJQxMycrab6GaYH2xTHZaGWc+VJj2htc3LchVuM3KNBbVGOkzs60bDcctuxUK4gOSSugyMqxEySSwgAUxV2wZb3iT8aumAA6UsPaC3K8lzmVGkhQAruUBOv9JPpSje0Srcd2Fzw8gCDKN1XxHY68pyum/ximDaXCiiCyKzf5+kgBLhJZ1gASFQwbhE6LOnwNVw3HfEa2EtOc5BOYqMqG2HzRP9S6efpQawUVIrPv8AFgtxkyOcoJYjKAAqqx3I6OvzoeG42jsAEuAFc5YroqEZlZ9ZUEDT4dxQalSsR/aJZnw3y5ZkwGLG4yIgQnqUf5U7w/iQusyhHXLAYsAAGIU5d94b4RUwPVysA8aLPaJV0XnYhYbMhcWrbN2BZp/06TTOI4/bUkZXaGKyAACQhuGCSNIXfamDVrhFKYrHFRaIQsbjKMsgFQVLsT6KD8qy8Fx0AcwuO7uWRQsnw2ZsuSdwAo+ek0wb2UUO7aEUlb4wpdUCuSxYaAGFBK+I2ui5lYd9K0qCcJugDKdCDp6VoYnEaVkXbE1Qh9sximoDfcs0fE07bWBQbGHjXc0zUVKlSpQaT6aV11mKGxmus+kVtFkMnyFDOpq6uBVQwBoLKQAfz70jc4XaZmuMGLFDbnxLgGQ7gKGgT/mnPE0qrNoBQJ2+D2ZDBCCu0O/YCDrqAFWAdBAiurw20hQouUogtiGaAgBgETBIk6nXU96azwNK7e6HvQZ78NtlixUyzq553ALIBlkAxAyjTbSj47h9u4Abi5jlybsOUsrkQD3VflFFFXuODUCuGwSKrIq8rzmBJMgiIknQRoANB0oN3hFjQFCwC5eZ3MjXck6mGYTvBIp/MPOKgcdtKDNucIsFsxt6827MffueI3Xq0fARtpUPA7G5t6gEDmedXNw9erEk99tqeJ1q97oaaM65wDDhQvh6Qo959kVlUb9AzfOa7h+CWPubQdWc9Ubqe9tJ7x60+bgO9cZ9IFBnr7PWB9kiQ4MO+viEls2up5mgnadK6nCbKXBcVeYTrLdVVfdmNkUbdKbJqA00ZtvCXGa74oU27wYOJGugVPDgZlGUagn0827nDLTAsVMkKujuBCkZdAYB5RrvAim7w2rj3BECaaMheA2BshHu7O4jKSRENp7xnvNO4fDqgIUQCzMdTqzGSZ9aLXctRWbY4LZWAqGAFUS7nRcxWZOsFifXXpVRwKxBGTdSp53MhlVTOv3VAn17mtTLXMlArisDbuZcw9ySsMyxK5eh10NB/lFnl5SMu0O40gDLIO0AabCBWhkqZaDOPB7P3T7jWzzvqrFic2up53135jTtq2FAUaAAAb7AQN6uRXclBWpVstTJQVqVbJUC0FalQ1KgdNSu1K2ipqVKlQcrlSpQcore5UqUAa5UqUHa4alSoIu9du+8alSqqhrlSpUHKtb3FSpQS5uapUqUErgqVKglSpUoJXKlSg7UrlSggqCpUoJUFSpQSpUqU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15" name="AutoShape 6" descr="data:image/jpeg;base64,/9j/4AAQSkZJRgABAQAAAQABAAD/2wCEAAkGBxQTEhQUExQWFhUXGSEbGBgYGSAgIBweHyAfICAhICAiJCgiICAmICAlJDEiJSkrLi4uIiAzODMtNygtLiwBCgoKDg0OGxAQGzIkICUvLDQ0NzIyLjcsLC8wMjc0LC8sLC80LDQsLCw0NDQ0LDQsLCwsLCw0LCwsLCwsLCwsLP/AABEIAMIBAwMBIgACEQEDEQH/xAAbAAACAwEBAQAAAAAAAAAAAAAEBQADBgIBB//EAD4QAAICAQMDAwIEBAQEBgIDAAECAxESAAQhBRMxBiJBUWEUIzJxQoGRoQcVFlIkM2KxcoLB0fDxouFDU5L/xAAZAQACAwEAAAAAAAAAAAAAAAABAgADBAX/xAAyEQABAwIDBQYGAwEBAAAAAAABAAIRAyEEEjETQVFh8BQigaGx4QUycZHB0UJS8SMz/9oADAMBAAIRAxEAPwD6d1Pqcib3bQqV7cquWBHNoLFG+PP9tCdR9VmKdojFdZUcxyVjMnIAOINVyb+arQ3W+sbFN5G829iik24ZTExF+8Dz8jiq/wD3qrZ9Eg3jPuoNwWR5JKpQRkUMLV4JHyP/AN3pwW71mftb5ePlCu6b60MskSGDHuMi3nddyPuDjEfArV/WfVx2+4MLRisowHL1w4Y3WJ4BUj+Y1R0r0rGsiskxYwvHYxHmNClfzB5rwdHdf9KR7qUSMxBCKnAHhXD3/wB1/ZjoyxKBXy85H2S6P1XKu4eOSIEFgq01FSYu5RJ4Pir417s/WDyyQxrGq5yhGOVijH3PaaHPxfjjiwbBHUvSSSSSSvKQHbMihQHbMZF/+E3f1GvOnejljeOQTM2DK4tRzjH264+Cv/w6MsSgVweUo3o3UpJNzvI3xwhZQlDmmXLk3zpWPW5pvyBalBXcBFO5T9QBFgjmrHkXY092HR+3LuJc8u+QStVjiKFH9tZ7aejY1uJdwxKiOwVHAR2kXx9T/Ov3GgCybp3NrAd3n7Jl6c9UHdSGPtYfll7yvw5QjwPkaUwetZEWTuRq5XuMpVqtY5MDYo0QOb5uj40x2HR4ti/daYm0ZApXkguZCRVk1Z/lzoNfTCjuqkokkaNxi3tVRMxZmsAm/ND7fz1MzJhAtr5QfqmfVeuOm2WZFW2lCCyaoyYA+Pkc/wA/muVSetWiMwmjDBWlxZTV9t1UAjnzl5/tp5uugh9rFt88RH2yGAuzGQfH0NaWzeiUcsWlYhjIaoCu4ytwfsVFagy71KgrSC1Gv6mA2jbkofaxTEHgnPAEGv0ng3Xg6X7D1ZIzInazdjJkQwWu2+JqxRAUjni/oNNeq9Ikl2zxCW3ZgSx4H6gSKphjQqqP30t2npgrgZphYSSJQqqAVk+9LbfPA+v76gywi4VswjguNv63LChDcmaIqh7DZoX/AFV8URwCCao1o/p/qcS7kwCMiiwu+clCkgiuByQDfJU6D2nopU8TMWBjZWxHBjQoOB8FT/Yaa7Dogikd1kbF2zK/VioUkn5HF0fnnUOXcpTFa2ZJ+petKO4RE5jEoRifLQhS1iuB7uOTdfGieqdceOPZ2QGnIzarxULkxA+v/wArXm59GRs0zdwju9yhQ9plChyPrePH0s+fgzf9DSaOFM6aAimAB5C0QRfyD9fodSWqRWgpYvrNVMatUgxTOVLAtywBVSLItbNn5FXrr096ll3LTHBVUQrJGpPy2X6m/wDL8Dj766h9ExDtW7EIqKwIHv7ZYpf0/VzXnjxrvpnp+PZhyZmIkRYRwARy2NebPu+h+vxqOLAFGNrlwnRVdC9dQybNNxN7PYhkwBKq71jGD8vyPb55B+ddP/iHsxfMrUrs2MTNiI2xe6Fe0+aJ4o/IsGT/AA+2UUOPcmRMUU+8e5ka42IC13FNAECzwDfN9770ZJJuIj327IgkhkbMCV+4VJFCPALSgcYnmxVc0yVp7ydbD1PHNuW28ayGoklElewrJZUg+a48keeNKP8AW4TcbkSrjBBKsNiOQuXcIVPAqiSw+Dwh92YpztfTcUM4niZkqJYTGCMCiXhdgn22fBH30u3fpSCTvMdxIBNNHMxDpQeOsMbQ8e1eDf6R97PeUuiIPW+1ZkUGQZuIwWjYASMuQjax7XI/hP1A0NH/AIibNhY75BV3H5D+4Rti9cfwnz9P7avl9K7fvmYu4ylWYx5DAzKMVkqry+10SPGkkfp7bRt2hJuj+HjlQsO2aG49zigmRJJBsLQ/qNENcdAmAedAnnqT1N2oNvLCA/4iREjYqzAdz9JIWj9BV3z8+NB9Y9cLHBOY1ueGFpcJFZVYIcWK2AaDeLAuwfBvV3VekwLt9pA0suMEsXbxK5FlOMeVrVA+aA/noFP8O9oFeMSzANG8bDNL7cjh2BOGR938TEnnz4oFrkC12q63HrCRJ3iYRqqzbeMGnbITqT8cK10Bft8+eNMofXO0aQR3IDm8eTRsq5xgsy5EVeIJr7aD3vpPb3JK+4m4aKV/cnB24/LP6P5n6/21zP6PieIvHuJATLJuEYlcRJKpWzSg4+7wCDyebqpDgpDhdOek+o4d0zLEHBVEc5oV9sgJQi/9wBP2rmtZhPXkhIGEFkgcSsTya8Y/+ujvRPQJtpmJJIsGRQI0xPK2C2QjjNVShCDVeea1lY91H3QGaUoGHH4mPPg/7KsG/wCG71swlNrg7OJW3A02PDs7ZX1oHU1yDqaxysixf+IkEUIi3KvFDN3OM4TL3SUwoqvuJCDgjxX31f6dQr01TDL3zIzMXjTHmSQl8U8rhkaXyK0L/iB1eIMDHuHh3O1pyVh7gVJSsZyB9puwQA2XtNA6N9HbtBBtVhdpkmeUtK6FCz2zswU1iC1ivppHEBVt+ddbZd2hSMRhF4sqFIHk3f8ART9Pj4rx5N2FAZGkK2wJVeSGpTwfAHuA8sf20x33Xlj3SQnHE0HJPIZ7wAHyOOT8ZL9dC7n1EUO4UxjNCRCL/wCZX6r54x8n7azlzG2zFatrP8Qq5F3DsiOHaK6b2rbii3urwL9pArj5N0DOqz7gSgQoSgAvgGySbu/oB/8AkSfABA3fWZu7F70SNhFdAMLfyH5zS/4TVfU6DPqKdhu8WUYKZIvb/CkjKwP19oBv76BqNFpKEmxgK/dR7mQ1IklgEeylUgKKW75DNyf2A019OwSIsncBDF7s1ZJHJv558eABQHA0m3HWNwShSS1eSUKRGpOMYFHkgVd2b8auXq+4WfEyo6CSGM0gpu6llgw+/I88HUY9oM3TPeS3LAVcX/EXIXyZi4MIAyKqaWMn+BTVt9SfOrtrBulViLVjICxCqS1gAnk+Bfz4CgD6659S9VmgnIixC9sOfywRZfElz5C18izo7Z7zcHePAxGCEyFgBzGwARfrYbKz846gLc0GZ0UNQxbRCzTbrlhFJkSWJAHIQmk83VeDXJP040ft4pItt7A7SMRZflrNAtV1x5q9LW6vN35F7oVQ8kaJ27/RHkDn4uzdHyAdDbD1FOYZmZhkI4ihMdENIa8fxJ9D86m0YDcneo4kiwCOin3mMYxbn9TsFJssfjgClHmvkcfGielCZ5sp1YUtoKGK3YPPyeKvngk8XQVL1ueRYgsqRntSPI7KMS0bhaP+1T5450dsuoTtu5EMoEayY1gKYYBsQ13lzdUeBqNe2Rc7vRBxMGwC73z7tXlC5MpPtIVeBRPF8k+BZ8G+DwNUzS7nH/lyEqgVWAWwWX3P5q74r+Ec/bXe+n3g3SxrIgV7ZAV/gXt3Z8gnJv6L9eAI+ubguUyoA7gWUWj2wca58g+dRzwCZlQOtoEfJPu+aVhXtHtWqq8rPkkj7gX4JGiVWVdqO2rd1iCxIGVsfc1Hi/oDwOPpWkmz6/uGjNuAxaABjGAV7vk4+CPoT51JOv7gIT3FtYpyTgOWhalP2sHkfbQFZo3lQydwTCWfdsnvjNN5VQMuATX2BPF+aF1Z1RsNjOJoiVkKg2WcgmyvuNXxfCj5AsDydexdWmMzAygAO0ar27srEGvLwDZujwQDq/0p1aaeSpDx2EeioFsxNkV/Dxx/PUDmOcBJTbQgGAER1ZJm3EZVCY0IIPB5INk39Kxv4ysWfAaT7wDIRUTTNaiyaJIAvgUAg+fn5sVP1bcht0+fshaQAGMUaHsAa7uyOK8fOvNr1ncSCBQ69xnmjb28EopZD/0j9P8AI6Je2dT1ZKHECICbdZ28sm0ArJ7QuooZAMCy+a5AIq9CbiG5o5ey3ZCSKU7fIc40xT7qCt1/Y6Xy9U3ixTuZEIift8ILyyQcD5BDH+2uesdYm/y3qMubI8TOsZAAZAMa+TyLOtdHEZnBgCGYtH381Nt0NyjiWLIja4pYBprkpQfqAQNW/wCWOYt1cRLsseJrkkIgYf1BvS/1P6m3KbfdRvGIJlgWaJ4pM/aZFQgkotOD58g3wTpgfWrHcvGkGUSbgbdiCxkuwrOFCY4Kxo290Cfpe3NUiY6sj2p0qT7By7AwszndpIJKFdsFfn6AWK/nqbPpDAHud3uq8rcKuLZBvL45EEH9Ja7r6a96d6wkkmkieAKyrIViLsJW7fgBXRVcOOckZgL5+uhoPX5/DzyyRIGjEdRq7hspGwCOjxq6U1DPEqR4+mgXVDaEDiTEK5eikIgWGr2MiPQAuSkxDfVrur++mvUIQenMrKqjtqCrxlhfHBjFFiTxiPJI0n/1pMAUO2UzGaOGLF3ETmQM15tGrDAI2QxPx9dXdC3+4l/zMSgZxyqqx8yqv5SGlHsLKTbV7Tz8HSuLyJO5JUrZxBQ3obYqk0hwWJihXEbXs5AMLN5tdGhXHn9qWSy1KpTcTs1j8xoQqlbFkPiWr7/tzpr6LLncyvLHg7obtEQtRUAlbaXwfLmtdzdU2hCMdnuWCElbiYgXXizVcePGtDSQ91p+yuwBIBgT9ltANTVcEgZQwBoixdj+x5GprnELMRyWU6z0zex7mWTaR7eeOcozJOSCjxgKrA/IpQa8gix50d0nZLstsr7uRM1d5GfkKHmYlgo+5bEDyf3Ok/XZOobTcSzRy7X8NK4YndSsojpAoT6AEgkYcknnRx2263ewHdEDzmUOhSVljpJMo2R0DNwACOOT50AATdIIzJim/wBnJ+XlH/xDEgE/8wjyRzZHt4/atDb3rO1VWMYSVu8kbgHlWnZY7N80bHjyAa0B0r01uY3jZjE1RMttI7GNu47x42v5gRWChmKn23Xxqj/S+8Mb32e4fwri3cgvtzkwJK2AxH6qPk8cWbm0aWa56lWJj1Te7GNi+CSPAUVwlF4x4U43bURVC2+nIrTPpWx2ckayQrGyMrIGXkYknJf6k2Prekc/pncFJwBDmdyJ42LNyBKs2De32CxVjL61ovbdBmTbRxHF7mkkmQOyhhI0j4BgLIVnHwuQBuv0lHUqQEjVSU0n6NtSsaPHHipIQH4yNkDnydWQ9E26uJFiQOKo1yKFCv2HGgIujsBNIYYWlMarErMWAMYOKl2W6yo5Vd2fgaWR+n9yWAkp4REE7f4hwSwv8xqSsjZJI+WHB7anVeyZwUkp31ra7b3zTQ5lI8rxuwtkKOeT9B99d7BCJGeWFUlb25IxYFAqkWSBXJK+OSPvoabo0kon7khj7wVT2iGIUJRW3T/czm6uiOQfAe+6TOwQNIGbtqj+8W1tlMq+1RRxQAkeMgR8FsrZlSU4m6RtizTGNMiDk1eQRR/qvF/TSPfbzYRJAXiC90JgvgqPKlueAt+b41bvOlzmAbdFCQ9po1SGUrjwFTN6VsQLJCV8Cmq9deoegzTS7V0MaiHkhgSL4qgKscHyR8aenTpF3f0VtHKXQ82XZ2/TnYRVAzZMccgTlQLfP0AJGuopOn9wzK0HcUli4cWCOCTz96/npOnpWxvXLw912btsD/ygQRTce0lTR8150DsvR0xjlxl27ZQiJcbIBBBPPP0PPNk3xq0YbDH+XBaG06BH/pw91rz1LZs4l7sJdEyyzFqjfPnwb/uNJN/1DZo0QigWbu5kFGFUxxerPuY/Kj6HSqT0NLcgRoDcaLiSwIoLbWBwS4vkHLxxrp+hMu42Ecqh1iUmWXGl8kqCx4NGhzybH31YMPhydZ19E7aOH1D519P2tMy7DJoSYLxAZMhdJ4+eMRqt26ayIpbblE/SMhxkf35yr586Qbf0LODTPGQjSOrc27uAAX44qhdX/fRH+hT+H28dRCRXDTvz7lBbgcc+fmtJ2fDcfJLs8PptCnqHYSS5K0LSuSophZNU3F+ceCdWbF9nHKViaJZETEgNyEHNHnwP7ay/T/RUsbxOZIVYGQkrd24pQvAuhz8V9Dqrbeh5khmDSQhihRWLN/EwJ5IAXIWDwxOX9R2fDf2U2OH3VE82HU9rPPNtkiVo2HddwwKubHPHzf8A20xhh2YImUR2MpQ370rN/wBgTpV6S9OS7eeRnkiYGNUxQGxQFefHj73540xh6EmYKyWVkYkAD9DWTH/4cqP14rS1aVEO7vJU1hSDoY60DxKuki2lPGwjp2zdT/E36rP/AFVzWgN0u1lRoAI2g3OZmZXI5xDWSPqK5v6aMXpALECUECQyha5DG7s34yN1Q+l6pboFx7dTKAIVrICiSAACPdQIIB5sHSBjAZCr7m8oF+hdPAlR2vvKiPnM5bC7RQWYlFscAVoqTp2yLtuSxGTh2AlcRmRK9zRhsCwoWSPgE+BoiXozyZMZVJZYwT2+Py2LX+v5J/lqmfo/c7gXcLUhclQL/Uir/uFkY2L+p4+Q8jily0+KoXomwSSicj7kWN5WZU7wpgqElVzBr+dDzqifpOzRGoGUP24ZDLM7FY8iFCsxNBWsjEjkebGmf+T5ZgSqSTEeF8GIg8+4+a+1a5/yPGgJQtsjBcTjaNlwpfgni8eOBxqBw4ogU0E3Rdk6BCWkErBjI+4cyAw3iVcnIFDfAIq2+p1Ztvw22i3DbSRO49SM0khYEkBQ5LNzxXyLPyL0b/lZVg4kBCvI+IXn3ggj9XkE/T+WgNpsWGzjkdFkkSAII3QgC8LzHJNYgkD6cCzozO9RzWZZBVnQOoSvM0bzxTr28w6BVIJNFaDseOPIHxyfjD7faRuaMkSgMATjN4urFmiPv8fbWt9LwONzKXSMEJiWigaFD7gV/UTmSD+pTxVHWOgPuXgNyOP+IN2efgD/ANNbcPYuyngtfwwuyOgkL65ttsqIqKAFUAAVfAFDnU1aD9tTXNIusJ1We9bdEln7DwxwytC5btT/AKGyXG/Bph8GvroLbdGk2+xh27MgkaYkxo7Rq2ReQxI49ygDx4sLRoE6K9eeoH2awOGREaQCSR1ZgFsWorwzC6Y8e0/JGl+79Q9zpP4maGOYd0KFcFVdTOI45ACCV4KuP7HS2lV2zKuJXldEUbmQIjhkbdtEyMJSKLIfzMR7QxJNAWbvXEwlO5IB3CA7tYxN+IftqgVGZDHkRbrkisVHuYG7xs3pTbLcR/8AEbaCPtyyQRhgpVgr1lGSB7GNHxVnyfJbNv8AYYEGWDAnIi1olTV19VaM8/BQ/wC3TJ0g3HV5ezReXOKPsOYwSzTvJ2sgq2SyKjSVzwwOux1WZk2jxmXKEyiWNwQ0qxUpyU85Mn5i3zkV+p036ZPHLuN2qRRflNHKsgo9xpIuHPHnH22LsaRenPWEMro88Ue3Mu3Tdd3IYjuN2cWYgU5wUA37gK4x5iiv6TENw21l707LKZ2tdxKFYJJ7CArAVVfHI86Q+vurbiPeTLHuJUVVWlVqH/Jlc8fXJB/fWy6Z1faUzq+2EMRqJ45AeHXJrAACEkE0CbAvXXqHqWxiWSSVYXcL4KqWb9KgXR//ALFH2Di+DpHtLhASVGFwgGF88g65uW717p+ZEUAO1gHcqhIFYqMSVoGz5rSubqs7QxyPPIXQ5o5blWO2c8H4siq+bP119M6R1LaST7qF49tG8ctDhbkVESTMggfpy+9VemLL0/BSV22BNLaJVgV9OKH9BqvYu4qg4dxESvm2x61uW7l7qS2ljWg7ZKG3PbJHGKgr7aBPi6099bbjcbWHaR/iXMixvm6kr3GXCieefJ4Onu46htl3ybaOGB2kV5JSFXJXiwZQwr9RzBBJsV99Xy9Rjm7QkgSQ/qFgNhzVi14N+fHjSPIYIcbqxmHeWkArNwwBemdXPNmXc3Z+nH/bWX2fVDG0a7ZnhXuAuqye13z26E0ABRVj7edfSR1VcGAhjCs4zHBBDgliaFMTRBPN/fQ0k8PbVk2sSsLKEotLShsh7fPAHH086rdUZxTnBVDAFljOhyyyR76cblkkWON2kJPnHcoASOQBYPg1XjTjczmXoshd5GPeVSXbJgROooNzkB8N+2tRu5I4EBG3iqZLegFyIF01LzeR8/fVJ3KgCJYYhESlJiMfc55xoC+L0dq1tpUbhKka8V892XX90X53MpISRQMzyBFOwNfJBVTl541dsOvztNEW3UpXuquKvzyYgCQeGQklSLsXda33Ru02RO3hDohOSooJBZgR44vni+bP10GpSMQyfh9v4Z1xjVSpAXkGuDf9aGl2jQJlKMFVmJXz3/NJ5NrHI+4ZnWQOpzYshO2lbyQALIuhdcjRXUeqzSfiFeV3UqCUZrUYzbXEgfH6m/rr6B+UCFXaQhO4wICr7mCsDxj5I4v71q7p3ZkdidvCAYgzEKpJpuATiPGPj6gfTRDmuMSocHUAklIP8K9w0km5d3LuyxFmY2bp+P5eK+NMokUbXaGIL3zLGFIrIr3R3r+q9rMm+OB81qzpPqTa8GLbvF3DHyI0XISlu2xxbwaJ55F6rj9Two3cWHFGiD+1FEjMZu1j5r9RHk/N3rSwhoiUKbg1sSjOkSGPbyMqpl3JglcMWMzhQf8AzEfOgAvbDbZlKqu4gkjVqPsklW7IJBPdWQn6Blv7+QerYYkEk0ISR3lBwVLAjfEliWFm64Ukk3QOjdp19NzuTF2QYu3Ic5FHuMcgRseT7L+oBsaYPanFRpR/T1UbuYRAdvtrmF/SJLb6cZY1l9sL+NKuqRKp3hVQoDwZlQARH7O5z8Dt5X9r0XtvUCiOFlhKpKwWGqANkjmv08DL54+/GqJPV0YGSxMTi7P4FdpsXBPyQfH148auFN3BaBQqHQI3fxRrPs+yFDZkEIBzF23LA1/BlhXxlh9dV9YXtSmeo5FpFeNqyFN7TGfqS36CPcQKIPkbbdfjV8E2+Lu6qKCgEshcFiPsDfkjQbepkMyylBj2vaCq5iQymOg3JHj4/f7aIpuO5MMPUO5WbXaMzGSKu9E85S+AwO4fJCf9rgefhgjc41q/ezpPsN0w5Vi3GGRBBAKlTxYIIIPAIN8A653PqkRMMoSi4Su1ij7GA4BAsMWBvi7/AH0VvN0JtruAYZBXlbdMvDWGVc6vyyqW4NAnUDS0gqupSe1skJJ6YQwzgtFufdGUBO3jVVUMCB7CTQJNDwtn68c7f1zITRSI2RiFZ788j9NXXiuL176PgSRpVPuUqLdJ901UwOJ7tUeAfa3IBsVph/nu6BDfhkwyxCgt3B/LGgf/AMf+r51qgFzpE+SswbQWmRPjC1gOprkamsCzrEesp5oGaSXqHZhkYCGIbZZWPtFiqs8gn54rUGxl3nSMIp03LSShxK1oCqTiSiKJUgLjjXB+2jP8Q2jX8NJJvTsyjti6oGZrQghRTV8XwRX3ohR6d6a34ebcbbdz7mJ0lVVZQjFzJbOtULJDckWL+PGlaO9CVol8Lnceity/eXuJgwnjjpjaRzTRyg1XBQKVxH/TRGrI+hu8Ug27IRPuXdBNaMIirlsLXIMJpHN1eJIBFjXvQtoY9xEV2k8GTEMzy5BhieCD55H76v8AVE7Jv81PKxQAEqp7Kybho5JVtSVYRseboA8gjV9VmQxMrVXpCm6AZ65Epj6M6HuNsJTKsdtFCihHJ5ijwN2oq6++l8PpGUdJi2SrD30MXdIb2t25Vc2cbNqtCx86Ah9SbwxtLJKsWEO2Z0KKOZWKyEFh7TjTKH4BYZGtc9I6luqBjdHZ5IVmeJY2yMu34kzr3BJaF2RiCvgCq1QmXVfSM0m6kmpChmVxH3CuS9hoXBIX2n3WPNi/F6H33oiciURFVDIi4dxijmPs4tTBmjeoypYE5AJdm6B3Xqjffhw4kCuVlbFUVmVkglftsMaFSIorlqbnyutx1vq7Q7XvKFZiFpSaBLEcD6k3wL5PGima0uIAWS6p6I3M7zFjEgmlmYkMTQl2ogHFc04si/0nzeut/wChZ5DO4dQ04mQrfCCaKGMNde4jtWRQvKvjkqP1XIZttGHhYSiLMBGBGauxItuLCigbrm/I1V6B30rvEhkLJ+GMpDcnJ5WoknngCv21IV5wrw0uKv6T6V3EW8SQ4GJH3JyzOZE4iItaoFShH6vFH7a0ydHjHNt82b82b54+v7ax/WvWE2W5RFUJGk4ujYMQQA3fyzEePppvv5JII+nwxuVykRGvm1VCSLJJ+Prf30jqbXahHs9RoE2lNYvT8YFAv5U8kfwggfH0Ou5OhoVC29DgcjgEVXjxWsH0b1XNFG6gB7YFC5JNyzug+f0hRwP25rWl3XqCWPaQysI2mkkVKQ2tsxHkHmgPrV/NaXYM0hNUo1muid6fbrpaSIitZC+P6Vqk9FS1Nt7QoHI/gNj41l/9UzCXbxl4C0naDqoY0XL5ENlX6VFefn4IuvZ9Y3Ukm0Yyqsc07pgiVax9y7JJJyCr9PGiaLDqFBQqgax17LUjZw7ZJJWchFQ5liKCglifH3Ok22aOXtIYt0iSAiJmUY0VvmrKcDjML/XSz0bvDulm2sozhdJGbIksRJLIoF3wAo404j9JJ3YZJJpJDB+gssQagCAHdUDMovxYB4Js6ZtGjlghVVRUpvIJV8Eu0YkLuVJVnkNOvH8LH9h8/Q+dC7Hq+yErhJg35IZnLLhTvQ5/3FjwPmxXnXH+iIDGkMksrwxxyRxISgwWQUfcFBYheBZ/ezzqn/I4ZZ50fcyPMkUUcmUcdKofuJwY8CSQb8/bE1TChhxe6qzPIhV9C9OwiGR33CvGuADxsQI+wWI5JJWr5BNCteR7PpzYIkxdTG4DicUojdJibu7DFWyANDzXFv8Aa9BVNtLAZJGEudlmsrmKIS+AB8DWf6vs9pPFKvccjYbeSByVYJTot2wX3MoQH2XV+DY1G0qcqoUmxYLzef5akJdZ3cR2zGOa3xndbJNj2s1G+PBo6vg3HTttIkyT5GSR4VqTJFaQ9xwR/CLo8/7h9RpfB0IzMG3c5P4mOKOLD3E9pu8CT2kVbrwV+vPgB/u/TMbu84ldGadNwCMSFeOPtAciipHm/k/GrNnRaQpswDMKQbbZ2u3WcFo2tE7gtGX3UB9r8G+PtoX8P01latwtRxSByJRwjtcjE/8Ai8t4B40Tt/R0KyZBmK9xpcCFPucNl7iuQHuJ4IIurrjQ/wDoeJ4lieaV40geCL9AwR6B5C+5gFABPwPF2dEFk/MVcK1QaFU9S6dt0mjZdwqNG8bSZP7qKMkeIryea+tHXUu06aqozbhVDIcT3RyFfIuP+oPyT9fOvD0CB5Hz3LSSSdsHJIyLhyxAGFfxcm7vwRoqH00kckIzmkbtTRAuwNLIwdjZF8GlUfAP20do0j5j17qw1awgTC66jBsZHUTTqXZCvMgGSy0AaHHJAxIrkca66jLC0MsCTq8tUQ8uJ9hGVstFcR5x5H89DRegYFAUSPjhEjghGyEIAU+5SASAAeK+QAedF/6STuPJ3ZBkXJVQgB7gIOQC04F8ZAnxZOllv9iqXPc4QdEu9G7WpJHEkbqEAITcSzEEkMD+YfaCBxXnj6ayyBe8HzPLD8ztTB+T9bxv73Wtr0jYptBunzkZUCqwNYgIuVoigAEh+a8kCgK1hoDcintgjIewncX5/wBxOP8AMitbcKcxc5dD4ezK13svr1HU15Z1Ncxc5Y3/ABL3JjbZMJJIvzHGcUPdcflngLRsEXY/Y/Gu/Te8J6ZJIJ2LBpj3pIgrWHfkxjwRVV/YeNE+v5p0WB4ROypIGkG3UM5AqgR5wIyBx5/T8XrzY91+mv8AiRJGzCQ1wZApdjHfwZMaB+/nUZ84QpgbQJT0bq8ku4hV913fcTh2CtEBhy3x/wDWtDvfUqxbkQSI6AxyP3GU4HAxDgqDx+YbJqqH+4XnPT0G4TcIZfxaozeXZSrEihmBzzx/bTr1fvHiaKVJokEd92ORlTNZGUCpCpYEYsAFK2xUk+2m1YoAOst2PADwG8OX4hNenbiHe7eOQe5G9wokUynyGFHhhwR5/npHNvJ9vuBDGgkh7yKnbZB2w3LiUMwaypd7okkA/wAVae9L3xXbQNOQHYIhIOdsxCryoo5EjnxzrNS7RJN9Ma3cVTx28SqYpSBE4DcORTAWVCDk2bz1mWJbSWZVrJgL+pA1VuTEwKviQKsNVD5F3pH662wMCOReDj+h4P8AetZre7nJt19JiCn3xkxH9r1gr4w0n5Y6utdLDbRocD1Zbr8Pt8gaiyHINLYoUD/If211t4dugzQRqAMclxFD6WPjnxrL76ERbwBIu5+QBiDXwVJv9uNLtvEp2u2Ujh9wcvv4H/bSHHPBIy6T+OXNN2aQDmsY/P6W6h2sDhiqxsH/AFEBTl+/1/nqzdxxe0yY8G1yrg/a/nSD0zCE3W7RBSjGh9POg/Xbq0iITQWNm/mfA/tq04pwo54vMeMwqxRmrkm2vktHJstsv6kiAIrkLyAbH8gedWzxw0sbiPHghWquPFD/ALayXVlE202R8sWwv+RB/qVH9NAwyd6fau3IySPn6qAT/c6R2NIMRrHmrG4aRJdpPkt3NsoFIdkjBFUxA4qwOftfGu49nDSkIlLZWgKF+SPpf20u9ZJe0kv4oj97Gi+jIPw0QA47a/3HOtO1O0LeUrNB2YdO9SBNunuTtLxja4jjzVj781++vm/WPQ8yruDG8UsjpMFAJEkhkdWUsWbG1AIHjgf0ZRQL/l0xoWJhX9FH/Ykfz0X6fOW8iDj3xxlW/dbAP/8Ak1rMzHuzBsawtXZy0OcDMT5JFv8A0NOvaB7BRpJXYHIRRBolUCi2RyYZcX7v2vRG79CNItndRSIFhU58h+3E8ZzPIu3yU81XweRqfWMYZtqp5VpeR9fH/udCb/pkEcG8EbZcqSn+wg2P+/zq6pjKjXEACB/qVgkNM3PLmhfUvpU7lNsibiO44jGO4WY2cQJUIIJkXHgn6nVux9MokPUIkliMm8Z8WsmgyUMh8kMWbj/cdD9NGW42QaLCo+Dd5AAkN9ueaOlc8KhZh2yCJqWXmkF+DWs5+IuDZjrVOMMTafTijNp6IaKVcZogA+XbtrP/AA/aP35b3X9PvondelMthttj34jJCwJWgFcDL2leT/FdkE2L86abiAf5lCfJ7Vk/UgNzpGdksZAnUkGWxuI2DX9iOf3+urHY6oDpv63eyVtOdXbp3ICL0nI07xd8xQIgbuF1LNN2TD7DkWwUGzkAch/PWp9GdLXYwsryRU7ZDFqX9IUlRwBZFkKPP1PJXdT6EqTwqxDd6RyTRHBIoefizq3qHRkgWLJWnlKmNVr2eSbPzYy+v9NR2Mrd6Wi3P2RdTY4AZteSZf5IwmDxBce5nZoijyT/ALsgeRyRz41dtNjuVpiVLcjlieDjZ8UD7fA+p0Z6d2bw7dEflgCa+lm60Fs/UrHbSTSx9uVDiYSSCHNYoSQBZLAZC1N2PtobBaCbKl9V0kawuF6RuAgp27gZeC5KtVg/yog/Xg/XVknTJw1RucQtKzNyOPp8m+bP2+mqt36puDbyR4hpiQbDSYYq2ftj9z4sMKBFkjnVO767LAUizSWRwHLOrJiGNKFiRWdjYPBIr5OjAS7Z+phNuj7J4kcP4LArZs/pUHI/Wxr5rE57oQzKWLUSZpq8/YY/b6a+tAnEZVdC68X81fxr5xuRLcaMu3JRqEaTuTTEWpUHlRX6TxroYM5QQtWDqElxO9fSBqagOprFdc5Zvr3RN3LuIpYN4IkUN7TGrUSAOPF382ePjVu36YNrsZI5ZRJ/zGkkcUCZGZmsL4Ft4HjSz1YCsylZ3XNR7A0tXdA+zgX4/fTTosbvssUmOZyAkYMSpyPkPya8c6qp1QauU7lo7OGNbVnX6rN+kn277hcV3EhB9r5M8Sn68hSD+4Ot7PsInZHdEZ4ySjEAlSRRxJ5Fj6aRdJ9KrDIJXnleS/khVNg/wgc/sb0m9V+nxuep7fubeaTb9tlldWIWyQU8MDQqzQ+nnXRqZKlSzrR6fZWYt7H1JYZELbPsIzH2iq4H+E+OTf8A3540t2fQniDdvcygs5Y5YuOTwPcC1BaX9QND686xHSOgbld/nNHuO6NyX76YYNCfCsxOeNcdqvPjXfQ+gyjc5T7ef8UNw7/i1cYNGQcQxJsoOPygB8eBeldQaJ740639cFlW23O1klRoJipDDiVBXIIPKkmj9DZB58fIx9KR/kjM/k/Ye62y5/nrE+negblJtqW28qbhJHO83Ba1mQ3xeVvfFCvboPpvQZomglGz3AkTfM9k2Rtz/Dy583z9aNk/Kv8Ah9F5Jc4H/TzTtqvaIBhfS9z0XKcz91gSpWgBQBFf/v8AfWVml20cKRM25X/ijFG5hIqT2r88YG7DXzzXjQnTehS/i2bcbadpxuu4u6SQBe1fCkk3gBwYgOf6nS2Lpe5WHtjabnjqQ3KggEiFaoElySwAAon+fzpW/D8OXGfXjrvTCs+NegvpfRejCAuxdnd/1M32/wDvSX1F2odyjSSShtz+SgVLUFqAtvA/3cnmjXjWcl6DuD1B5JI52Y7hZIZo8AFi49hZjaqFsFAPd/O9ASdD3C7hXfZzSTLv+824WmDQ37VX3XQH8NUK+NM34fRIDS4Rr4obR8zvWy6p0yLabdZJZ5FigcPYTLlioHtUE1f0/wBx1TNt9us0cXclV1VtyFEbfoyskmqBFBaPPj66N9c7KXcjbQIjmJtwjzspAxjjOX+4Gy4XwDwD9tZ7qXR90P8ANXjhneSWJdvty0isxSmzcMz8DJiaJHhfrxgGFpRopt38U76p6k2m424HclCOgltIXJEeVKzDG1ViOCRyASOBetJstrhEseROK4gnz/8AesVP0iTv7U7fbzQPt3SEShk7cm1WshIAxJ4vFcbDEH6kH9e2m5O4d4kd48QuGVfT3KQwseQ0Z81wRZBtLGh2aL6Ko1DGVGL6XUQND3nxZ8yaHwK/9jq78BFDOsxds8KKhbLVihagCfLLf9dZbp/St93I2KTKV7aktICOI9yrGg5BFtF8En2/7ePG6PuQsbLDOZOyFZjICwcSQs3JbgEB6555PzzUKFMQQ1E4ioVpuptDu5OwHkWSIlgyo2IIqxnWF8jjK/6aHn6NHEpjknkLbl1XLG7YZPXFgWAeWOlG96Tuw03YjdMm3JsOAGzMRTjLywDAHyPteuo+k7n8VCzLK8ayRshYgCNf+JyBXL4zQfJrHk4mo6ixxzEXUbiKjRlGi0Efp0B4X7r3CoUChyBfn+taqHpZe3LGZXIkYMSQOCLP970n9V7PcNuJ3jWYgRQmLFjXcWa3xF1lhVn5Fj66A6h0vePHIuMhkKbwSm+JA5/4dRZonxj/ALQGHF8v2OkU3aKi2SdGDTRz91iVUADiiKrz97vQP+k0XkzP2lOZj+LH3/b7a86jFKu32apCWGSCUEE4LgbJSxl7qFGwCQa41nOlbHeqNsziRmEaxSxygnEKJDmkgbhuQrKbL+34rU7JSdqFO0VG6Fa+bYx7swbmOY4ABoyvhgSDfP10w3WzLvGwdlCNZUeG+x1866T07dwRwr2JMfw+2WRWsgOsh7hxDe4qtWBwRQ5ArVL9L3zQuCm4zXbTiMZHiT8QWhqmrIR1TfA4vVuwaCY3pNq4gTuX1gjWa3PRttAivuJHdRIpLTNkGcgRplxRqwAK8mzZ51nm6bufxDBlnG1O4yIX3HFtuFyCnK1EuVijTHL76r6v0XcESoUnmN7TssxyISNl7mRFLnYLNQ91jzXDZBNylzLb9K6MkBJX6vXgBRI5dgAPuQP2Vdebno+UjOs0sedZBCoDVwOSpYcccED+esb/AImddnhfGB5kYQtIAoGBIYD/AGMXb/otQByT4029edSkTbQPFKY8nXIgEZKVJIzxbt3/ALiK+PnTCgSG81C/VatxQ/bXyyXaYMrPDuUiLAe+KEck8DuE354vz/PVcnqDdltvUu4UmPbGONo1BlLykS5gLRIQDxVCjxemXpnqs7bqLPcSyRyTbmMo6riBGQYyCEBsrzZJB1spU3UWk2Psr8Pi9nIjVfRguproLqa50qqFjPXNB4rVDwf1KD8/Uuv/AK6IgcjprGooqUmxygo+TiW/nV669R9OkllBWFziKDrIgseapgfB+dWiAwbBxXaIDE5lXoknk1Skc3WqKLT2gnct5cNkxu+euoSHofWJJdxEj7nbuDIXxQSZE4nxa1X766k6lubYLMxz3bQqDQxChiKNfPA/ZdWen7E6f8btpLYkoiKGJIPg/H/3rS72LaxKVkSMK7ZEY3k3HuoA83XP3H11vxjQXCLdfQK3EPYypAbu4ew9Fk911rco+LTWXEWJSioDFA5Brgg/2cH6am56zuEnKicyBWiHAFNcbFqH0YgfOtbudttQSHWEMy8ghbKihz9hQ/oNVFdkXyqDOMqLpbUg4qPtR4H9NZMh4qltdn9NyyUnVNy0Efcl4mIPBGWJjckHjhSV4+eDplJZ2nTOT7pIgfvak/P31pP8p25GPaiIu6xFWPmvqP8A11wybbOOArHaG40x/SQL44paB+3kaAZG9Q4hh0bvJ9evBYqXrm5WCN+8xLrM90ODFYUeOQTydedQ65uRI9TOvLcAL7aiD1yPg8afesZI9rDEscELe5mCFfaAqlnIA+f/AH0s611SNN0FWDburhH9y+9zJwaPi6PzpHDcTwV9NzXgEU+PBFeqOoSfhtsA5HdjYyEVzURav5n6aXbTrMoeFElbHFFYUOLhLccWeecr/tph1LqY/B7hmhgYbeftRoyWtAqo4vzTHxWh+qdQigi2Uh2+2lO4kWLJVpVFEKy+0kgKKrjVjKbqjsrSq9oynT7zeP3S9+pSodrM8ruZIgWYUMFMiA/bxfkeW0Rv+v7mOabGViqtMFUgUAqAr8fBN/y13sOvQTDYxnZxLJujJGqmmVI47Zvi+eCEocnnVA9VwAQv+EhVn3b7aUsRSOBTOGx5Ur5utX9irTHXVikOMom5bx9vsjl6juleIPMArZAUQSrMiunc48Gz+3B019P9TmeGNR7pznn3OAuBAI488sAPsb+KKA+olXaQ7v8Ay9O2GfLEg4xAhTKntBKkHxQ4+2tPsG2z7d5O3C23S3TFQylccsgCKuif/l6Bw9Rlzpp4qipWY9sAQf8AV31P1IsL4ew1GWb3iw3OAA+QSjgn4OPHPDP8Z+ZGnHuRnbnxjgP75f21j+nerlddkG26LFvhII1BvDD9IcVRDD6fp8cjnXXondw76JG/B7aNQW9gUHAhsQR7APdR5HIoasdQewS4dX/Szgp83UpXScpiCjlEtGI4bG7tQ3HPtPHgmwdD7nrMqERgJIxkZFa8FIVMz5uiOV81wfFEaWLvr377M7Pb5vAJnfj3L3AuLez3EDnk1Yr76V7r1qDHJe1jPY3v4ZUs1x7cx7aH0x+l6dlB5Ok++iLXNBkplsuruAI2sju8Nm100zpR+oFePBGuOm9UkZtpHZpWXNsjbZJMaI+QMR5PnXW36hG2+3G0G2gBgaOmN+/O5DQx9pXk8nk/S9XequobfYPtSdugR2Kmcr7YcQSt0L5LED6W51bHey5bnT7LUa9KDZWdb9QPcsSjHkqGs3wY8vHiw/Fc/wBdTqG57c4jYyYJHFjixss0mPJJGQ4AN35OkvXPVSxyTq21hlZYIpeHsy5lRitKbIPIPNgDRe89ThpOoZ7ZCdhEkgyPLZKJAPHtIqvnkA6gpGB3fPjH7SCvTECF31T1U8kToqFWaJnVgxFLi5HgXna+NXetPUcu0WLtyQoGhlcmVbyaMIVUe5eWyr5OlW29SxzQ7h/wcTLFthuWIaxmyEmJvbw+JPPP7c6u3nXOOmbptslzskUX5rewTKGNgCmAoDkXxfGm2UEAs0nhwQqVabmgNELnfestygkYNAqjciEEisB2jIcyzqt3S8kfPkkDQuz9WTTbmDOWMFWP5EZPvB2olyPu9ylzS+3483etJ1r1UNrks0HuEPeOLj3AZBwtjkqQos0Dmuq5/WOJc/hGqOPuSMWAxVZJIy3K2R+WWBrlSDx41QK1MfwVSzB/xD3PY7hk2o5BJGJIBiLkBe7RIYDjMNj/AA5caZN1uU7ghpwAN7GiobWlfb51ViwWN018g/amXqLr7QjbThPysZpJI1ZfciJmGBI80MgOPNH6inferkkkiWIFR+IUZce9FlMUlgix7hx9Rzx40TXp7mQglUHrrcGDJmgLNHt5AyrQUSyvG95SUccf1FlAJ51zF6slmm2qvPCn5sHtjNGXPMEg50U4AqiL+fGtH6Q6u26/ESY0hWJ4o2IOKSRhxdAefJHNG+dWeneuGZ1RzCXN8Rkmlqx+1Hg/y0jsVSaYyXKsbTLmlw3LVVqamprNCRY31dvW7irHI6FR7q7oHNV+lGB40X0lTJtH/Ey9yMmsipU48CiGUHz8kcjQXq+YJPEwdgyrYATIDmgf1KPPGjl3Xe2EjSO/hgWVQrCifCgkWP76z0TNcgnr7rcR/wAWRv37/RMtl0naq2UcUQZDVqosGv280f76B6r01p3mAdRSoEF2QwJYZD4F8188H41nPTkMibhDJ+NVS3mRgVYkUMq/+XWiN/NKnUJDEZAzSQgKF9jrj7yzV/CvPkVx9dbsUMhAJlR1JwqfNJiZ8QtKvT2MgkcqSIyoNfLGzX2AFDknzoCHojqkQOJe0V2X+BUVv035ORu/Nt9BWs5B1DdsABLOCxiEpKV25GkAdUtaxxJ+ooA3zpv0WTcDdKHklZC86YsOKjKYG6HJs83zrMHDgkNJzBGYf4mG36GYyrqVVw7n5IVGvgffwefJvVMOxY4bgSxgh3YsDahGJuj4JHHJ4FAfHKrqe63DTTRh5eTIrRhfYsPaJV1bHli1fJ5JFas3Wzx2GxBRniQxNMmNnHEk2oHIViCRXgak62RyERLrn0unPU+hRbxkkaQsgQqoQ8HLybB58VXjS+b0dH7A+4agqRlaUZiPlRZ5v9vodZ9N7MiNgHghLSsjQRN73xTAYMCQrNl8AMR99MO/M+9gExkyWcERhPy1TsH3ZV5zLC7+orjQzA7laKVVggPtB6/fBMt36bUpuYu+57x7vbAWwQwa1BPN0Fs8a6k6bFuDHFJJLJJtJgQwxX8zEOGoCiFDAeP5a93Hp12lkakt3B7vcYOUziJjK41jgmP6q88e46GPo4pAggWFJxmXfEEOXVgQclNrZ8EGgK+NaWBrbg3XPdVe8QbhGRek9nCISPY8crPHIX93ck4bk8NkABjXwKHGu/8ARe1CwoM6ilMy+7lpGNlmse6/p4+K0sh9HOvZtUcRqAoaUrgc2dv0RhWDkrYxXlK5B026H0B0m/ETv3JSjAtZOOb5FFvwihVA/wDMSLOnNR+ucyq/BAp0hNlhDtUd+JHEUklRqnsz5wZuSy4qB5vxyS39O9Kgh2wjhQrE1tg3Ndzkj9uarXPW+kPJKksbFXSORQS7V7lpQVHBGVMT59i/yV7noHYClTFFBGEYnIoI2U3I+IAVmZQBkxGPP1IIc/MNUYR2x9IbeIw45kQB+wpaxH3DbFfkn4GRNDgat6fsIem7cJGHMeYoE2bkdV+3GTX/AF0s2XpuYgtJM4djG1CV2UOCGkYWR9Sir+kKqmuSNOOubY7mIxRSKsiSxFjwSmMiSeOfdiLAPHi+NAvcSAXSJU8FXL0mBd4N2zlZ3Tsi2FFbyxA+TYvjn+WgW9DbYpIly1JP+Ib3c93/AHeOPrXjxoRPTUxkR5Asjx+1Hkme1VXtbAU53SObIN8E8aF3XQdz3FYtB+IkiZMnkYsSGSTIClqO0oxoBQYG/J0wc4EQ9DwThej7YbmdxMwmnKiVQ6gtiLVaqx7eeOa50w610VN0CsjuFKMjKpADKxBN2Dz7eCKI5rzpDF6YdJ2lTCaQEN3JJWU5BRw6qpB99v8AAGVVQGmXQugvtu7KxM0zRorOT7pGTIm78WzEAXQAX72rjec11BwhI+jbvZR720inRshsVZse0WjFiNaYtwFvIgDyCbsDjax7bcSbt12+8x3ZeGaW48PyQykcOWUe0oGqiT5+RR0L0vvITDL2U70YmeUtKG7kstkBByEAY2X4NCqN696f6c3kGxk28O3Cyvtu28jT3lKb9yjkKtySMT5Jx4sk6G0fMzdGF1s+l7H8DLvlTcxwvtCjqWUNJCikAkWQWxHBsN/XmGTbSLt4F22+b8GsMyKvayQMD2svfZIAPto8Xd6M6z0ndS7IbKPbCOHGKO+6pbtqw7njgexcRySSx8Vr3pHRNwm7m3Em3Gcu4sP3vakIRY1BQfqcIp+OCx5+p2rzeVIRO86rttzC8sm2lkp32fbITNi7qrqozqslBJyFBSfAvQA3UUyyNFt9yuQk28k7hXXGMu0im5vkh1EhFZMOa40b03o8kW430gZJHEjS7eEMBg0qKC7/AELFSB9Fzr9R0k2npfdw7B9rDtwsku3EcsjT3bk+5lH8IObn4JOPHk6RFPdp1HadQ7UTwyqTAZYlkFZwtihPsYjEghSrc0fFaL/y3ZncsmH5wImIGdA5FgeDiLYlivyeSDqn0l6dbaT7gdtTG2PZlLZSKlcxG7IVWFrRqj8UNVep9go3CuqzNLKCtRy9sezmybH109NocYKtosa90Eo3p+0222aSGD2uYwStsQFQYrVkgAAgAD4rSv0lvy+4VQ8TDAn2QlDxVWSBxph0LpONyt3VbFkwkl7lXXOXNePF6UdM3bxSBym9mbEhQ+JBuuRX7DWTEw2o2NFqpsaGva29uXXmt9qa5EmvdXysErFesd2RKgV4eFp1YxhuSCQcweCPFfOmXRFVtjUpTAhgcKqiSP4RV/WvnQ/XztTN+Y8qyBQD21bkeR4Ug6skiiPT3WHuNGQ3wS55OXBo3d6zUQdubre4zRY2CL6wrenelo4pA/enkKm1WSQsoP1A1z1brfY3kMPLtOhEcVgZMHFsSfAVLY/tQBJA0g9ORbb8RH24t4GBNF7xBo3lz/8AONa7qnQknYOxYMFAUqRalXWRWHHkMo+xFggg66OIaQ65lVYtpa+HEm2+yQt/iBBc1BG7aSuFSVGkPZssGjHMeQBK3fHnE0CSevzHcwwGARt3KlBdT7DGzqQQOeVaxwQUIsggkPc9I70G+i28k7DtzRxI9LFnIGDYNQLhXsWxIXmvjTmL01TpIZ5WlWQOZGwtgEZAhAUDHFjyADZJvVCywlvUusTQ7uclHeNF26Rxq6gM88hQE2tg38lqAB+vFh9WssZlfbMEMcjxkOrFzF+pa4xyAJU82AbxPGm+86Ckjs5ZgWaBqBHmCTuL8eCeD9vFaCf0khDq0spjKyLGhK1GJf1FfbZPNDInEEgcaii42nqFzMI32xQCURM3cUgM0fcWhwSKNHxR8ZCzobrHqY7XcSrKEEQWIRl5FQZyGS8mYUopDzz+ngEtWmUu0gWf3S1I8qzBCy2WVO2AB5xoX+986p3HSY9zK08c7BhitpgQrxl6blTzUjKQbBB8fOpCkHegH9cr2u7HCZUWOSWQpIpAWJ8HwYWJCfK1QI8lTo3/AFJJl2xtiZu8YincXEflCYMXrwUIHjhuOfOrZfTKPG8byysXheFnJUsRIcmb9NAg+ABiBxWgusdJvcxmOdopJJmmYqUyFbcQ0qsDkvtWwQaJJ+mhCg5LjbeqpGE8piURKIsO5KqBc1tu4x4XE2CRl4FA3ofbeq3mzdFxhEKMGSRSc++8TUaplOHDfTni9MH9IJ7Sk0qYYFf0NTxqy5HJTZKuQbsXRFEA6D2/Sdqqsw3bFDauS8ZyLTNMtnHghmYCq4PINAggToiAToiW9XkIXbbuFaN5YKdSZURlHPwjMHVlBJsXZBBAr9Q7p9z0/qMXZImSOSPtqcyzGMMuNCzYYcV5sc/Ja+k0NgyysoRo4lONRIzKxC0oJ/SoBayAK+TbnabFY3mcEkyuHa/ghVTj7Uo/vqILBdYO/hdkSTcvBakyYsXBMfAXtRMxTMWQq8HEEgEgiGbcQyKZXnTv7pO60MRDSKNipYqmLH9ac4gkUQORr6Vu97HEMpGVBdWxAF/z1YFVsWoGuVNX5FWP5Gv2OojFpXzXZb3qZlhEhmRcl7TNGxzjErA99UjKrI0WN5sgWwQLsaL9NCd95tHn/FGRI5hP3YyI0kbChG2IBUgGsSQQFJN3r6A8gH00F/m0QzLkRhSRb0oNCyQT5Wj5/fQjgEJCyMm33bb2dVaaGFpZTlHGoyAg2/bORQ378wDdmiL4rTAybqSDpltNG8mP4oooBUGCRmytTh+YFF8UTXmtMT6og78USkOJULI6+4H3BQOB8/XwK517vpf+JJBA7UBZQzYrlI1DI/H/AC6uuLOi4FuoUb3phZRm6hHHE/fnLCKRpBKEUXFLGVWyoCNJGHWz5yv44bbbebufZ7jcwlx3HEu1QgB+yojtaPAMuLkXdCReR8aH8XDIDG5iY170sMOPNg/A/bXkfUVzIyi7eKYkPyS18EeACKo3zzoBGFj5uo9TkWXsxTIwE00eYWmVkqGPkcSB/cUPihZ5rQe13e9LL3JN7+HJejHDJ3VkxjwVs4ldoyczlgFBoE4jX0c7lACcl9ppuRx9j9NQblMc7XHzlYr+uigvlMcfUjco/EpLJt9qruFC1KWcM7J22aQR3ZjWuDz8ENd6/UgjSRvuGkaXcp22VQqxq7CJl9l3iLVjllY4bga3S9TiMgjDKWK5ivkfb/v+2u06hEfDoeceCPJ5r9+fGojCwux3O9JhIlnKM0q4mGUFBguLuzxqXCNlSMEL5cZYc8bnc5Q7I7xFv8zNpy2RVT+oCkKs4AYKwBWwCPOt++9jHJZRzXJHn6fv9tZ71eVyhDSMn6iMYe5ZGNGqNV/66tofOFfhrVR4+iJ9L0NuQIlj9zflqbAvmrPzVA/e9KfSYh7qt21SQ2AomzoEXwvNfQ/TjjnRXpSeRlkzlMhNnmMqByRd0vmuQR9/B1R6VU97IQRxoVoEIA5oC2teMSePv/LWXFCKwHNXm21k3+vlfVbMDU1NTVqwLGesYWaSMrGGGP6qJPnx+tOPn50VsErp7BsouG5j9rDk+LZqJ+pPzqeqthtndDPOsZxpQ2P1BsZffj7jRG22Sx7No4cdwCGoWoV8rJHHAHOstJpFcn9LdnBosHPh+Vn+nbOSDdIMt0yZDJmlXAsy+CoHu5PkGr+dMej+oFebdSPuv+U8sa7UYjAReXbgyWcSQ140QKvnSzofSJINxG8m1wBagzT54mj+lfrxpn031Im43m72sMKEQj8xm47jXiwoD45Ftd1VAc66uIY55LheBc9FDGnvi825fglK+l+qpNvHjLGAPwS7iFAGMjn3Z51YsnFjQpcjZ4vXrb3eKizfiGmik3EQRMVjeSMrTmLEA1m2QB5KRMcqayQnr6NTvTPAVTayiIslMSCxHINULHgE6cbf1NBLuZII0d5YVViQooK4VrDEjiiLHnjwdVOw9Vty3q37CxJL0/1NJKN1OJ4xGiSduMAPgYmf3OFAKkqBw78kigKok9K6xuPxB28zMWG1jcL2/dmxkBaRh7QT27xAVQWxGVXof0/69geOISYq80jpGsalV9teS5ABJIHnkkaMj9XO+43kEe2LHbYfxC3LHnxdADn5Pm61Dh6oJlun7j1RWV2e8eSXaSTSOXEj9zIf8vwBXHHHx/8ADbteozDbuscuJ/EN5GOSVdlgvFkE3xz8jW66H6hg3TypCSxiYo54HI48XlRN0ao0dK9364hEO7khBkba2HUkLZU192rzTY0aOtW1c52UU+Hmbeq6Lse0/wAB0fokTdanaGE5SpG0zCRybIFLQDAD2+efNjXe13ch3GxzmLkqwdsa4JYLVrfPHPzwdaFPVcQ2ke4lXHOATFFKmhVkDIqWr7DXGy9a7SaVIQXUyR9yNmXEMpF+0/WgePsfpoZnQYp6T+fRV9rbEBgGvnP7WW2nWdyWSppXcbkpgQKMYq7ofv8At9tDzz1DucCQx3OSLjeS880R8VY1peidY2O3do42kGc6xEubHedS2PJuyBRPi6F3q/1L14pP2VlEKpGZZZDGXA59oPFAEBrNjwBenNeHQGW6K0dsYXwxlv0Z3BIepdXlz3eG4lxVVaKvBJxyAOPgWf7anUOtblmU90xr2FZDyAz0MuApza7GHGjup9e3Cd6pATFtUvFAA08rEJQNkcC8T9daTadZhySFpMpf0k4mi6rbDKscgOcQdVmrAByDoJTXAA/5joDl1KwnqLeTSHcJMzghIzHGBwbxyPi+DfPx4+NbmZe7sKR2S4eHRSWHt+AKYniqFH6c6CHXhPu9vFtnJQq8kpw4ZBQXFmHILn9S8UDptuOuwRtIrPRjwzFE0XICDgckn4Gq6tQua1uWIv8AhZ8TVNSm1mWPp9vwsdL0meYBpdp3e5txFGC9dhlLjI5tmuYKtYycVRvRXTfS8waFnSMYTRSsCQfG37T1V8hgpH7Xp3ueuK0kapIE98matGxLLFYfH6UaN82K+uku49aZfhJBlFG7SPL7Cx7UY4P6bokqbHgE88aAdUcIAWJuDLkw2vpqaNo2jkjQxyzEWhYGOZ8sataIr7j7HV/U9pIX3dRlhJtlRDxRYd3jk3dsOar76Z9T6ike2abuBVwsOQSBf6SQOSORxoODr8S4xyyBpRirlUbHMiwLohWbyEJvkfUapdmfcp6bC35QuE2jiSVRH7WRVR7XEA3nYvK8jfjn2/TQ+86O+TCMUP8Ah1ViR4idmJ+5APz5002PW4Zce2xbJC49pHCtifIFENxRo6XRer0aHvdqYKcQgxFuzFhivNWCpu6HI0mzJ3KGoWG9lWkEkb4qlKZnfll+FAVz7rIB9x+bxP31dsdsX2G3UhiSiElSAy8ZBhfFhq4/tpXvPUCGb8xDJAVQh0DK0Ym9oVwasOw8jx4I01/1VADMtSAQ2Lw4Yq/bIX7h/bzXm/HOm2LxuSms0obfbTcGORQgZ32vbBUqoDe+/ng0RVcX8jV266e7sWVSgaSLg1YCA23ng80P2Hxryf1hEq5GOb/lPLjjyBGQHU8+Qfnx9DyNWP6siHcASUlCgCheXMgtMbPzz5rx+1jYu4I7cIL/ACp8iDE5jPeQqGQWHZaJN3iVWiR7hfjnRHqqR1MJDbgcNZ2+Hn2+c+P2+dDP6vxmNqXgZY2DqpDR932oHU1YZwaI5F8jwddetoUZtuZWAjDMCDySSvtIWjlRHitW0qZY8T1ZW4aoH1B4rj03s37skrtuCpQgiarPI/2tjdD4Hhh99c+lduhkEtTZsSMpVAJXH2jg+K58fHxWmvps/wDDWAgFtiIzYA+g4Ff+H4utIfTKxxzB2QICpwYzh64v3C+DX/trHing1gStOYuFTrwW8GprkNr3V6wrF+sGPdUMVAC+2pJASPkkIh+fB1f09I4unzSq/aXF3d0LPjgDZAYBiQFsivOqfVsbvMoWB2Cr+sK5uzdWjDgf99XybCR+k7iFIyJJIJkVKKksysB+o3ZJ8k6xU52xK21HRh2gK3p3QZc45X3skqqcgjKADYNft51U/RoNruzOkjRvvWERUDIF6Z7Xj2khCSTY/a9Zj/S+6wmEEDba9vEjqZFJ3EiSBnNhiOYwUzcqWyANaY9O9PTK23Kwuka74S9s9tRGggkQlURmVAWI9oYkkk0L10TVfe+tvBZKlRzzLvQfhEL6Gg3EG6qWYLvJFkbJcWUqxYABlB8/7henHSPSqbfcz7lZGZpkRGU1QCKqgji79vOsP/pPedmFZYnett21CmMtDL3HJcMzjBirKRIuRGJFfBfwenN0N063W2TPcRPlZ/ETJgQQPhGMkl15kWvGoa9UiC4wfb9BIvT/AIawHafhTI7L3C4chc1Jq8SAK4Fcgjnxpx0r0qm33U+4SR7nC5o1EewUDdX9z9/6aSf4f9AngkVpY3jIgwlPsxlkse/2szSNwfzGxNNVG+A930HdNvu8NviV3mXcUr7oCuPLs5c+bMYCqtHg8El1eq4EFxv1+FFp9l6Uij3r7xSe46FGCilazeTAeW4Hihx4vnSbqXo7azbycdxlnm25zCAAFWes24Kl7WvjxZF86U7D0fuo9vCsSGKZunzRTPnz3m7fbyNkkj3AMLx+PjTn0b0Z4t4ZRtG2sJ2qR4lkP5gcljSsw5Bu/nyeToCtVBkOMxHgouz/AIeRc4zSAnafhW/SbTgBvHDcD7fYaMj9EbfDZq9udofYxq2HPDfUXR/cD6nWZ2/p/d/ikl/DmM9zciVlZKdXSUR25cySDIqabEKapRXHTekJU2uwAgyxQHeRUrl5O2AGYO6q5VrH6uLBF0NE4iqRGY9WUWs2XpSKGWaRK/Ol7rAqDT/OLHwCeT82TRGuepel+6N1cpB3BQXjeKpVJXyDzfjzoHd9ElbpcW3KzO6lCwzQvSvlRy/LkAFAoTTAVZ8lG3p7dPFBFJtFKL3+BiccmBjPbeQxoSL5GeHhQL0mdxMk3TNcW3C0s3pTJ3cy/r3Ec5GA/wD4wAEPPI4BHij9dc7b0cid4CT2yCQXguYEt5fmUWoXYqvvekXTfTe7H4SN1btSxwHe29lZNsOPBOXdpFNfCG/OqOnelt4Hfh45yu4B3IwCyGQMIyxyaR6JUhSq4Y8GhRmd0RKbaviJWi6L0xdvu1RpzJKdsFVe3QEcTAEgjgcuLB5J+w4m+9LdyaWRdwVLSxylcVamjACg/JXiwOOebOlPo3oUsW8il/Btto02ZhkuRWylzjJalY3YBOZ5auQKGm292c6ySSojXOTE1fwpQVJD+xBP/m0zXOLpm6em9znEzBVr+mRnYlYEwPFyAWuRsnkB4GRY2eK/bVMvo+42VpuTthtlIUDFbskC/LcA/trqDYM8iDtMrrLk0rCgEWwqqfm1oUOOWJ50569G5gcR2W44U0StjIA/BK2B99HM4EAFElwcBmSrruzllWLbBPygY2kltQMUNlcbyslR9qJ540Nveg4EurGVDuBuBCMVLycfxsaKqBmF48ea1d2wAqjbSiEOxwxsk0MfbZpLvzxYGqT0eXtpS0Ys5kUHhXLWkY+wW1P76YbhKdtrSj/TvSRtwzMfzJXZqJvDJiwRfqBZJ+ps/TS6boTps4oGmh/JmEis6kKyhiwVvd82bo/++rpdsZAhl27vkWkMePKsaVASSFWk+450NuNhKWj7yyExxgApGJPm29zDEHwt1Zxv50WzMkqt1EPMvPXJX9R9PvPKZBNH25REXpDf5L9xShyqmPBu6FedcP6ckMO7gEsNzSmVTgbGT5gP7vAII4/f7a76n0d5BPJ+aC57YRTVr7VBI/6TbcfF3xrrd7KZJHljRrlJiIHwlBUc/sQT+zagcYHe6EJOzMP8l11joEs3Ocan8LLBQU1cmNEC/wBIrQHUOhnMgzwBnaAqjg+5oQQRWV4t/P6aK3O1n/ERTBaSN1iUEEsUJxZvpRu+f9oOjNr07tDcNFCFZmxQBa4xVQf2uzepmLQBKhw7BcnVC9X9OSSzFu8gWQRCQYG/yX7i4e6uTYIN0OdG9b6dJNLDJFKiNDlZZcv1AfFj4+/00DN09nbDtvmJExlI9qRxkH2t9SARQ5tjfA17JsJg7EI1bklZaP6ADSsfoe3YP3rQBNr6ddfRPSpim7M03690w6Z0/cRM7SzJIpyOKR4+41zeR+BQH31mug7SCWbBo9qykEhY88kr/ddcfF/Wtb11OJA4NcaQdJ6fuItwO44dWUlmWJV93FWRyfnWCuC97SQrKdazyTBj6ei0YTU11qauhZIUXU1NTRKDV6NTU1NRMoNQ6mpqBRe681NTRUXuvNTU0FFDqDU1NFRe6mvNTUUU1NTU1FF6dctqamgooNQ6mpqBRea91NTRUXg8/wAtetqamhvQ3qDUbU1NFFeNro+dTU0FFx9NdNqamiouhqDU1NAoLnU1NTURX//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057" name="Picture 9"/>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866900" y="4762501"/>
            <a:ext cx="3841750" cy="21093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826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538163" y="2058854"/>
            <a:ext cx="5789612" cy="887546"/>
          </a:xfrm>
          <a:prstGeom prst="line">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p:nvPr>
        </p:nvSpPr>
        <p:spPr>
          <a:xfrm>
            <a:off x="159657" y="128588"/>
            <a:ext cx="8844643" cy="504825"/>
          </a:xfrm>
        </p:spPr>
        <p:txBody>
          <a:bodyPr/>
          <a:lstStyle/>
          <a:p>
            <a:r>
              <a:rPr lang="en-ZA" dirty="0" smtClean="0"/>
              <a:t>P9. And under the NC, grace is still released </a:t>
            </a:r>
            <a:r>
              <a:rPr lang="en-ZA" dirty="0"/>
              <a:t>when we </a:t>
            </a:r>
            <a:r>
              <a:rPr lang="en-ZA" dirty="0" smtClean="0"/>
              <a:t>1) </a:t>
            </a:r>
            <a:r>
              <a:rPr lang="en-ZA" b="1" u="sng" dirty="0" smtClean="0"/>
              <a:t>believe</a:t>
            </a:r>
            <a:r>
              <a:rPr lang="en-ZA" dirty="0"/>
              <a:t>, </a:t>
            </a:r>
            <a:r>
              <a:rPr lang="en-ZA" dirty="0" smtClean="0"/>
              <a:t>2) </a:t>
            </a:r>
            <a:r>
              <a:rPr lang="en-ZA" b="1" u="sng" dirty="0" smtClean="0"/>
              <a:t>confess</a:t>
            </a:r>
            <a:r>
              <a:rPr lang="en-ZA" dirty="0" smtClean="0"/>
              <a:t> (proclaim) and 3) </a:t>
            </a:r>
            <a:r>
              <a:rPr lang="en-ZA" b="1" u="sng" dirty="0" smtClean="0"/>
              <a:t>do</a:t>
            </a:r>
            <a:r>
              <a:rPr lang="en-ZA" dirty="0" smtClean="0"/>
              <a:t> God’s Word</a:t>
            </a:r>
            <a:endParaRPr lang="en-ZA" dirty="0"/>
          </a:p>
        </p:txBody>
      </p:sp>
      <p:sp>
        <p:nvSpPr>
          <p:cNvPr id="3" name="Content Placeholder 2"/>
          <p:cNvSpPr>
            <a:spLocks noGrp="1"/>
          </p:cNvSpPr>
          <p:nvPr>
            <p:ph idx="1"/>
          </p:nvPr>
        </p:nvSpPr>
        <p:spPr>
          <a:xfrm>
            <a:off x="179512" y="1612892"/>
            <a:ext cx="8892480" cy="5360988"/>
          </a:xfrm>
        </p:spPr>
        <p:txBody>
          <a:bodyPr/>
          <a:lstStyle/>
          <a:p>
            <a:r>
              <a:rPr lang="en-ZA" sz="2400" i="1" dirty="0" smtClean="0"/>
              <a:t>For </a:t>
            </a:r>
            <a:r>
              <a:rPr lang="en-ZA" sz="2400" i="1" dirty="0"/>
              <a:t>with the </a:t>
            </a:r>
            <a:r>
              <a:rPr lang="en-ZA" sz="2400" b="1" i="1" u="sng" dirty="0">
                <a:solidFill>
                  <a:schemeClr val="accent1"/>
                </a:solidFill>
              </a:rPr>
              <a:t>heart</a:t>
            </a:r>
            <a:r>
              <a:rPr lang="en-ZA" sz="2400" i="1" dirty="0"/>
              <a:t> one </a:t>
            </a:r>
            <a:r>
              <a:rPr lang="en-ZA" sz="2400" i="1" dirty="0" smtClean="0"/>
              <a:t>   </a:t>
            </a:r>
            <a:r>
              <a:rPr lang="en-ZA" sz="2400" b="1" i="1" u="sng" dirty="0" smtClean="0">
                <a:solidFill>
                  <a:schemeClr val="accent1"/>
                </a:solidFill>
              </a:rPr>
              <a:t>believes</a:t>
            </a:r>
            <a:r>
              <a:rPr lang="en-ZA" sz="2400" i="1" dirty="0" smtClean="0"/>
              <a:t> </a:t>
            </a:r>
            <a:r>
              <a:rPr lang="en-ZA" sz="2400" i="1" dirty="0"/>
              <a:t>and is </a:t>
            </a:r>
            <a:r>
              <a:rPr lang="en-ZA" sz="2400" b="1" i="1" u="sng" dirty="0">
                <a:solidFill>
                  <a:schemeClr val="accent1"/>
                </a:solidFill>
              </a:rPr>
              <a:t>justified</a:t>
            </a:r>
            <a:r>
              <a:rPr lang="en-ZA" sz="2400" i="1" dirty="0"/>
              <a:t>, and with the </a:t>
            </a:r>
            <a:r>
              <a:rPr lang="en-ZA" sz="2400" b="1" i="1" u="sng" dirty="0">
                <a:solidFill>
                  <a:schemeClr val="accent1"/>
                </a:solidFill>
              </a:rPr>
              <a:t>mouth</a:t>
            </a:r>
            <a:r>
              <a:rPr lang="en-ZA" sz="2400" i="1" dirty="0"/>
              <a:t> one </a:t>
            </a:r>
            <a:r>
              <a:rPr lang="en-ZA" sz="2400" i="1" dirty="0" smtClean="0"/>
              <a:t>    </a:t>
            </a:r>
            <a:r>
              <a:rPr lang="en-ZA" sz="2400" b="1" i="1" u="sng" dirty="0" smtClean="0">
                <a:solidFill>
                  <a:schemeClr val="accent1"/>
                </a:solidFill>
              </a:rPr>
              <a:t>confesses</a:t>
            </a:r>
            <a:r>
              <a:rPr lang="en-ZA" sz="2400" i="1" dirty="0" smtClean="0"/>
              <a:t> </a:t>
            </a:r>
            <a:r>
              <a:rPr lang="en-ZA" sz="2400" i="1" dirty="0"/>
              <a:t>and is </a:t>
            </a:r>
            <a:r>
              <a:rPr lang="en-ZA" sz="2400" b="1" i="1" u="sng" dirty="0">
                <a:solidFill>
                  <a:schemeClr val="accent1"/>
                </a:solidFill>
              </a:rPr>
              <a:t>saved</a:t>
            </a:r>
            <a:r>
              <a:rPr lang="en-ZA" sz="2400" b="1" i="1" dirty="0"/>
              <a:t>. </a:t>
            </a:r>
            <a:r>
              <a:rPr lang="en-ZA" sz="2400" i="1" dirty="0" smtClean="0"/>
              <a:t>(Rom10:9–17)</a:t>
            </a:r>
          </a:p>
          <a:p>
            <a:endParaRPr lang="en-ZA" sz="2400" i="1" dirty="0" smtClean="0"/>
          </a:p>
          <a:p>
            <a:endParaRPr lang="en-US" sz="2400" i="1" dirty="0" smtClean="0"/>
          </a:p>
          <a:p>
            <a:endParaRPr lang="en-US" sz="2400" i="1" dirty="0" smtClean="0"/>
          </a:p>
          <a:p>
            <a:r>
              <a:rPr lang="en-US" sz="2400" i="1" dirty="0" smtClean="0"/>
              <a:t>But </a:t>
            </a:r>
            <a:r>
              <a:rPr lang="en-US" sz="2400" b="1" i="1" u="sng" dirty="0">
                <a:solidFill>
                  <a:schemeClr val="accent1"/>
                </a:solidFill>
              </a:rPr>
              <a:t>be doers of the word</a:t>
            </a:r>
            <a:r>
              <a:rPr lang="en-US" sz="2400" i="1" dirty="0"/>
              <a:t>, and not hearers only, deceiving </a:t>
            </a:r>
            <a:r>
              <a:rPr lang="en-US" sz="2400" i="1" dirty="0" smtClean="0"/>
              <a:t>yourselves… The </a:t>
            </a:r>
            <a:r>
              <a:rPr lang="en-US" sz="2400" i="1" dirty="0"/>
              <a:t>one who looks into the perfect law, the law of liberty, and perseveres, being no hearer who forgets but a doer who acts, </a:t>
            </a:r>
            <a:r>
              <a:rPr lang="en-US" sz="2400" b="1" i="1" u="sng" dirty="0">
                <a:solidFill>
                  <a:schemeClr val="accent1"/>
                </a:solidFill>
              </a:rPr>
              <a:t>he will be blessed in his </a:t>
            </a:r>
            <a:r>
              <a:rPr lang="en-US" sz="2400" b="1" i="1" u="sng" dirty="0" smtClean="0">
                <a:solidFill>
                  <a:schemeClr val="accent1"/>
                </a:solidFill>
              </a:rPr>
              <a:t>    doing</a:t>
            </a:r>
            <a:r>
              <a:rPr lang="en-US" sz="2400" i="1" dirty="0"/>
              <a:t>. </a:t>
            </a:r>
            <a:r>
              <a:rPr lang="en-US" sz="2400" i="1" dirty="0" smtClean="0"/>
              <a:t/>
            </a:r>
            <a:br>
              <a:rPr lang="en-US" sz="2400" i="1" dirty="0" smtClean="0"/>
            </a:br>
            <a:r>
              <a:rPr lang="en-US" sz="2400" dirty="0" smtClean="0"/>
              <a:t>(</a:t>
            </a:r>
            <a:r>
              <a:rPr lang="en-US" sz="2400" dirty="0"/>
              <a:t>Jas 1:22–25) </a:t>
            </a:r>
          </a:p>
          <a:p>
            <a:pPr lvl="1"/>
            <a:endParaRPr lang="en-ZA" i="1" dirty="0"/>
          </a:p>
          <a:p>
            <a:pPr lvl="1"/>
            <a:endParaRPr lang="en-ZA" dirty="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18</a:t>
            </a:fld>
            <a:endParaRPr lang="en-ZA"/>
          </a:p>
        </p:txBody>
      </p:sp>
      <p:sp>
        <p:nvSpPr>
          <p:cNvPr id="5" name="Rounded Rectangle 4"/>
          <p:cNvSpPr/>
          <p:nvPr/>
        </p:nvSpPr>
        <p:spPr>
          <a:xfrm>
            <a:off x="6327775" y="2050433"/>
            <a:ext cx="1085396" cy="339889"/>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6" name="Rounded Rectangle 5"/>
          <p:cNvSpPr/>
          <p:nvPr/>
        </p:nvSpPr>
        <p:spPr>
          <a:xfrm>
            <a:off x="393700" y="2946400"/>
            <a:ext cx="8699500" cy="1092199"/>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2400" i="1" dirty="0" smtClean="0">
                <a:solidFill>
                  <a:prstClr val="black"/>
                </a:solidFill>
                <a:latin typeface="Abyssinica SIL" pitchFamily="2" charset="0"/>
                <a:cs typeface="Arial" pitchFamily="34" charset="0"/>
              </a:rPr>
              <a:t>G4982</a:t>
            </a:r>
            <a:r>
              <a:rPr lang="en-US" sz="2400" i="1" dirty="0">
                <a:solidFill>
                  <a:prstClr val="black"/>
                </a:solidFill>
                <a:latin typeface="Abyssinica SIL" pitchFamily="2" charset="0"/>
                <a:cs typeface="Arial" pitchFamily="34" charset="0"/>
              </a:rPr>
              <a:t>.  </a:t>
            </a:r>
            <a:r>
              <a:rPr lang="el-GR" sz="2400" i="1" dirty="0">
                <a:solidFill>
                  <a:prstClr val="black"/>
                </a:solidFill>
                <a:latin typeface="Arial" pitchFamily="34" charset="0"/>
                <a:cs typeface="Arial" pitchFamily="34" charset="0"/>
              </a:rPr>
              <a:t>σώζω</a:t>
            </a:r>
            <a:r>
              <a:rPr lang="en-US" sz="2400" i="1" dirty="0">
                <a:solidFill>
                  <a:prstClr val="black"/>
                </a:solidFill>
                <a:latin typeface="Abyssinica SIL" pitchFamily="2" charset="0"/>
                <a:cs typeface="Arial" pitchFamily="34" charset="0"/>
              </a:rPr>
              <a:t> </a:t>
            </a:r>
            <a:r>
              <a:rPr lang="en-US" sz="2400" i="1" dirty="0" err="1">
                <a:solidFill>
                  <a:prstClr val="black"/>
                </a:solidFill>
                <a:latin typeface="Abyssinica SIL" pitchFamily="2" charset="0"/>
                <a:cs typeface="Arial" pitchFamily="34" charset="0"/>
              </a:rPr>
              <a:t>sōzō</a:t>
            </a:r>
            <a:r>
              <a:rPr lang="en-US" sz="2400" i="1" dirty="0">
                <a:solidFill>
                  <a:prstClr val="black"/>
                </a:solidFill>
                <a:latin typeface="Abyssinica SIL" pitchFamily="2" charset="0"/>
                <a:cs typeface="Arial" pitchFamily="34" charset="0"/>
              </a:rPr>
              <a:t>, </a:t>
            </a:r>
            <a:r>
              <a:rPr lang="en-US" sz="2400" i="1" dirty="0" err="1">
                <a:solidFill>
                  <a:prstClr val="black"/>
                </a:solidFill>
                <a:latin typeface="Abyssinica SIL" pitchFamily="2" charset="0"/>
                <a:cs typeface="Arial" pitchFamily="34" charset="0"/>
              </a:rPr>
              <a:t>sode</a:t>
            </a:r>
            <a:r>
              <a:rPr lang="en-US" sz="2400" i="1" dirty="0">
                <a:solidFill>
                  <a:prstClr val="black"/>
                </a:solidFill>
                <a:latin typeface="Abyssinica SIL" pitchFamily="2" charset="0"/>
                <a:cs typeface="Arial" pitchFamily="34" charset="0"/>
              </a:rPr>
              <a:t>´-</a:t>
            </a:r>
            <a:r>
              <a:rPr lang="en-US" sz="2400" i="1" dirty="0" err="1">
                <a:solidFill>
                  <a:prstClr val="black"/>
                </a:solidFill>
                <a:latin typeface="Abyssinica SIL" pitchFamily="2" charset="0"/>
                <a:cs typeface="Arial" pitchFamily="34" charset="0"/>
              </a:rPr>
              <a:t>zo</a:t>
            </a:r>
            <a:r>
              <a:rPr lang="en-US" sz="2400" i="1" dirty="0">
                <a:solidFill>
                  <a:prstClr val="black"/>
                </a:solidFill>
                <a:latin typeface="Abyssinica SIL" pitchFamily="2" charset="0"/>
                <a:cs typeface="Arial" pitchFamily="34" charset="0"/>
              </a:rPr>
              <a:t>; </a:t>
            </a:r>
            <a:r>
              <a:rPr lang="en-US" sz="2400" i="1" dirty="0" smtClean="0">
                <a:solidFill>
                  <a:prstClr val="black"/>
                </a:solidFill>
                <a:latin typeface="Abyssinica SIL" pitchFamily="2" charset="0"/>
                <a:cs typeface="Arial" pitchFamily="34" charset="0"/>
              </a:rPr>
              <a:t> </a:t>
            </a:r>
            <a:r>
              <a:rPr lang="en-US" sz="2400" b="1" i="1" dirty="0" smtClean="0">
                <a:solidFill>
                  <a:prstClr val="black"/>
                </a:solidFill>
                <a:latin typeface="Abyssinica SIL" pitchFamily="2" charset="0"/>
                <a:cs typeface="Arial" pitchFamily="34" charset="0"/>
              </a:rPr>
              <a:t>to </a:t>
            </a:r>
            <a:r>
              <a:rPr lang="en-US" sz="2400" b="1" i="1" u="sng" dirty="0">
                <a:solidFill>
                  <a:prstClr val="black"/>
                </a:solidFill>
                <a:latin typeface="Abyssinica SIL" pitchFamily="2" charset="0"/>
                <a:cs typeface="Arial" pitchFamily="34" charset="0"/>
              </a:rPr>
              <a:t>save</a:t>
            </a:r>
            <a:r>
              <a:rPr lang="en-US" sz="2400" b="1" i="1" dirty="0">
                <a:solidFill>
                  <a:prstClr val="black"/>
                </a:solidFill>
                <a:latin typeface="Abyssinica SIL" pitchFamily="2" charset="0"/>
                <a:cs typeface="Arial" pitchFamily="34" charset="0"/>
              </a:rPr>
              <a:t>, i.e. </a:t>
            </a:r>
            <a:r>
              <a:rPr lang="en-US" sz="2400" b="1" i="1" u="sng" dirty="0">
                <a:solidFill>
                  <a:prstClr val="black"/>
                </a:solidFill>
                <a:latin typeface="Abyssinica SIL" pitchFamily="2" charset="0"/>
                <a:cs typeface="Arial" pitchFamily="34" charset="0"/>
              </a:rPr>
              <a:t>deliver</a:t>
            </a:r>
            <a:r>
              <a:rPr lang="en-US" sz="2400" b="1" i="1" dirty="0">
                <a:solidFill>
                  <a:prstClr val="black"/>
                </a:solidFill>
                <a:latin typeface="Abyssinica SIL" pitchFamily="2" charset="0"/>
                <a:cs typeface="Arial" pitchFamily="34" charset="0"/>
              </a:rPr>
              <a:t> or </a:t>
            </a:r>
            <a:r>
              <a:rPr lang="en-US" sz="2400" b="1" i="1" u="sng" dirty="0" smtClean="0">
                <a:solidFill>
                  <a:prstClr val="black"/>
                </a:solidFill>
                <a:latin typeface="Abyssinica SIL" pitchFamily="2" charset="0"/>
                <a:cs typeface="Arial" pitchFamily="34" charset="0"/>
              </a:rPr>
              <a:t>protect</a:t>
            </a:r>
            <a:r>
              <a:rPr lang="en-US" sz="2400" b="1" i="1" dirty="0" smtClean="0">
                <a:solidFill>
                  <a:prstClr val="black"/>
                </a:solidFill>
                <a:latin typeface="Abyssinica SIL" pitchFamily="2" charset="0"/>
                <a:cs typeface="Arial" pitchFamily="34" charset="0"/>
              </a:rPr>
              <a:t>, </a:t>
            </a:r>
            <a:r>
              <a:rPr lang="en-US" sz="2400" b="1" i="1" u="sng" dirty="0" smtClean="0">
                <a:solidFill>
                  <a:prstClr val="black"/>
                </a:solidFill>
                <a:latin typeface="Abyssinica SIL" pitchFamily="2" charset="0"/>
                <a:cs typeface="Arial" pitchFamily="34" charset="0"/>
              </a:rPr>
              <a:t>heal</a:t>
            </a:r>
            <a:r>
              <a:rPr lang="en-US" sz="2400" b="1" i="1" dirty="0">
                <a:solidFill>
                  <a:prstClr val="black"/>
                </a:solidFill>
                <a:latin typeface="Abyssinica SIL" pitchFamily="2" charset="0"/>
                <a:cs typeface="Arial" pitchFamily="34" charset="0"/>
              </a:rPr>
              <a:t>, preserve, </a:t>
            </a:r>
            <a:r>
              <a:rPr lang="en-US" sz="2400" b="1" i="1" dirty="0" smtClean="0">
                <a:solidFill>
                  <a:prstClr val="black"/>
                </a:solidFill>
                <a:latin typeface="Abyssinica SIL" pitchFamily="2" charset="0"/>
                <a:cs typeface="Arial" pitchFamily="34" charset="0"/>
              </a:rPr>
              <a:t>… </a:t>
            </a:r>
            <a:r>
              <a:rPr lang="en-US" sz="2400" b="1" i="1" u="sng" dirty="0" smtClean="0">
                <a:solidFill>
                  <a:prstClr val="black"/>
                </a:solidFill>
                <a:latin typeface="Abyssinica SIL" pitchFamily="2" charset="0"/>
                <a:cs typeface="Arial" pitchFamily="34" charset="0"/>
              </a:rPr>
              <a:t>make whole</a:t>
            </a:r>
            <a:r>
              <a:rPr lang="en-US" sz="2400" b="1" i="1" dirty="0" smtClean="0">
                <a:solidFill>
                  <a:prstClr val="black"/>
                </a:solidFill>
                <a:latin typeface="Abyssinica SIL" pitchFamily="2" charset="0"/>
                <a:cs typeface="Arial" pitchFamily="34" charset="0"/>
              </a:rPr>
              <a:t>.</a:t>
            </a:r>
            <a:r>
              <a:rPr lang="en-US" sz="2400" dirty="0" smtClean="0">
                <a:solidFill>
                  <a:prstClr val="black"/>
                </a:solidFill>
                <a:latin typeface="Abyssinica SIL" pitchFamily="2" charset="0"/>
                <a:cs typeface="Arial" pitchFamily="34" charset="0"/>
              </a:rPr>
              <a:t>  Strong</a:t>
            </a:r>
            <a:r>
              <a:rPr lang="en-US" sz="2400" dirty="0">
                <a:solidFill>
                  <a:prstClr val="black"/>
                </a:solidFill>
                <a:latin typeface="Abyssinica SIL" pitchFamily="2" charset="0"/>
                <a:cs typeface="Arial" pitchFamily="34" charset="0"/>
              </a:rPr>
              <a:t>, J. </a:t>
            </a:r>
            <a:r>
              <a:rPr lang="en-US" sz="2400" dirty="0" smtClean="0">
                <a:solidFill>
                  <a:prstClr val="black"/>
                </a:solidFill>
                <a:latin typeface="Abyssinica SIL" pitchFamily="2" charset="0"/>
                <a:cs typeface="Arial" pitchFamily="34" charset="0"/>
              </a:rPr>
              <a:t>(2009)</a:t>
            </a:r>
            <a:endParaRPr lang="en-ZA" sz="3200" b="1" dirty="0" smtClean="0">
              <a:solidFill>
                <a:prstClr val="black"/>
              </a:solidFill>
              <a:latin typeface="Abyssinica SIL" pitchFamily="2" charset="0"/>
              <a:cs typeface="Arial" pitchFamily="34" charset="0"/>
            </a:endParaRPr>
          </a:p>
        </p:txBody>
      </p:sp>
      <p:sp>
        <p:nvSpPr>
          <p:cNvPr id="7" name="Rounded Rectangle 6"/>
          <p:cNvSpPr/>
          <p:nvPr/>
        </p:nvSpPr>
        <p:spPr>
          <a:xfrm>
            <a:off x="3872078" y="1697991"/>
            <a:ext cx="1582571" cy="33147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8" name="Rounded Rectangle 7"/>
          <p:cNvSpPr/>
          <p:nvPr/>
        </p:nvSpPr>
        <p:spPr>
          <a:xfrm>
            <a:off x="3499230" y="2050433"/>
            <a:ext cx="1937154" cy="346239"/>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9" name="Rounded Rectangle 8"/>
          <p:cNvSpPr/>
          <p:nvPr/>
        </p:nvSpPr>
        <p:spPr>
          <a:xfrm>
            <a:off x="2675811" y="5661732"/>
            <a:ext cx="1282431" cy="326953"/>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10" name="Rounded Rectangle 9"/>
          <p:cNvSpPr/>
          <p:nvPr/>
        </p:nvSpPr>
        <p:spPr>
          <a:xfrm>
            <a:off x="3884416" y="1697991"/>
            <a:ext cx="275106" cy="331470"/>
          </a:xfrm>
          <a:prstGeom prst="roundRect">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Arial" pitchFamily="34" charset="0"/>
                <a:cs typeface="Arial" pitchFamily="34" charset="0"/>
              </a:rPr>
              <a:t>1</a:t>
            </a:r>
            <a:endParaRPr lang="en-ZA" sz="2400" b="1" dirty="0" smtClean="0">
              <a:solidFill>
                <a:prstClr val="white"/>
              </a:solidFill>
              <a:latin typeface="Arial" pitchFamily="34" charset="0"/>
              <a:cs typeface="Arial" pitchFamily="34" charset="0"/>
            </a:endParaRPr>
          </a:p>
        </p:txBody>
      </p:sp>
      <p:sp>
        <p:nvSpPr>
          <p:cNvPr id="11" name="Rounded Rectangle 10"/>
          <p:cNvSpPr/>
          <p:nvPr/>
        </p:nvSpPr>
        <p:spPr>
          <a:xfrm>
            <a:off x="3499231" y="2058852"/>
            <a:ext cx="275106" cy="331470"/>
          </a:xfrm>
          <a:prstGeom prst="roundRect">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Arial" pitchFamily="34" charset="0"/>
                <a:cs typeface="Arial" pitchFamily="34" charset="0"/>
              </a:rPr>
              <a:t>2</a:t>
            </a:r>
            <a:endParaRPr lang="en-ZA" sz="2400" b="1" dirty="0" smtClean="0">
              <a:solidFill>
                <a:prstClr val="white"/>
              </a:solidFill>
              <a:latin typeface="Arial" pitchFamily="34" charset="0"/>
              <a:cs typeface="Arial" pitchFamily="34" charset="0"/>
            </a:endParaRPr>
          </a:p>
        </p:txBody>
      </p:sp>
      <p:sp>
        <p:nvSpPr>
          <p:cNvPr id="12" name="Rounded Rectangle 11"/>
          <p:cNvSpPr/>
          <p:nvPr/>
        </p:nvSpPr>
        <p:spPr>
          <a:xfrm>
            <a:off x="2675811" y="5661732"/>
            <a:ext cx="275106" cy="326953"/>
          </a:xfrm>
          <a:prstGeom prst="roundRect">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Arial" pitchFamily="34" charset="0"/>
                <a:cs typeface="Arial" pitchFamily="34" charset="0"/>
              </a:rPr>
              <a:t>3</a:t>
            </a:r>
            <a:endParaRPr lang="en-ZA" sz="2400" b="1" dirty="0" smtClean="0">
              <a:solidFill>
                <a:prstClr val="white"/>
              </a:solidFill>
              <a:latin typeface="Arial" pitchFamily="34" charset="0"/>
              <a:cs typeface="Arial" pitchFamily="34" charset="0"/>
            </a:endParaRPr>
          </a:p>
        </p:txBody>
      </p:sp>
      <p:cxnSp>
        <p:nvCxnSpPr>
          <p:cNvPr id="15" name="Straight Connector 14"/>
          <p:cNvCxnSpPr/>
          <p:nvPr/>
        </p:nvCxnSpPr>
        <p:spPr>
          <a:xfrm flipH="1" flipV="1">
            <a:off x="7413171" y="2058854"/>
            <a:ext cx="1575254" cy="887546"/>
          </a:xfrm>
          <a:prstGeom prst="line">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5286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76920" y="6274674"/>
            <a:ext cx="8576793" cy="461665"/>
          </a:xfrm>
          <a:prstGeom prst="rect">
            <a:avLst/>
          </a:prstGeom>
          <a:solidFill>
            <a:schemeClr val="tx2"/>
          </a:solidFill>
        </p:spPr>
        <p:txBody>
          <a:bodyPr wrap="square">
            <a:spAutoFit/>
          </a:bodyPr>
          <a:lstStyle/>
          <a:p>
            <a:pPr marL="0" lvl="2" algn="ctr" fontAlgn="base">
              <a:spcBef>
                <a:spcPct val="0"/>
              </a:spcBef>
              <a:spcAft>
                <a:spcPct val="0"/>
              </a:spcAft>
            </a:pPr>
            <a:r>
              <a:rPr lang="en-ZA" sz="2400" b="1" dirty="0" smtClean="0">
                <a:solidFill>
                  <a:prstClr val="white"/>
                </a:solidFill>
                <a:latin typeface="Arial" pitchFamily="34" charset="0"/>
                <a:ea typeface="MS PGothic" pitchFamily="34" charset="-128"/>
              </a:rPr>
              <a:t>… Ignorance </a:t>
            </a:r>
            <a:r>
              <a:rPr lang="en-ZA" sz="2400" b="1" dirty="0">
                <a:solidFill>
                  <a:prstClr val="white"/>
                </a:solidFill>
                <a:latin typeface="Arial" pitchFamily="34" charset="0"/>
                <a:ea typeface="MS PGothic" pitchFamily="34" charset="-128"/>
              </a:rPr>
              <a:t>of, despising, or not believing God’s Word</a:t>
            </a:r>
          </a:p>
        </p:txBody>
      </p:sp>
      <p:sp>
        <p:nvSpPr>
          <p:cNvPr id="41" name="Down Arrow 40"/>
          <p:cNvSpPr/>
          <p:nvPr/>
        </p:nvSpPr>
        <p:spPr>
          <a:xfrm>
            <a:off x="4141734" y="5808730"/>
            <a:ext cx="847165" cy="403412"/>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
        <p:nvSpPr>
          <p:cNvPr id="2" name="Title 1"/>
          <p:cNvSpPr>
            <a:spLocks noGrp="1"/>
          </p:cNvSpPr>
          <p:nvPr>
            <p:ph type="title"/>
          </p:nvPr>
        </p:nvSpPr>
        <p:spPr>
          <a:xfrm>
            <a:off x="159657" y="128588"/>
            <a:ext cx="8768443" cy="504825"/>
          </a:xfrm>
        </p:spPr>
        <p:txBody>
          <a:bodyPr/>
          <a:lstStyle/>
          <a:p>
            <a:r>
              <a:rPr lang="en-US" dirty="0" smtClean="0"/>
              <a:t>P10. Here we encounter a fifth set of obstacles to intimacy and power in prayer:</a:t>
            </a:r>
            <a:endParaRPr lang="en-US" dirty="0"/>
          </a:p>
        </p:txBody>
      </p:sp>
      <p:sp>
        <p:nvSpPr>
          <p:cNvPr id="3" name="Content Placeholder 2"/>
          <p:cNvSpPr>
            <a:spLocks noGrp="1"/>
          </p:cNvSpPr>
          <p:nvPr>
            <p:ph idx="1"/>
          </p:nvPr>
        </p:nvSpPr>
        <p:spPr>
          <a:xfrm>
            <a:off x="152400" y="1313543"/>
            <a:ext cx="8534400" cy="3631520"/>
          </a:xfrm>
        </p:spPr>
        <p:txBody>
          <a:bodyPr/>
          <a:lstStyle/>
          <a:p>
            <a:endParaRPr lang="en-US" sz="2400" i="1" dirty="0" smtClean="0"/>
          </a:p>
          <a:p>
            <a:endParaRPr lang="en-US" i="1" dirty="0"/>
          </a:p>
          <a:p>
            <a:endParaRPr lang="en-US" sz="2400" i="1" dirty="0" smtClean="0"/>
          </a:p>
          <a:p>
            <a:endParaRPr lang="en-US" i="1" dirty="0"/>
          </a:p>
          <a:p>
            <a:endParaRPr lang="en-US" sz="2400" i="1" dirty="0" smtClean="0"/>
          </a:p>
          <a:p>
            <a:r>
              <a:rPr lang="en-US" b="1" i="1" dirty="0" smtClean="0"/>
              <a:t>My </a:t>
            </a:r>
            <a:r>
              <a:rPr lang="en-US" b="1" i="1" dirty="0"/>
              <a:t>people are destroyed for </a:t>
            </a:r>
            <a:r>
              <a:rPr lang="en-US" b="1" i="1" dirty="0">
                <a:solidFill>
                  <a:schemeClr val="accent1"/>
                </a:solidFill>
              </a:rPr>
              <a:t>lack of knowledge </a:t>
            </a:r>
            <a:r>
              <a:rPr lang="en-US" b="1" i="1" dirty="0" smtClean="0">
                <a:solidFill>
                  <a:schemeClr val="accent1"/>
                </a:solidFill>
              </a:rPr>
              <a:t/>
            </a:r>
            <a:br>
              <a:rPr lang="en-US" b="1" i="1" dirty="0" smtClean="0">
                <a:solidFill>
                  <a:schemeClr val="accent1"/>
                </a:solidFill>
              </a:rPr>
            </a:br>
            <a:r>
              <a:rPr lang="en-US" b="1" i="1" dirty="0" smtClean="0"/>
              <a:t>(</a:t>
            </a:r>
            <a:r>
              <a:rPr lang="en-US" b="1" i="1" dirty="0"/>
              <a:t>Ho 4:6) </a:t>
            </a:r>
          </a:p>
          <a:p>
            <a:endParaRPr lang="en-ZA" sz="2400" i="1" dirty="0" smtClean="0"/>
          </a:p>
          <a:p>
            <a:r>
              <a:rPr lang="en-ZA" b="1" i="1" dirty="0"/>
              <a:t>Without</a:t>
            </a:r>
            <a:r>
              <a:rPr lang="en-ZA" sz="2400" b="1" i="1" dirty="0"/>
              <a:t> faith it is </a:t>
            </a:r>
            <a:r>
              <a:rPr lang="en-ZA" b="1" i="1" dirty="0">
                <a:solidFill>
                  <a:schemeClr val="accent1"/>
                </a:solidFill>
              </a:rPr>
              <a:t>impossible to please  </a:t>
            </a:r>
            <a:r>
              <a:rPr lang="en-ZA" b="1" i="1" dirty="0"/>
              <a:t>God (</a:t>
            </a:r>
            <a:r>
              <a:rPr lang="en-ZA" b="1" i="1" dirty="0" err="1"/>
              <a:t>Heb</a:t>
            </a:r>
            <a:r>
              <a:rPr lang="en-ZA" b="1" i="1" dirty="0"/>
              <a:t> 11:6</a:t>
            </a:r>
            <a:r>
              <a:rPr lang="en-ZA" b="1" i="1" dirty="0" smtClean="0"/>
              <a:t>)</a:t>
            </a:r>
            <a:endParaRPr lang="en-ZA" sz="2400" i="1" dirty="0"/>
          </a:p>
        </p:txBody>
      </p:sp>
      <p:sp>
        <p:nvSpPr>
          <p:cNvPr id="4" name="Slide Number Placeholder 3"/>
          <p:cNvSpPr>
            <a:spLocks noGrp="1"/>
          </p:cNvSpPr>
          <p:nvPr>
            <p:ph type="sldNum" sz="quarter" idx="12"/>
          </p:nvPr>
        </p:nvSpPr>
        <p:spPr>
          <a:xfrm>
            <a:off x="7010400" y="6492875"/>
            <a:ext cx="2133600" cy="365125"/>
          </a:xfrm>
        </p:spPr>
        <p:txBody>
          <a:bodyPr/>
          <a:lstStyle/>
          <a:p>
            <a:pPr>
              <a:defRPr/>
            </a:pPr>
            <a:fld id="{9B69759B-C1D9-417C-9B4A-0F717375400C}" type="slidenum">
              <a:rPr lang="en-ZA" smtClean="0">
                <a:solidFill>
                  <a:schemeClr val="bg1">
                    <a:lumMod val="50000"/>
                  </a:schemeClr>
                </a:solidFill>
              </a:rPr>
              <a:pPr>
                <a:defRPr/>
              </a:pPr>
              <a:t>19</a:t>
            </a:fld>
            <a:endParaRPr lang="en-ZA">
              <a:solidFill>
                <a:schemeClr val="bg1">
                  <a:lumMod val="50000"/>
                </a:schemeClr>
              </a:solidFill>
            </a:endParaRPr>
          </a:p>
        </p:txBody>
      </p:sp>
      <p:sp>
        <p:nvSpPr>
          <p:cNvPr id="7" name="Rounded Rectangle 6"/>
          <p:cNvSpPr/>
          <p:nvPr/>
        </p:nvSpPr>
        <p:spPr>
          <a:xfrm>
            <a:off x="6921500" y="977900"/>
            <a:ext cx="2082800" cy="2222500"/>
          </a:xfrm>
          <a:prstGeom prst="roundRect">
            <a:avLst>
              <a:gd name="adj" fmla="val 490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b="1" i="1" dirty="0" smtClean="0">
                <a:solidFill>
                  <a:schemeClr val="bg1"/>
                </a:solidFill>
                <a:latin typeface="Century Gothic" panose="020B0502020202020204" pitchFamily="34" charset="0"/>
              </a:rPr>
              <a:t>…ask </a:t>
            </a:r>
            <a:r>
              <a:rPr lang="en-ZA" sz="2400" b="1" i="1" dirty="0">
                <a:solidFill>
                  <a:schemeClr val="bg1"/>
                </a:solidFill>
                <a:latin typeface="Century Gothic" panose="020B0502020202020204" pitchFamily="34" charset="0"/>
              </a:rPr>
              <a:t>whatever you wish, and it will be done for you. </a:t>
            </a:r>
          </a:p>
        </p:txBody>
      </p:sp>
      <p:sp>
        <p:nvSpPr>
          <p:cNvPr id="21" name="Content Placeholder 2"/>
          <p:cNvSpPr txBox="1">
            <a:spLocks/>
          </p:cNvSpPr>
          <p:nvPr/>
        </p:nvSpPr>
        <p:spPr bwMode="auto">
          <a:xfrm>
            <a:off x="0" y="1506764"/>
            <a:ext cx="910000" cy="1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defRPr/>
            </a:pPr>
            <a:r>
              <a:rPr lang="en-ZA" sz="6600" b="1" i="1" smtClean="0">
                <a:solidFill>
                  <a:schemeClr val="bg1">
                    <a:lumMod val="50000"/>
                  </a:schemeClr>
                </a:solidFill>
              </a:rPr>
              <a:t>If </a:t>
            </a:r>
            <a:endParaRPr lang="en-ZA" sz="6600" i="1" dirty="0">
              <a:solidFill>
                <a:schemeClr val="bg1">
                  <a:lumMod val="50000"/>
                </a:schemeClr>
              </a:solidFill>
            </a:endParaRPr>
          </a:p>
        </p:txBody>
      </p:sp>
      <p:sp>
        <p:nvSpPr>
          <p:cNvPr id="22" name="Rounded Rectangle 21"/>
          <p:cNvSpPr/>
          <p:nvPr/>
        </p:nvSpPr>
        <p:spPr>
          <a:xfrm>
            <a:off x="3911600" y="990600"/>
            <a:ext cx="2082800" cy="2222500"/>
          </a:xfrm>
          <a:prstGeom prst="roundRect">
            <a:avLst>
              <a:gd name="adj" fmla="val 4902"/>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b="1" i="1" dirty="0" smtClean="0">
                <a:solidFill>
                  <a:schemeClr val="accent6">
                    <a:lumMod val="75000"/>
                  </a:schemeClr>
                </a:solidFill>
                <a:latin typeface="Century Gothic" panose="020B0502020202020204" pitchFamily="34" charset="0"/>
              </a:rPr>
              <a:t>…my </a:t>
            </a:r>
            <a:r>
              <a:rPr lang="en-ZA" sz="2400" b="1" i="1" dirty="0">
                <a:solidFill>
                  <a:schemeClr val="accent6">
                    <a:lumMod val="75000"/>
                  </a:schemeClr>
                </a:solidFill>
                <a:latin typeface="Century Gothic" panose="020B0502020202020204" pitchFamily="34" charset="0"/>
              </a:rPr>
              <a:t>words abide in </a:t>
            </a:r>
            <a:r>
              <a:rPr lang="en-ZA" sz="2400" b="1" i="1" dirty="0" smtClean="0">
                <a:solidFill>
                  <a:schemeClr val="accent6">
                    <a:lumMod val="75000"/>
                  </a:schemeClr>
                </a:solidFill>
                <a:latin typeface="Century Gothic" panose="020B0502020202020204" pitchFamily="34" charset="0"/>
              </a:rPr>
              <a:t>you…</a:t>
            </a:r>
            <a:endParaRPr lang="en-ZA" sz="2400" b="1" i="1" dirty="0">
              <a:solidFill>
                <a:schemeClr val="accent6">
                  <a:lumMod val="75000"/>
                </a:schemeClr>
              </a:solidFill>
              <a:latin typeface="Century Gothic" panose="020B0502020202020204" pitchFamily="34" charset="0"/>
            </a:endParaRPr>
          </a:p>
        </p:txBody>
      </p:sp>
      <p:sp>
        <p:nvSpPr>
          <p:cNvPr id="23" name="Rounded Rectangle 22"/>
          <p:cNvSpPr/>
          <p:nvPr/>
        </p:nvSpPr>
        <p:spPr>
          <a:xfrm>
            <a:off x="910000" y="990600"/>
            <a:ext cx="2082800" cy="2222500"/>
          </a:xfrm>
          <a:prstGeom prst="roundRect">
            <a:avLst>
              <a:gd name="adj" fmla="val 4902"/>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r>
              <a:rPr lang="en-ZA" sz="2400" i="1" dirty="0">
                <a:solidFill>
                  <a:schemeClr val="tx1"/>
                </a:solidFill>
                <a:latin typeface="Century Gothic" panose="020B0502020202020204" pitchFamily="34" charset="0"/>
              </a:rPr>
              <a:t> </a:t>
            </a:r>
            <a:r>
              <a:rPr lang="en-ZA" sz="2400" i="1" dirty="0" smtClean="0">
                <a:solidFill>
                  <a:schemeClr val="tx1"/>
                </a:solidFill>
                <a:latin typeface="Century Gothic" panose="020B0502020202020204" pitchFamily="34" charset="0"/>
              </a:rPr>
              <a:t>…you </a:t>
            </a:r>
            <a:r>
              <a:rPr lang="en-ZA" sz="2400" i="1" dirty="0">
                <a:solidFill>
                  <a:schemeClr val="tx1"/>
                </a:solidFill>
                <a:latin typeface="Century Gothic" panose="020B0502020202020204" pitchFamily="34" charset="0"/>
              </a:rPr>
              <a:t>abide in </a:t>
            </a:r>
            <a:r>
              <a:rPr lang="en-ZA" sz="2400" i="1" dirty="0" smtClean="0">
                <a:solidFill>
                  <a:schemeClr val="tx1"/>
                </a:solidFill>
                <a:latin typeface="Century Gothic" panose="020B0502020202020204" pitchFamily="34" charset="0"/>
              </a:rPr>
              <a:t>me…</a:t>
            </a:r>
            <a:endParaRPr lang="en-ZA" sz="2400" i="1" dirty="0">
              <a:solidFill>
                <a:schemeClr val="tx1"/>
              </a:solidFill>
              <a:latin typeface="Century Gothic" panose="020B0502020202020204" pitchFamily="34" charset="0"/>
            </a:endParaRPr>
          </a:p>
        </p:txBody>
      </p:sp>
      <p:sp>
        <p:nvSpPr>
          <p:cNvPr id="24" name="Content Placeholder 2"/>
          <p:cNvSpPr txBox="1">
            <a:spLocks/>
          </p:cNvSpPr>
          <p:nvPr/>
        </p:nvSpPr>
        <p:spPr bwMode="auto">
          <a:xfrm>
            <a:off x="5994400" y="1455964"/>
            <a:ext cx="910000" cy="1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defRPr/>
            </a:pPr>
            <a:r>
              <a:rPr lang="en-ZA" sz="4800" b="1" i="1" dirty="0" smtClean="0"/>
              <a:t> </a:t>
            </a:r>
            <a:endParaRPr lang="en-ZA" sz="4800" i="1" dirty="0"/>
          </a:p>
        </p:txBody>
      </p:sp>
      <p:sp>
        <p:nvSpPr>
          <p:cNvPr id="25" name="Content Placeholder 2"/>
          <p:cNvSpPr txBox="1">
            <a:spLocks/>
          </p:cNvSpPr>
          <p:nvPr/>
        </p:nvSpPr>
        <p:spPr bwMode="auto">
          <a:xfrm>
            <a:off x="3001600" y="1288324"/>
            <a:ext cx="910000" cy="1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Century Gothic" panose="020B0502020202020204"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Century Gothic" panose="020B0502020202020204"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Century Gothic" panose="020B0502020202020204"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Font typeface="Arial" pitchFamily="34" charset="0"/>
              <a:buNone/>
              <a:defRPr/>
            </a:pPr>
            <a:r>
              <a:rPr lang="en-ZA" sz="8800" b="1" i="1" dirty="0" smtClean="0">
                <a:solidFill>
                  <a:schemeClr val="bg1">
                    <a:lumMod val="50000"/>
                  </a:schemeClr>
                </a:solidFill>
              </a:rPr>
              <a:t>&amp;</a:t>
            </a:r>
            <a:endParaRPr lang="en-ZA" sz="8800" i="1" dirty="0">
              <a:solidFill>
                <a:schemeClr val="bg1">
                  <a:lumMod val="50000"/>
                </a:schemeClr>
              </a:solidFill>
            </a:endParaRPr>
          </a:p>
        </p:txBody>
      </p:sp>
      <p:sp>
        <p:nvSpPr>
          <p:cNvPr id="26" name="Chevron 25"/>
          <p:cNvSpPr/>
          <p:nvPr/>
        </p:nvSpPr>
        <p:spPr>
          <a:xfrm>
            <a:off x="6353176" y="1259568"/>
            <a:ext cx="504824" cy="1709964"/>
          </a:xfrm>
          <a:prstGeom prst="chevron">
            <a:avLst>
              <a:gd name="adj" fmla="val 76563"/>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7" name="Double Brace 26"/>
          <p:cNvSpPr/>
          <p:nvPr/>
        </p:nvSpPr>
        <p:spPr>
          <a:xfrm>
            <a:off x="591820" y="1082040"/>
            <a:ext cx="5704250" cy="2082800"/>
          </a:xfrm>
          <a:prstGeom prst="bracePair">
            <a:avLst>
              <a:gd name="adj" fmla="val 5284"/>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grpSp>
        <p:nvGrpSpPr>
          <p:cNvPr id="33" name="Group 32"/>
          <p:cNvGrpSpPr/>
          <p:nvPr/>
        </p:nvGrpSpPr>
        <p:grpSpPr>
          <a:xfrm>
            <a:off x="4827270" y="854075"/>
            <a:ext cx="125730" cy="2470150"/>
            <a:chOff x="2335994" y="-767045"/>
            <a:chExt cx="125730" cy="2470150"/>
          </a:xfrm>
          <a:solidFill>
            <a:srgbClr val="FF0000"/>
          </a:solidFill>
        </p:grpSpPr>
        <p:sp>
          <p:nvSpPr>
            <p:cNvPr id="34" name="Rectangle 33"/>
            <p:cNvSpPr/>
            <p:nvPr/>
          </p:nvSpPr>
          <p:spPr>
            <a:xfrm rot="2149487">
              <a:off x="2335994" y="-767045"/>
              <a:ext cx="125730" cy="2470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ectangle 34"/>
            <p:cNvSpPr/>
            <p:nvPr/>
          </p:nvSpPr>
          <p:spPr>
            <a:xfrm rot="19450513" flipH="1">
              <a:off x="2335994" y="-767045"/>
              <a:ext cx="125730" cy="2470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6" name="Group 35"/>
          <p:cNvGrpSpPr/>
          <p:nvPr/>
        </p:nvGrpSpPr>
        <p:grpSpPr>
          <a:xfrm>
            <a:off x="7837170" y="854075"/>
            <a:ext cx="125730" cy="2470150"/>
            <a:chOff x="2335994" y="-767045"/>
            <a:chExt cx="125730" cy="2470150"/>
          </a:xfrm>
          <a:solidFill>
            <a:srgbClr val="FF0000"/>
          </a:solidFill>
        </p:grpSpPr>
        <p:sp>
          <p:nvSpPr>
            <p:cNvPr id="37" name="Rectangle 36"/>
            <p:cNvSpPr/>
            <p:nvPr/>
          </p:nvSpPr>
          <p:spPr>
            <a:xfrm rot="2149487">
              <a:off x="2335994" y="-767045"/>
              <a:ext cx="125730" cy="2470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Rectangle 37"/>
            <p:cNvSpPr/>
            <p:nvPr/>
          </p:nvSpPr>
          <p:spPr>
            <a:xfrm rot="19450513" flipH="1">
              <a:off x="2335994" y="-767045"/>
              <a:ext cx="125730" cy="2470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9" name="TextBox 28"/>
          <p:cNvSpPr txBox="1"/>
          <p:nvPr/>
        </p:nvSpPr>
        <p:spPr>
          <a:xfrm>
            <a:off x="6144850" y="3225800"/>
            <a:ext cx="2897550" cy="461665"/>
          </a:xfrm>
          <a:prstGeom prst="rect">
            <a:avLst/>
          </a:prstGeom>
          <a:noFill/>
        </p:spPr>
        <p:txBody>
          <a:bodyPr wrap="square" rtlCol="0">
            <a:spAutoFit/>
          </a:bodyPr>
          <a:lstStyle/>
          <a:p>
            <a:pPr algn="r"/>
            <a:r>
              <a:rPr lang="en-ZA" sz="2400" i="1" smtClean="0">
                <a:latin typeface="Century Gothic" panose="020B0502020202020204" pitchFamily="34" charset="0"/>
              </a:rPr>
              <a:t>John15:1-17</a:t>
            </a:r>
            <a:endParaRPr lang="en-ZA" sz="2400" i="1" dirty="0">
              <a:latin typeface="Century Gothic" panose="020B0502020202020204" pitchFamily="34" charset="0"/>
            </a:endParaRPr>
          </a:p>
        </p:txBody>
      </p:sp>
    </p:spTree>
    <p:extLst>
      <p:ext uri="{BB962C8B-B14F-4D97-AF65-F5344CB8AC3E}">
        <p14:creationId xmlns:p14="http://schemas.microsoft.com/office/powerpoint/2010/main" val="312823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xfrm>
            <a:off x="6930564" y="649060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2</a:t>
            </a:fld>
            <a:endParaRPr lang="en-ZA" dirty="0" smtClean="0">
              <a:solidFill>
                <a:srgbClr val="898989"/>
              </a:solidFill>
              <a:latin typeface="Calibri" pitchFamily="34" charset="0"/>
            </a:endParaRP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7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smtClean="0">
                <a:solidFill>
                  <a:srgbClr val="C0504D"/>
                </a:solidFill>
                <a:effectLst>
                  <a:outerShdw blurRad="50800" dist="38100" dir="2700000" algn="tl" rotWithShape="0">
                    <a:prstClr val="black">
                      <a:alpha val="40000"/>
                    </a:prstClr>
                  </a:outerShdw>
                </a:effectLst>
                <a:latin typeface="Papyrus" pitchFamily="66" charset="0"/>
              </a:rPr>
              <a:t>11 </a:t>
            </a:r>
            <a:r>
              <a:rPr lang="en-US" sz="4400" b="1" dirty="0">
                <a:solidFill>
                  <a:srgbClr val="C0504D"/>
                </a:solidFill>
                <a:effectLst>
                  <a:outerShdw blurRad="50800" dist="38100" dir="2700000" algn="tl" rotWithShape="0">
                    <a:prstClr val="black">
                      <a:alpha val="40000"/>
                    </a:prstClr>
                  </a:outerShdw>
                </a:effectLst>
                <a:latin typeface="Papyrus" pitchFamily="66" charset="0"/>
              </a:rPr>
              <a:t>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7" name="TextBox 6"/>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05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57" y="26988"/>
            <a:ext cx="8527143" cy="504825"/>
          </a:xfrm>
        </p:spPr>
        <p:txBody>
          <a:bodyPr/>
          <a:lstStyle/>
          <a:p>
            <a:r>
              <a:rPr lang="en-ZA" dirty="0" smtClean="0"/>
              <a:t>P11. Faith </a:t>
            </a:r>
            <a:r>
              <a:rPr lang="en-ZA" dirty="0" smtClean="0"/>
              <a:t>1</a:t>
            </a:r>
            <a:r>
              <a:rPr lang="en-ZA" dirty="0" smtClean="0"/>
              <a:t>) </a:t>
            </a:r>
            <a:r>
              <a:rPr lang="en-ZA" dirty="0" smtClean="0"/>
              <a:t>invests </a:t>
            </a:r>
            <a:r>
              <a:rPr lang="en-ZA" dirty="0" smtClean="0"/>
              <a:t>time to meditate on God’s Word, in order to 2) be a doer of His Word</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20</a:t>
            </a:fld>
            <a:endParaRPr lang="en-ZA"/>
          </a:p>
        </p:txBody>
      </p:sp>
      <p:sp>
        <p:nvSpPr>
          <p:cNvPr id="5" name="Content Placeholder 2"/>
          <p:cNvSpPr>
            <a:spLocks noGrp="1"/>
          </p:cNvSpPr>
          <p:nvPr>
            <p:ph idx="1"/>
          </p:nvPr>
        </p:nvSpPr>
        <p:spPr>
          <a:xfrm>
            <a:off x="1" y="990601"/>
            <a:ext cx="9143999" cy="4492235"/>
          </a:xfrm>
        </p:spPr>
        <p:txBody>
          <a:bodyPr/>
          <a:lstStyle/>
          <a:p>
            <a:pPr marL="266700" indent="-152400"/>
            <a:r>
              <a:rPr lang="en-ZA" sz="2400" i="1" dirty="0" smtClean="0"/>
              <a:t>My </a:t>
            </a:r>
            <a:r>
              <a:rPr lang="en-ZA" sz="2400" i="1" dirty="0"/>
              <a:t>son, </a:t>
            </a:r>
            <a:r>
              <a:rPr lang="en-ZA" sz="2400" b="1" i="1" u="sng" dirty="0">
                <a:solidFill>
                  <a:schemeClr val="accent1"/>
                </a:solidFill>
              </a:rPr>
              <a:t>be attentive </a:t>
            </a:r>
            <a:r>
              <a:rPr lang="en-ZA" sz="2400" i="1" dirty="0"/>
              <a:t>to </a:t>
            </a:r>
            <a:r>
              <a:rPr lang="en-ZA" sz="2400" b="1" dirty="0">
                <a:solidFill>
                  <a:schemeClr val="accent2"/>
                </a:solidFill>
              </a:rPr>
              <a:t>my words</a:t>
            </a:r>
            <a:r>
              <a:rPr lang="en-ZA" sz="2400" b="1" i="1" u="sng" dirty="0">
                <a:solidFill>
                  <a:schemeClr val="accent1"/>
                </a:solidFill>
              </a:rPr>
              <a:t>; incline </a:t>
            </a:r>
            <a:r>
              <a:rPr lang="en-ZA" sz="2400" b="1" i="1" u="sng" dirty="0" smtClean="0">
                <a:solidFill>
                  <a:schemeClr val="accent1"/>
                </a:solidFill>
              </a:rPr>
              <a:t>your </a:t>
            </a:r>
            <a:br>
              <a:rPr lang="en-ZA" sz="2400" b="1" i="1" u="sng" dirty="0" smtClean="0">
                <a:solidFill>
                  <a:schemeClr val="accent1"/>
                </a:solidFill>
              </a:rPr>
            </a:br>
            <a:r>
              <a:rPr lang="en-ZA" sz="2400" b="1" i="1" u="sng" dirty="0" smtClean="0">
                <a:solidFill>
                  <a:schemeClr val="accent1"/>
                </a:solidFill>
              </a:rPr>
              <a:t>ear </a:t>
            </a:r>
            <a:r>
              <a:rPr lang="en-ZA" sz="2400" i="1" dirty="0"/>
              <a:t>to </a:t>
            </a:r>
            <a:r>
              <a:rPr lang="en-ZA" sz="2400" b="1" dirty="0">
                <a:solidFill>
                  <a:schemeClr val="accent2"/>
                </a:solidFill>
              </a:rPr>
              <a:t>my sayings</a:t>
            </a:r>
            <a:r>
              <a:rPr lang="en-ZA" sz="2400" i="1" dirty="0"/>
              <a:t>. </a:t>
            </a:r>
            <a:r>
              <a:rPr lang="en-ZA" sz="2400" b="1" i="1" u="sng" dirty="0">
                <a:solidFill>
                  <a:schemeClr val="accent1"/>
                </a:solidFill>
              </a:rPr>
              <a:t>Let them not escape </a:t>
            </a:r>
            <a:r>
              <a:rPr lang="en-ZA" sz="2400" b="1" i="1" u="sng" dirty="0" smtClean="0">
                <a:solidFill>
                  <a:schemeClr val="accent1"/>
                </a:solidFill>
              </a:rPr>
              <a:t>from </a:t>
            </a:r>
            <a:br>
              <a:rPr lang="en-ZA" sz="2400" b="1" i="1" u="sng" dirty="0" smtClean="0">
                <a:solidFill>
                  <a:schemeClr val="accent1"/>
                </a:solidFill>
              </a:rPr>
            </a:br>
            <a:r>
              <a:rPr lang="en-ZA" sz="2400" b="1" i="1" u="sng" dirty="0" smtClean="0">
                <a:solidFill>
                  <a:schemeClr val="accent1"/>
                </a:solidFill>
              </a:rPr>
              <a:t>your sight</a:t>
            </a:r>
            <a:r>
              <a:rPr lang="en-ZA" sz="2400" i="1" dirty="0"/>
              <a:t>; </a:t>
            </a:r>
            <a:r>
              <a:rPr lang="en-ZA" sz="2400" b="1" i="1" u="sng" dirty="0">
                <a:solidFill>
                  <a:schemeClr val="accent1"/>
                </a:solidFill>
              </a:rPr>
              <a:t>keep them within your heart</a:t>
            </a:r>
            <a:r>
              <a:rPr lang="en-ZA" sz="2400" i="1" dirty="0" smtClean="0"/>
              <a:t>. </a:t>
            </a:r>
            <a:r>
              <a:rPr lang="en-ZA" sz="2400" i="1" dirty="0"/>
              <a:t>For </a:t>
            </a:r>
            <a:r>
              <a:rPr lang="en-ZA" sz="2400" i="1" dirty="0" smtClean="0"/>
              <a:t/>
            </a:r>
            <a:br>
              <a:rPr lang="en-ZA" sz="2400" i="1" dirty="0" smtClean="0"/>
            </a:br>
            <a:r>
              <a:rPr lang="en-ZA" sz="2400" i="1" dirty="0" smtClean="0"/>
              <a:t>they are </a:t>
            </a:r>
            <a:r>
              <a:rPr lang="en-ZA" sz="2400" b="1" dirty="0">
                <a:ln>
                  <a:solidFill>
                    <a:srgbClr val="00B0F0"/>
                  </a:solidFill>
                </a:ln>
                <a:solidFill>
                  <a:srgbClr val="00B0F0"/>
                </a:solidFill>
              </a:rPr>
              <a:t>life</a:t>
            </a:r>
            <a:r>
              <a:rPr lang="en-ZA" sz="2400" i="1" dirty="0"/>
              <a:t> to those who find them, and </a:t>
            </a:r>
            <a:r>
              <a:rPr lang="en-ZA" sz="2400" b="1" dirty="0" smtClean="0">
                <a:ln>
                  <a:solidFill>
                    <a:srgbClr val="00B0F0"/>
                  </a:solidFill>
                </a:ln>
                <a:solidFill>
                  <a:srgbClr val="00B0F0"/>
                </a:solidFill>
              </a:rPr>
              <a:t>healing to all </a:t>
            </a:r>
            <a:r>
              <a:rPr lang="en-ZA" sz="2400" b="1" dirty="0">
                <a:ln>
                  <a:solidFill>
                    <a:srgbClr val="00B0F0"/>
                  </a:solidFill>
                </a:ln>
                <a:solidFill>
                  <a:srgbClr val="00B0F0"/>
                </a:solidFill>
              </a:rPr>
              <a:t>their flesh</a:t>
            </a:r>
            <a:r>
              <a:rPr lang="en-ZA" sz="2400" i="1" dirty="0"/>
              <a:t>. </a:t>
            </a:r>
            <a:r>
              <a:rPr lang="en-ZA" sz="2400" dirty="0" smtClean="0"/>
              <a:t>(</a:t>
            </a:r>
            <a:r>
              <a:rPr lang="en-ZA" sz="2400" dirty="0" err="1"/>
              <a:t>Pr</a:t>
            </a:r>
            <a:r>
              <a:rPr lang="en-ZA" sz="2400" dirty="0"/>
              <a:t> 4:20–23) </a:t>
            </a:r>
            <a:endParaRPr lang="en-ZA" sz="2400" dirty="0" smtClean="0"/>
          </a:p>
          <a:p>
            <a:pPr marL="266700" indent="-152400"/>
            <a:r>
              <a:rPr lang="en-ZA" i="1" dirty="0" smtClean="0"/>
              <a:t>Put </a:t>
            </a:r>
            <a:r>
              <a:rPr lang="en-ZA" i="1" dirty="0"/>
              <a:t>away all filthiness and rampant wickedness and </a:t>
            </a:r>
            <a:r>
              <a:rPr lang="en-ZA" b="1" i="1" dirty="0">
                <a:solidFill>
                  <a:schemeClr val="accent1"/>
                </a:solidFill>
              </a:rPr>
              <a:t>receive with meekness the implanted word</a:t>
            </a:r>
            <a:r>
              <a:rPr lang="en-ZA" i="1" dirty="0"/>
              <a:t>, which is able to save your souls. But </a:t>
            </a:r>
            <a:r>
              <a:rPr lang="en-ZA" b="1" i="1" dirty="0">
                <a:solidFill>
                  <a:schemeClr val="accent1"/>
                </a:solidFill>
              </a:rPr>
              <a:t>be doers of the word</a:t>
            </a:r>
            <a:r>
              <a:rPr lang="en-ZA" i="1" dirty="0"/>
              <a:t>, and not hearers only, deceiving yourselves. For if anyone is a hearer of the word and not a doer, he is like a man who looks intently at his natural face in a mirror. For he looks at himself and goes away and at once forgets what he was like. But the one who looks into the perfect law, the law of liberty, and perseveres, being no hearer who forgets but a doer who acts, he will be blessed in his doing. </a:t>
            </a:r>
            <a:r>
              <a:rPr lang="en-ZA" dirty="0"/>
              <a:t>(Jas 1:21–25</a:t>
            </a:r>
            <a:r>
              <a:rPr lang="en-ZA" dirty="0" smtClean="0"/>
              <a:t>)</a:t>
            </a:r>
            <a:endParaRPr lang="en-ZA" i="1" dirty="0"/>
          </a:p>
        </p:txBody>
      </p:sp>
      <p:sp>
        <p:nvSpPr>
          <p:cNvPr id="6" name="Rectangle 5"/>
          <p:cNvSpPr/>
          <p:nvPr/>
        </p:nvSpPr>
        <p:spPr>
          <a:xfrm>
            <a:off x="7248524" y="974784"/>
            <a:ext cx="1796015" cy="1142941"/>
          </a:xfrm>
          <a:prstGeom prst="rect">
            <a:avLst/>
          </a:prstGeom>
          <a:solidFill>
            <a:schemeClr val="bg1">
              <a:lumMod val="75000"/>
            </a:schemeClr>
          </a:solidFill>
          <a:ln w="3175">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ZA" b="1" i="1" u="sng" dirty="0">
                <a:solidFill>
                  <a:srgbClr val="4F81BD"/>
                </a:solidFill>
                <a:latin typeface="Arial" pitchFamily="34" charset="0"/>
                <a:cs typeface="Arial" pitchFamily="34" charset="0"/>
              </a:rPr>
              <a:t>What you do</a:t>
            </a:r>
          </a:p>
          <a:p>
            <a:pPr fontAlgn="base">
              <a:spcBef>
                <a:spcPct val="0"/>
              </a:spcBef>
              <a:spcAft>
                <a:spcPct val="0"/>
              </a:spcAft>
            </a:pPr>
            <a:r>
              <a:rPr lang="en-US" b="1" dirty="0">
                <a:solidFill>
                  <a:srgbClr val="C0504D"/>
                </a:solidFill>
                <a:latin typeface="Arial" pitchFamily="34" charset="0"/>
                <a:cs typeface="Arial" pitchFamily="34" charset="0"/>
              </a:rPr>
              <a:t>What you pursue</a:t>
            </a:r>
            <a:endParaRPr lang="en-ZA" b="1" dirty="0">
              <a:solidFill>
                <a:srgbClr val="C0504D"/>
              </a:solidFill>
              <a:latin typeface="Arial" pitchFamily="34" charset="0"/>
              <a:cs typeface="Arial" pitchFamily="34" charset="0"/>
            </a:endParaRPr>
          </a:p>
          <a:p>
            <a:pPr fontAlgn="base">
              <a:spcBef>
                <a:spcPct val="0"/>
              </a:spcBef>
              <a:spcAft>
                <a:spcPct val="0"/>
              </a:spcAft>
            </a:pPr>
            <a:r>
              <a:rPr lang="en-US" b="1" dirty="0">
                <a:ln>
                  <a:solidFill>
                    <a:srgbClr val="00B0F0"/>
                  </a:solidFill>
                </a:ln>
                <a:solidFill>
                  <a:srgbClr val="00B0F0"/>
                </a:solidFill>
                <a:latin typeface="Arial" pitchFamily="34" charset="0"/>
                <a:cs typeface="Arial" pitchFamily="34" charset="0"/>
              </a:rPr>
              <a:t>What you get</a:t>
            </a:r>
            <a:endParaRPr lang="en-ZA" b="1" dirty="0">
              <a:ln>
                <a:solidFill>
                  <a:srgbClr val="00B0F0"/>
                </a:solidFill>
              </a:ln>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2453699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ariaegilsson.files.wordpress.com/2012/04/the-sword-of-the-spirit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301" y="-1"/>
            <a:ext cx="3568700" cy="6869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5791200" cy="504825"/>
          </a:xfrm>
        </p:spPr>
        <p:txBody>
          <a:bodyPr/>
          <a:lstStyle/>
          <a:p>
            <a:r>
              <a:rPr lang="en-ZA" dirty="0" smtClean="0"/>
              <a:t>Example: The Promise of </a:t>
            </a:r>
            <a:br>
              <a:rPr lang="en-ZA" dirty="0" smtClean="0"/>
            </a:br>
            <a:r>
              <a:rPr lang="en-ZA" dirty="0" smtClean="0"/>
              <a:t>Healing</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21</a:t>
            </a:fld>
            <a:endParaRPr lang="en-ZA"/>
          </a:p>
        </p:txBody>
      </p:sp>
      <p:sp>
        <p:nvSpPr>
          <p:cNvPr id="3" name="Rectangle 2"/>
          <p:cNvSpPr/>
          <p:nvPr/>
        </p:nvSpPr>
        <p:spPr>
          <a:xfrm>
            <a:off x="101598" y="904945"/>
            <a:ext cx="5473701" cy="4154984"/>
          </a:xfrm>
          <a:prstGeom prst="rect">
            <a:avLst/>
          </a:prstGeom>
        </p:spPr>
        <p:txBody>
          <a:bodyPr wrap="square">
            <a:spAutoFit/>
          </a:bodyPr>
          <a:lstStyle/>
          <a:p>
            <a:r>
              <a:rPr lang="en-ZA" sz="2400" i="1" dirty="0">
                <a:latin typeface="Century Gothic" panose="020B0502020202020204" pitchFamily="34" charset="0"/>
              </a:rPr>
              <a:t>Surely He has borne our </a:t>
            </a:r>
            <a:r>
              <a:rPr lang="en-ZA" sz="2400" i="1" dirty="0" err="1">
                <a:latin typeface="Century Gothic" panose="020B0502020202020204" pitchFamily="34" charset="0"/>
              </a:rPr>
              <a:t>griefs</a:t>
            </a:r>
            <a:r>
              <a:rPr lang="en-ZA" sz="2400" i="1" dirty="0">
                <a:latin typeface="Century Gothic" panose="020B0502020202020204" pitchFamily="34" charset="0"/>
              </a:rPr>
              <a:t> (sicknesses, weaknesses, and distresses) and carried our sorrows and pains [of punishment</a:t>
            </a:r>
            <a:r>
              <a:rPr lang="en-ZA" sz="2400" i="1" dirty="0" smtClean="0">
                <a:latin typeface="Century Gothic" panose="020B0502020202020204" pitchFamily="34" charset="0"/>
              </a:rPr>
              <a:t>]… But </a:t>
            </a:r>
            <a:r>
              <a:rPr lang="en-ZA" sz="2400" i="1" dirty="0">
                <a:latin typeface="Century Gothic" panose="020B0502020202020204" pitchFamily="34" charset="0"/>
              </a:rPr>
              <a:t>He was wounded for our </a:t>
            </a:r>
            <a:r>
              <a:rPr lang="en-ZA" sz="2400" i="1" dirty="0" smtClean="0">
                <a:latin typeface="Century Gothic" panose="020B0502020202020204" pitchFamily="34" charset="0"/>
              </a:rPr>
              <a:t>transgressions</a:t>
            </a:r>
            <a:r>
              <a:rPr lang="en-ZA" sz="2400" i="1" dirty="0">
                <a:latin typeface="Century Gothic" panose="020B0502020202020204" pitchFamily="34" charset="0"/>
              </a:rPr>
              <a:t>, He was bruised for our guilt </a:t>
            </a:r>
            <a:r>
              <a:rPr lang="en-ZA" sz="2400" i="1" dirty="0" smtClean="0">
                <a:latin typeface="Century Gothic" panose="020B0502020202020204" pitchFamily="34" charset="0"/>
              </a:rPr>
              <a:t>&amp; iniquities</a:t>
            </a:r>
            <a:r>
              <a:rPr lang="en-ZA" sz="2400" i="1" dirty="0">
                <a:latin typeface="Century Gothic" panose="020B0502020202020204" pitchFamily="34" charset="0"/>
              </a:rPr>
              <a:t>; the chastisement [needful to obtain] peace and well-being for us was upon Him, and </a:t>
            </a:r>
            <a:r>
              <a:rPr lang="en-ZA" sz="2400" i="1" dirty="0" smtClean="0">
                <a:latin typeface="Century Gothic" panose="020B0502020202020204" pitchFamily="34" charset="0"/>
              </a:rPr>
              <a:t>by His stripes we </a:t>
            </a:r>
            <a:r>
              <a:rPr lang="en-ZA" sz="2400" i="1" dirty="0">
                <a:latin typeface="Century Gothic" panose="020B0502020202020204" pitchFamily="34" charset="0"/>
              </a:rPr>
              <a:t>are </a:t>
            </a:r>
            <a:r>
              <a:rPr lang="en-ZA" sz="2400" i="1" dirty="0" smtClean="0">
                <a:latin typeface="Century Gothic" panose="020B0502020202020204" pitchFamily="34" charset="0"/>
              </a:rPr>
              <a:t>healed. (Isa 53:4-5; </a:t>
            </a:r>
            <a:r>
              <a:rPr lang="en-ZA" sz="2400" i="1" dirty="0" err="1" smtClean="0">
                <a:latin typeface="Century Gothic" panose="020B0502020202020204" pitchFamily="34" charset="0"/>
              </a:rPr>
              <a:t>Ampl</a:t>
            </a:r>
            <a:r>
              <a:rPr lang="en-ZA" sz="2400" i="1" dirty="0" smtClean="0">
                <a:latin typeface="Century Gothic" panose="020B0502020202020204" pitchFamily="34" charset="0"/>
              </a:rPr>
              <a:t>.)</a:t>
            </a:r>
            <a:endParaRPr lang="en-ZA" sz="2400" dirty="0">
              <a:latin typeface="Century Gothic" panose="020B0502020202020204" pitchFamily="34" charset="0"/>
            </a:endParaRPr>
          </a:p>
        </p:txBody>
      </p:sp>
      <p:sp>
        <p:nvSpPr>
          <p:cNvPr id="7" name="Rectangle 6"/>
          <p:cNvSpPr/>
          <p:nvPr/>
        </p:nvSpPr>
        <p:spPr>
          <a:xfrm>
            <a:off x="101598" y="5168920"/>
            <a:ext cx="5473702" cy="1569660"/>
          </a:xfrm>
          <a:prstGeom prst="rect">
            <a:avLst/>
          </a:prstGeom>
        </p:spPr>
        <p:txBody>
          <a:bodyPr wrap="square">
            <a:spAutoFit/>
          </a:bodyPr>
          <a:lstStyle/>
          <a:p>
            <a:r>
              <a:rPr lang="en-ZA" sz="2400" i="1" dirty="0">
                <a:latin typeface="Century Gothic" panose="020B0502020202020204" pitchFamily="34" charset="0"/>
              </a:rPr>
              <a:t>This was to </a:t>
            </a:r>
            <a:r>
              <a:rPr lang="en-ZA" sz="2400" i="1" dirty="0" err="1">
                <a:latin typeface="Century Gothic" panose="020B0502020202020204" pitchFamily="34" charset="0"/>
              </a:rPr>
              <a:t>fulfill</a:t>
            </a:r>
            <a:r>
              <a:rPr lang="en-ZA" sz="2400" i="1" dirty="0">
                <a:latin typeface="Century Gothic" panose="020B0502020202020204" pitchFamily="34" charset="0"/>
              </a:rPr>
              <a:t> what was spoken by the prophet Isaiah: “He took our illnesses and bore our diseases.” </a:t>
            </a:r>
            <a:r>
              <a:rPr lang="en-ZA" sz="2400" i="1" dirty="0" smtClean="0">
                <a:latin typeface="Century Gothic" panose="020B0502020202020204" pitchFamily="34" charset="0"/>
              </a:rPr>
              <a:t/>
            </a:r>
            <a:br>
              <a:rPr lang="en-ZA" sz="2400" i="1" dirty="0" smtClean="0">
                <a:latin typeface="Century Gothic" panose="020B0502020202020204" pitchFamily="34" charset="0"/>
              </a:rPr>
            </a:br>
            <a:r>
              <a:rPr lang="en-ZA" sz="2400" i="1" dirty="0" smtClean="0">
                <a:latin typeface="Century Gothic" panose="020B0502020202020204" pitchFamily="34" charset="0"/>
              </a:rPr>
              <a:t>(</a:t>
            </a:r>
            <a:r>
              <a:rPr lang="en-ZA" sz="2400" i="1" dirty="0">
                <a:latin typeface="Century Gothic" panose="020B0502020202020204" pitchFamily="34" charset="0"/>
              </a:rPr>
              <a:t>Mt 8:17) </a:t>
            </a:r>
          </a:p>
        </p:txBody>
      </p:sp>
      <p:sp>
        <p:nvSpPr>
          <p:cNvPr id="5" name="Rounded Rectangle 4"/>
          <p:cNvSpPr/>
          <p:nvPr/>
        </p:nvSpPr>
        <p:spPr>
          <a:xfrm>
            <a:off x="101598" y="5181620"/>
            <a:ext cx="609602" cy="38098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ounded Rectangle 7"/>
          <p:cNvSpPr/>
          <p:nvPr/>
        </p:nvSpPr>
        <p:spPr>
          <a:xfrm>
            <a:off x="101598" y="5966470"/>
            <a:ext cx="4648201" cy="38098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486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657" y="6249988"/>
            <a:ext cx="8527143" cy="504825"/>
          </a:xfrm>
        </p:spPr>
        <p:txBody>
          <a:bodyPr/>
          <a:lstStyle/>
          <a:p>
            <a:r>
              <a:rPr lang="en-ZA" dirty="0" smtClean="0">
                <a:solidFill>
                  <a:schemeClr val="bg1">
                    <a:lumMod val="75000"/>
                  </a:schemeClr>
                </a:solidFill>
              </a:rPr>
              <a:t>Mike </a:t>
            </a:r>
            <a:r>
              <a:rPr lang="en-ZA" dirty="0" err="1" smtClean="0">
                <a:solidFill>
                  <a:schemeClr val="bg1">
                    <a:lumMod val="75000"/>
                  </a:schemeClr>
                </a:solidFill>
              </a:rPr>
              <a:t>Hoesch’s</a:t>
            </a:r>
            <a:r>
              <a:rPr lang="en-ZA" dirty="0" smtClean="0">
                <a:solidFill>
                  <a:schemeClr val="bg1">
                    <a:lumMod val="75000"/>
                  </a:schemeClr>
                </a:solidFill>
              </a:rPr>
              <a:t> testimony on faith &amp; healing</a:t>
            </a:r>
            <a:endParaRPr lang="en-ZA" dirty="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22</a:t>
            </a:fld>
            <a:endParaRPr lang="en-ZA"/>
          </a:p>
        </p:txBody>
      </p:sp>
      <p:pic>
        <p:nvPicPr>
          <p:cNvPr id="6" name="Mike Hoesch Healing Testimony_WMV V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 y="158750"/>
            <a:ext cx="8877300" cy="4993481"/>
          </a:xfrm>
          <a:prstGeom prst="roundRect">
            <a:avLst>
              <a:gd name="adj" fmla="val 3950"/>
            </a:avLst>
          </a:prstGeom>
        </p:spPr>
      </p:pic>
    </p:spTree>
    <p:extLst>
      <p:ext uri="{BB962C8B-B14F-4D97-AF65-F5344CB8AC3E}">
        <p14:creationId xmlns:p14="http://schemas.microsoft.com/office/powerpoint/2010/main" val="2714724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6988"/>
            <a:ext cx="8572500" cy="504825"/>
          </a:xfrm>
        </p:spPr>
        <p:txBody>
          <a:bodyPr/>
          <a:lstStyle/>
          <a:p>
            <a:r>
              <a:rPr lang="en-ZA" sz="2400" u="sng" dirty="0" smtClean="0"/>
              <a:t>Meditation</a:t>
            </a:r>
            <a:r>
              <a:rPr lang="en-ZA" sz="2400" dirty="0" smtClean="0"/>
              <a:t> is pursuing divine revelation of truth, in order to live by it </a:t>
            </a:r>
            <a:endParaRPr lang="en-ZA" sz="2400" dirty="0"/>
          </a:p>
        </p:txBody>
      </p:sp>
      <p:sp>
        <p:nvSpPr>
          <p:cNvPr id="4" name="Slide Number Placeholder 3"/>
          <p:cNvSpPr>
            <a:spLocks noGrp="1"/>
          </p:cNvSpPr>
          <p:nvPr>
            <p:ph type="sldNum" sz="quarter" idx="12"/>
          </p:nvPr>
        </p:nvSpPr>
        <p:spPr>
          <a:xfrm>
            <a:off x="6887022" y="6461578"/>
            <a:ext cx="2133600" cy="365125"/>
          </a:xfrm>
        </p:spPr>
        <p:txBody>
          <a:bodyPr/>
          <a:lstStyle/>
          <a:p>
            <a:pPr>
              <a:defRPr/>
            </a:pPr>
            <a:fld id="{9B69759B-C1D9-417C-9B4A-0F717375400C}" type="slidenum">
              <a:rPr lang="en-ZA" smtClean="0">
                <a:solidFill>
                  <a:prstClr val="black">
                    <a:lumMod val="65000"/>
                    <a:lumOff val="35000"/>
                  </a:prstClr>
                </a:solidFill>
              </a:rPr>
              <a:pPr>
                <a:defRPr/>
              </a:pPr>
              <a:t>23</a:t>
            </a:fld>
            <a:endParaRPr lang="en-ZA">
              <a:solidFill>
                <a:prstClr val="black">
                  <a:lumMod val="65000"/>
                  <a:lumOff val="3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30070498"/>
              </p:ext>
            </p:extLst>
          </p:nvPr>
        </p:nvGraphicFramePr>
        <p:xfrm>
          <a:off x="110673" y="846809"/>
          <a:ext cx="8931727" cy="6005843"/>
        </p:xfrm>
        <a:graphic>
          <a:graphicData uri="http://schemas.openxmlformats.org/drawingml/2006/table">
            <a:tbl>
              <a:tblPr firstCol="1">
                <a:tableStyleId>{5C22544A-7EE6-4342-B048-85BDC9FD1C3A}</a:tableStyleId>
              </a:tblPr>
              <a:tblGrid>
                <a:gridCol w="1489527"/>
                <a:gridCol w="7442200"/>
              </a:tblGrid>
              <a:tr h="380835">
                <a:tc>
                  <a:txBody>
                    <a:bodyPr/>
                    <a:lstStyle/>
                    <a:p>
                      <a:r>
                        <a:rPr lang="en-ZA" sz="2200" dirty="0" smtClean="0">
                          <a:latin typeface="Century Gothic" panose="020B0502020202020204" pitchFamily="34" charset="0"/>
                        </a:rPr>
                        <a:t>Station </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r>
                        <a:rPr lang="en-ZA" sz="2200" b="1" smtClean="0">
                          <a:latin typeface="Century Gothic" panose="020B0502020202020204" pitchFamily="34" charset="0"/>
                        </a:rPr>
                        <a:t>5 – Meditation</a:t>
                      </a:r>
                      <a:endParaRPr lang="en-ZA" sz="2200" b="1" dirty="0">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589002">
                <a:tc>
                  <a:txBody>
                    <a:bodyPr/>
                    <a:lstStyle/>
                    <a:p>
                      <a:r>
                        <a:rPr lang="en-US" sz="2200" b="1" i="0" u="none" strike="noStrike" dirty="0" smtClean="0">
                          <a:effectLst/>
                          <a:latin typeface="Century Gothic" panose="020B0502020202020204" pitchFamily="34" charset="0"/>
                          <a:cs typeface="Arial" pitchFamily="34" charset="0"/>
                        </a:rPr>
                        <a:t>Biblical truth</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baseline="0" dirty="0" smtClean="0">
                          <a:solidFill>
                            <a:schemeClr val="dk1"/>
                          </a:solidFill>
                          <a:effectLst/>
                          <a:latin typeface="Century Gothic" panose="020B0502020202020204" pitchFamily="34" charset="0"/>
                          <a:ea typeface="+mn-ea"/>
                          <a:cs typeface="+mn-cs"/>
                        </a:rPr>
                        <a:t>Blessing, </a:t>
                      </a:r>
                      <a:r>
                        <a:rPr lang="en-US" sz="2200" kern="1200" baseline="0" dirty="0" err="1" smtClean="0">
                          <a:solidFill>
                            <a:schemeClr val="dk1"/>
                          </a:solidFill>
                          <a:effectLst/>
                          <a:latin typeface="Century Gothic" panose="020B0502020202020204" pitchFamily="34" charset="0"/>
                          <a:ea typeface="+mn-ea"/>
                          <a:cs typeface="+mn-cs"/>
                        </a:rPr>
                        <a:t>favour</a:t>
                      </a:r>
                      <a:r>
                        <a:rPr lang="en-US" sz="2200" kern="1200" baseline="0" dirty="0" smtClean="0">
                          <a:solidFill>
                            <a:schemeClr val="dk1"/>
                          </a:solidFill>
                          <a:effectLst/>
                          <a:latin typeface="Century Gothic" panose="020B0502020202020204" pitchFamily="34" charset="0"/>
                          <a:ea typeface="+mn-ea"/>
                          <a:cs typeface="+mn-cs"/>
                        </a:rPr>
                        <a:t>, &amp; provision come from walking in God’s ways. I must know them and walk in them</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baseline="0" dirty="0" smtClean="0">
                          <a:solidFill>
                            <a:schemeClr val="dk1"/>
                          </a:solidFill>
                          <a:effectLst/>
                          <a:latin typeface="Century Gothic" panose="020B0502020202020204" pitchFamily="34" charset="0"/>
                          <a:ea typeface="+mn-ea"/>
                          <a:cs typeface="+mn-cs"/>
                        </a:rPr>
                        <a:t>My true nature is to walk in God’s ways because I am His son, a partaker of His nature. His NC commands reveal my DNA</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baseline="0" dirty="0" smtClean="0">
                          <a:solidFill>
                            <a:schemeClr val="dk1"/>
                          </a:solidFill>
                          <a:effectLst/>
                          <a:latin typeface="Century Gothic" panose="020B0502020202020204" pitchFamily="34" charset="0"/>
                          <a:ea typeface="+mn-ea"/>
                          <a:cs typeface="+mn-cs"/>
                        </a:rPr>
                        <a:t>Knowing Him &amp; walking in His ways is key to provision</a:t>
                      </a:r>
                      <a:endParaRPr lang="en-ZA" sz="2200" kern="1200" baseline="0" dirty="0">
                        <a:solidFill>
                          <a:schemeClr val="dk1"/>
                        </a:solidFill>
                        <a:effectLst/>
                        <a:latin typeface="Century Gothic" panose="020B0502020202020204" pitchFamily="34" charset="0"/>
                        <a:ea typeface="+mn-ea"/>
                        <a:cs typeface="+mn-cs"/>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032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b="1" i="0" u="none" strike="noStrike" dirty="0" smtClean="0">
                          <a:effectLst/>
                          <a:latin typeface="Century Gothic" panose="020B0502020202020204" pitchFamily="34" charset="0"/>
                          <a:cs typeface="Arial" pitchFamily="34" charset="0"/>
                        </a:rPr>
                        <a:t>O</a:t>
                      </a:r>
                      <a:r>
                        <a:rPr lang="en-ZA" sz="2200" b="1" i="0" u="none" strike="noStrike" baseline="0" dirty="0" smtClean="0">
                          <a:effectLst/>
                          <a:latin typeface="Century Gothic" panose="020B0502020202020204" pitchFamily="34" charset="0"/>
                          <a:cs typeface="Arial" pitchFamily="34" charset="0"/>
                        </a:rPr>
                        <a:t>bstacles </a:t>
                      </a:r>
                      <a:r>
                        <a:rPr lang="en-ZA" sz="1600" b="0" i="1" u="none" strike="noStrike" baseline="0" dirty="0" smtClean="0">
                          <a:effectLst/>
                          <a:latin typeface="Century Gothic" panose="020B0502020202020204" pitchFamily="34" charset="0"/>
                          <a:cs typeface="Arial" pitchFamily="34" charset="0"/>
                        </a:rPr>
                        <a:t>(untruth/ ignorance / unbelief)</a:t>
                      </a:r>
                      <a:endParaRPr lang="en-ZA" sz="1600" dirty="0">
                        <a:latin typeface="Century Gothic" panose="020B0502020202020204"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dirty="0" smtClean="0">
                          <a:solidFill>
                            <a:schemeClr val="dk1"/>
                          </a:solidFill>
                          <a:effectLst/>
                          <a:latin typeface="Century Gothic" panose="020B0502020202020204" pitchFamily="34" charset="0"/>
                          <a:ea typeface="+mn-ea"/>
                          <a:cs typeface="+mn-cs"/>
                        </a:rPr>
                        <a:t>Ignorance of,</a:t>
                      </a:r>
                      <a:r>
                        <a:rPr lang="en-US" sz="2200" kern="1200" baseline="0" dirty="0" smtClean="0">
                          <a:solidFill>
                            <a:schemeClr val="dk1"/>
                          </a:solidFill>
                          <a:effectLst/>
                          <a:latin typeface="Century Gothic" panose="020B0502020202020204" pitchFamily="34" charset="0"/>
                          <a:ea typeface="+mn-ea"/>
                          <a:cs typeface="+mn-cs"/>
                        </a:rPr>
                        <a:t> </a:t>
                      </a:r>
                      <a:r>
                        <a:rPr lang="en-US" sz="2200" kern="1200" dirty="0" smtClean="0">
                          <a:solidFill>
                            <a:schemeClr val="dk1"/>
                          </a:solidFill>
                          <a:effectLst/>
                          <a:latin typeface="Century Gothic" panose="020B0502020202020204" pitchFamily="34" charset="0"/>
                          <a:ea typeface="+mn-ea"/>
                          <a:cs typeface="+mn-cs"/>
                        </a:rPr>
                        <a:t>despising,</a:t>
                      </a:r>
                      <a:r>
                        <a:rPr lang="en-US" sz="2200" kern="1200" baseline="0" dirty="0" smtClean="0">
                          <a:solidFill>
                            <a:schemeClr val="dk1"/>
                          </a:solidFill>
                          <a:effectLst/>
                          <a:latin typeface="Century Gothic" panose="020B0502020202020204" pitchFamily="34" charset="0"/>
                          <a:ea typeface="+mn-ea"/>
                          <a:cs typeface="+mn-cs"/>
                        </a:rPr>
                        <a:t> not believing </a:t>
                      </a:r>
                      <a:r>
                        <a:rPr lang="en-US" sz="2200" kern="1200" dirty="0" smtClean="0">
                          <a:solidFill>
                            <a:schemeClr val="dk1"/>
                          </a:solidFill>
                          <a:effectLst/>
                          <a:latin typeface="Century Gothic" panose="020B0502020202020204" pitchFamily="34" charset="0"/>
                          <a:ea typeface="+mn-ea"/>
                          <a:cs typeface="+mn-cs"/>
                        </a:rPr>
                        <a:t>the Word</a:t>
                      </a: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kern="1200" dirty="0" smtClean="0">
                          <a:solidFill>
                            <a:schemeClr val="dk1"/>
                          </a:solidFill>
                          <a:effectLst/>
                          <a:latin typeface="Century Gothic" panose="020B0502020202020204" pitchFamily="34" charset="0"/>
                          <a:ea typeface="+mn-ea"/>
                          <a:cs typeface="+mn-cs"/>
                        </a:rPr>
                        <a:t>Not actively pursuing revelation (time in Word)</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2200" dirty="0">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189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0" u="none" strike="noStrike" dirty="0" smtClean="0">
                          <a:solidFill>
                            <a:srgbClr val="FFFFFF"/>
                          </a:solidFill>
                          <a:effectLst/>
                          <a:latin typeface="Century Gothic" panose="020B0502020202020204" pitchFamily="34" charset="0"/>
                          <a:cs typeface="Arial" pitchFamily="34" charset="0"/>
                        </a:rPr>
                        <a:t>Faith step</a:t>
                      </a:r>
                      <a:br>
                        <a:rPr lang="en-US" sz="2200" b="1" i="0" u="none" strike="noStrike" dirty="0" smtClean="0">
                          <a:solidFill>
                            <a:srgbClr val="FFFFFF"/>
                          </a:solidFill>
                          <a:effectLst/>
                          <a:latin typeface="Century Gothic" panose="020B0502020202020204" pitchFamily="34" charset="0"/>
                          <a:cs typeface="Arial" pitchFamily="34" charset="0"/>
                        </a:rPr>
                      </a:br>
                      <a:r>
                        <a:rPr lang="en-US" sz="1600" b="0" i="1" u="none" strike="noStrike" kern="1200" baseline="0" dirty="0" smtClean="0">
                          <a:solidFill>
                            <a:schemeClr val="lt1"/>
                          </a:solidFill>
                          <a:effectLst/>
                          <a:latin typeface="Century Gothic" panose="020B0502020202020204" pitchFamily="34" charset="0"/>
                          <a:ea typeface="+mn-ea"/>
                          <a:cs typeface="Arial" pitchFamily="34" charset="0"/>
                        </a:rPr>
                        <a:t>(spirit agreeing with God)</a:t>
                      </a:r>
                      <a:endParaRPr lang="en-ZA" sz="1600" b="0" i="1" u="none" strike="noStrike" kern="1200" baseline="0" dirty="0">
                        <a:solidFill>
                          <a:schemeClr val="lt1"/>
                        </a:solidFill>
                        <a:effectLst/>
                        <a:latin typeface="Century Gothic" panose="020B0502020202020204" pitchFamily="34" charset="0"/>
                        <a:ea typeface="+mn-ea"/>
                        <a:cs typeface="Arial" pitchFamily="34" charset="0"/>
                      </a:endParaRPr>
                    </a:p>
                  </a:txBody>
                  <a:tcPr marL="45720" marR="45720">
                    <a:lnR w="12700" cmpd="sng">
                      <a:noFill/>
                    </a:lnR>
                    <a:solidFill>
                      <a:schemeClr val="tx2"/>
                    </a:solidFill>
                  </a:tcPr>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b="1" i="0" u="sng" kern="1200" dirty="0" smtClean="0">
                          <a:solidFill>
                            <a:schemeClr val="dk1"/>
                          </a:solidFill>
                          <a:latin typeface="Century Gothic" panose="020B0502020202020204" pitchFamily="34" charset="0"/>
                          <a:ea typeface="+mn-ea"/>
                          <a:cs typeface="Arial" pitchFamily="34" charset="0"/>
                        </a:rPr>
                        <a:t>PRAYER</a:t>
                      </a:r>
                      <a:r>
                        <a:rPr lang="en-US" sz="2200" b="1" i="0" kern="1200" dirty="0" smtClean="0">
                          <a:solidFill>
                            <a:schemeClr val="dk1"/>
                          </a:solidFill>
                          <a:latin typeface="Century Gothic" panose="020B0502020202020204" pitchFamily="34" charset="0"/>
                          <a:ea typeface="+mn-ea"/>
                          <a:cs typeface="Arial" pitchFamily="34" charset="0"/>
                        </a:rPr>
                        <a:t>: Meditate </a:t>
                      </a:r>
                      <a:r>
                        <a:rPr lang="en-US" sz="2200" b="0" i="0" kern="1200" dirty="0" smtClean="0">
                          <a:solidFill>
                            <a:schemeClr val="dk1"/>
                          </a:solidFill>
                          <a:latin typeface="Century Gothic" panose="020B0502020202020204" pitchFamily="34" charset="0"/>
                          <a:ea typeface="+mn-ea"/>
                          <a:cs typeface="Arial" pitchFamily="34" charset="0"/>
                        </a:rPr>
                        <a:t>on the Word: Agree with God, Ask for &amp; receive</a:t>
                      </a:r>
                      <a:r>
                        <a:rPr lang="en-US" sz="2200" b="0" i="0" kern="1200" baseline="0" dirty="0" smtClean="0">
                          <a:solidFill>
                            <a:schemeClr val="dk1"/>
                          </a:solidFill>
                          <a:latin typeface="Century Gothic" panose="020B0502020202020204" pitchFamily="34" charset="0"/>
                          <a:ea typeface="+mn-ea"/>
                          <a:cs typeface="Arial" pitchFamily="34" charset="0"/>
                        </a:rPr>
                        <a:t> revelation, Keep the Word</a:t>
                      </a:r>
                      <a:endParaRPr lang="en-US" sz="2200" b="0" i="0" kern="1200" dirty="0" smtClean="0">
                        <a:solidFill>
                          <a:schemeClr val="dk1"/>
                        </a:solidFill>
                        <a:latin typeface="Century Gothic" panose="020B0502020202020204" pitchFamily="34" charset="0"/>
                        <a:ea typeface="+mn-ea"/>
                        <a:cs typeface="Arial" pitchFamily="34" charset="0"/>
                      </a:endParaRPr>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b="1" i="0" u="sng" kern="1200" dirty="0" smtClean="0">
                          <a:solidFill>
                            <a:schemeClr val="dk1"/>
                          </a:solidFill>
                          <a:latin typeface="Century Gothic" panose="020B0502020202020204" pitchFamily="34" charset="0"/>
                          <a:ea typeface="+mn-ea"/>
                          <a:cs typeface="Arial" pitchFamily="34" charset="0"/>
                        </a:rPr>
                        <a:t>LIFE</a:t>
                      </a:r>
                      <a:r>
                        <a:rPr lang="en-US" sz="2200" b="1" i="0" kern="1200" dirty="0" smtClean="0">
                          <a:solidFill>
                            <a:schemeClr val="dk1"/>
                          </a:solidFill>
                          <a:latin typeface="Century Gothic" panose="020B0502020202020204" pitchFamily="34" charset="0"/>
                          <a:ea typeface="+mn-ea"/>
                          <a:cs typeface="Arial" pitchFamily="34" charset="0"/>
                        </a:rPr>
                        <a:t>: Keep </a:t>
                      </a:r>
                      <a:r>
                        <a:rPr lang="en-US" sz="2200" b="0" i="0" kern="1200" dirty="0" smtClean="0">
                          <a:solidFill>
                            <a:schemeClr val="dk1"/>
                          </a:solidFill>
                          <a:latin typeface="Century Gothic" panose="020B0502020202020204" pitchFamily="34" charset="0"/>
                          <a:ea typeface="+mn-ea"/>
                          <a:cs typeface="Arial" pitchFamily="34" charset="0"/>
                        </a:rPr>
                        <a:t>the Word</a:t>
                      </a:r>
                      <a:r>
                        <a:rPr lang="en-US" sz="2200" b="1" i="0" kern="1200" dirty="0" smtClean="0">
                          <a:solidFill>
                            <a:schemeClr val="dk1"/>
                          </a:solidFill>
                          <a:latin typeface="Century Gothic" panose="020B0502020202020204" pitchFamily="34" charset="0"/>
                          <a:ea typeface="+mn-ea"/>
                          <a:cs typeface="Arial" pitchFamily="34" charset="0"/>
                        </a:rPr>
                        <a:t>. </a:t>
                      </a:r>
                      <a:r>
                        <a:rPr lang="en-US" sz="2200" b="0" kern="1200" dirty="0" smtClean="0">
                          <a:solidFill>
                            <a:schemeClr val="dk1"/>
                          </a:solidFill>
                          <a:effectLst/>
                          <a:latin typeface="Century Gothic" panose="020B0502020202020204" pitchFamily="34" charset="0"/>
                          <a:ea typeface="+mn-ea"/>
                          <a:cs typeface="+mn-cs"/>
                        </a:rPr>
                        <a:t>Be transformed by aligning thinking with what the Word says about God, the world, &amp; me, &amp; then </a:t>
                      </a:r>
                      <a:r>
                        <a:rPr lang="en-US" sz="2200" b="0" i="0" kern="1200" dirty="0" smtClean="0">
                          <a:solidFill>
                            <a:schemeClr val="dk1"/>
                          </a:solidFill>
                          <a:latin typeface="Century Gothic" panose="020B0502020202020204" pitchFamily="34" charset="0"/>
                          <a:ea typeface="+mn-ea"/>
                          <a:cs typeface="Arial" pitchFamily="34" charset="0"/>
                        </a:rPr>
                        <a:t>live according to that. </a:t>
                      </a:r>
                      <a:endParaRPr lang="en-ZA" sz="2200" b="0" dirty="0" smtClean="0">
                        <a:effectLst/>
                        <a:latin typeface="Century Gothic" panose="020B0502020202020204" pitchFamily="34" charset="0"/>
                      </a:endParaRP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380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2200" dirty="0" smtClean="0">
                          <a:latin typeface="Century Gothic" panose="020B0502020202020204" pitchFamily="34" charset="0"/>
                        </a:rPr>
                        <a:t>Fruit</a:t>
                      </a:r>
                      <a:endParaRPr lang="en-ZA" sz="2200" dirty="0">
                        <a:latin typeface="Century Gothic" panose="020B0502020202020204" pitchFamily="34" charset="0"/>
                      </a:endParaRPr>
                    </a:p>
                  </a:txBody>
                  <a:tcPr marL="45720" marR="45720">
                    <a:lnR w="12700" cmpd="sng">
                      <a:noFill/>
                    </a:lnR>
                    <a:solidFill>
                      <a:schemeClr val="tx2"/>
                    </a:solidFill>
                  </a:tcPr>
                </a:tc>
                <a:tc>
                  <a:txBody>
                    <a:bodyPr/>
                    <a:lstStyle/>
                    <a:p>
                      <a:pPr marL="88900" indent="-88900" algn="l" defTabSz="914400" rtl="0" eaLnBrk="1" latinLnBrk="0" hangingPunct="1">
                        <a:buFont typeface="Arial" pitchFamily="34" charset="0"/>
                        <a:buChar char="•"/>
                      </a:pPr>
                      <a:r>
                        <a:rPr lang="en-ZA" sz="2200" b="0" kern="1200" dirty="0" smtClean="0">
                          <a:solidFill>
                            <a:schemeClr val="dk1"/>
                          </a:solidFill>
                          <a:effectLst/>
                          <a:latin typeface="Century Gothic" panose="020B0502020202020204" pitchFamily="34" charset="0"/>
                          <a:ea typeface="+mn-ea"/>
                          <a:cs typeface="+mn-cs"/>
                        </a:rPr>
                        <a:t>Walk in God’s provision &amp; blessing</a:t>
                      </a:r>
                    </a:p>
                  </a:txBody>
                  <a:tcPr marL="45720" marR="45720">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9050" y="-73025"/>
            <a:ext cx="962025" cy="923330"/>
          </a:xfrm>
          <a:prstGeom prst="rect">
            <a:avLst/>
          </a:prstGeom>
          <a:noFill/>
        </p:spPr>
        <p:txBody>
          <a:bodyPr wrap="square" rtlCol="0">
            <a:spAutoFit/>
          </a:bodyPr>
          <a:lstStyle/>
          <a:p>
            <a:pPr eaLnBrk="0" fontAlgn="base" hangingPunct="0">
              <a:spcBef>
                <a:spcPct val="0"/>
              </a:spcBef>
              <a:spcAft>
                <a:spcPct val="0"/>
              </a:spcAft>
            </a:pPr>
            <a:r>
              <a:rPr lang="en-ZA" sz="5400" b="1" dirty="0" smtClean="0">
                <a:solidFill>
                  <a:schemeClr val="tx2"/>
                </a:solidFill>
                <a:latin typeface="Century Gothic" panose="020B0502020202020204" pitchFamily="34" charset="0"/>
                <a:ea typeface="MS PGothic" pitchFamily="34" charset="-128"/>
                <a:cs typeface="Arial" pitchFamily="34" charset="0"/>
              </a:rPr>
              <a:t>5</a:t>
            </a:r>
            <a:endParaRPr lang="en-ZA" sz="5400" b="1" dirty="0">
              <a:solidFill>
                <a:schemeClr val="tx2"/>
              </a:solidFill>
              <a:latin typeface="Century Gothic" panose="020B0502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3889027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Part 1: </a:t>
            </a:r>
            <a:br>
              <a:rPr lang="en-ZA" dirty="0" smtClean="0"/>
            </a:br>
            <a:r>
              <a:rPr lang="en-ZA" dirty="0" smtClean="0"/>
              <a:t>3 practical applications</a:t>
            </a:r>
            <a:endParaRPr lang="en-ZA" dirty="0"/>
          </a:p>
        </p:txBody>
      </p:sp>
      <p:sp>
        <p:nvSpPr>
          <p:cNvPr id="4" name="Slide Number Placeholder 3"/>
          <p:cNvSpPr>
            <a:spLocks noGrp="1"/>
          </p:cNvSpPr>
          <p:nvPr>
            <p:ph type="sldNum" sz="quarter" idx="12"/>
          </p:nvPr>
        </p:nvSpPr>
        <p:spPr>
          <a:xfrm>
            <a:off x="6930564" y="6485162"/>
            <a:ext cx="2133600" cy="365125"/>
          </a:xfrm>
        </p:spPr>
        <p:txBody>
          <a:bodyPr/>
          <a:lstStyle/>
          <a:p>
            <a:pPr>
              <a:defRPr/>
            </a:pPr>
            <a:fld id="{9B69759B-C1D9-417C-9B4A-0F717375400C}" type="slidenum">
              <a:rPr lang="en-ZA" smtClean="0">
                <a:solidFill>
                  <a:prstClr val="black">
                    <a:lumMod val="65000"/>
                    <a:lumOff val="35000"/>
                  </a:prstClr>
                </a:solidFill>
              </a:rPr>
              <a:pPr>
                <a:defRPr/>
              </a:pPr>
              <a:t>24</a:t>
            </a:fld>
            <a:endParaRPr lang="en-ZA">
              <a:solidFill>
                <a:prstClr val="black">
                  <a:lumMod val="65000"/>
                  <a:lumOff val="35000"/>
                </a:prstClr>
              </a:solidFill>
            </a:endParaRPr>
          </a:p>
        </p:txBody>
      </p:sp>
      <p:pic>
        <p:nvPicPr>
          <p:cNvPr id="2055" name="Picture 7" descr="http://www.new-muslims.info/wp-content/uploads/2013/03/Prerequisites-for-Praye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88" y="1303606"/>
            <a:ext cx="2588831" cy="1675398"/>
          </a:xfrm>
          <a:prstGeom prst="roundRect">
            <a:avLst>
              <a:gd name="adj" fmla="val 27484"/>
            </a:avLst>
          </a:prstGeom>
          <a:noFill/>
          <a:ln w="57150">
            <a:solidFill>
              <a:schemeClr val="tx2"/>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529598" y="1278205"/>
            <a:ext cx="6539350" cy="1261471"/>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During morning </a:t>
            </a:r>
            <a:r>
              <a:rPr lang="en-ZA" sz="2000" b="1" dirty="0" smtClean="0">
                <a:latin typeface="Century Gothic" panose="020B0502020202020204" pitchFamily="34" charset="0"/>
                <a:cs typeface="Arial" pitchFamily="34" charset="0"/>
              </a:rPr>
              <a:t>prayers, after </a:t>
            </a:r>
            <a:r>
              <a:rPr lang="en-ZA" sz="2000" b="1" dirty="0" smtClean="0">
                <a:latin typeface="Century Gothic" panose="020B0502020202020204" pitchFamily="34" charset="0"/>
                <a:cs typeface="Arial" pitchFamily="34" charset="0"/>
              </a:rPr>
              <a:t>praying for your spirit man to be strengthened, meditate on the many layers and facets of the gospel and what </a:t>
            </a:r>
            <a:r>
              <a:rPr lang="en-ZA" sz="2000" b="1" dirty="0" smtClean="0">
                <a:latin typeface="Century Gothic" panose="020B0502020202020204" pitchFamily="34" charset="0"/>
                <a:cs typeface="Arial" pitchFamily="34" charset="0"/>
              </a:rPr>
              <a:t>God says it means for you, practically, today. Proclaim it. </a:t>
            </a:r>
            <a:endParaRPr lang="en-ZA" sz="2000" b="1" dirty="0" smtClean="0">
              <a:latin typeface="Century Gothic" panose="020B0502020202020204" pitchFamily="34" charset="0"/>
              <a:cs typeface="Arial" pitchFamily="34" charset="0"/>
            </a:endParaRPr>
          </a:p>
        </p:txBody>
      </p:sp>
      <p:sp>
        <p:nvSpPr>
          <p:cNvPr id="6" name="TextBox 5"/>
          <p:cNvSpPr txBox="1"/>
          <p:nvPr/>
        </p:nvSpPr>
        <p:spPr>
          <a:xfrm>
            <a:off x="-123825" y="914400"/>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1</a:t>
            </a:r>
            <a:endParaRPr lang="en-ZA" sz="6000" b="1" dirty="0">
              <a:ln>
                <a:solidFill>
                  <a:schemeClr val="bg1"/>
                </a:solidFill>
              </a:ln>
              <a:solidFill>
                <a:schemeClr val="tx2"/>
              </a:solidFill>
              <a:latin typeface="Century Gothic" panose="020B0502020202020204" pitchFamily="34" charset="0"/>
            </a:endParaRPr>
          </a:p>
        </p:txBody>
      </p:sp>
      <p:pic>
        <p:nvPicPr>
          <p:cNvPr id="14" name="Picture 2" descr="https://encrypted-tbn2.gstatic.com/images?q=tbn:ANd9GcQu5eDGNv-ZLZoET-O-L6Rogdc1lkwWd2H2kT6DGaQVFBWoGt4GaQ"/>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01955" y="2890271"/>
            <a:ext cx="2595730" cy="1654830"/>
          </a:xfrm>
          <a:prstGeom prst="roundRect">
            <a:avLst>
              <a:gd name="adj" fmla="val 22201"/>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72428" y="2453330"/>
            <a:ext cx="1247775" cy="1015663"/>
          </a:xfrm>
          <a:prstGeom prst="rect">
            <a:avLst/>
          </a:prstGeom>
          <a:noFill/>
        </p:spPr>
        <p:txBody>
          <a:bodyPr wrap="square" rtlCol="0">
            <a:spAutoFit/>
          </a:bodyPr>
          <a:lstStyle/>
          <a:p>
            <a:r>
              <a:rPr lang="en-ZA" sz="6000" b="1" dirty="0">
                <a:ln>
                  <a:solidFill>
                    <a:schemeClr val="bg1"/>
                  </a:solidFill>
                </a:ln>
                <a:solidFill>
                  <a:schemeClr val="tx2"/>
                </a:solidFill>
                <a:latin typeface="Century Gothic" panose="020B0502020202020204" pitchFamily="34" charset="0"/>
              </a:rPr>
              <a:t>2</a:t>
            </a:r>
          </a:p>
        </p:txBody>
      </p:sp>
      <p:sp>
        <p:nvSpPr>
          <p:cNvPr id="11" name="Rectangle 10"/>
          <p:cNvSpPr/>
          <p:nvPr/>
        </p:nvSpPr>
        <p:spPr>
          <a:xfrm>
            <a:off x="2993366" y="2910360"/>
            <a:ext cx="6075582" cy="1246532"/>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Whenever you </a:t>
            </a:r>
            <a:r>
              <a:rPr lang="en-ZA" sz="2000" b="1" dirty="0" smtClean="0">
                <a:latin typeface="Century Gothic" panose="020B0502020202020204" pitchFamily="34" charset="0"/>
                <a:cs typeface="Arial" pitchFamily="34" charset="0"/>
              </a:rPr>
              <a:t>face trials or come under spiritual attack, remember the promises of God and proclaim them in faith</a:t>
            </a:r>
            <a:endParaRPr lang="en-ZA" sz="2000" b="1" dirty="0" smtClean="0">
              <a:latin typeface="Century Gothic" panose="020B0502020202020204" pitchFamily="34" charset="0"/>
              <a:cs typeface="Arial" pitchFamily="34" charset="0"/>
            </a:endParaRPr>
          </a:p>
        </p:txBody>
      </p:sp>
      <p:pic>
        <p:nvPicPr>
          <p:cNvPr id="18" name="Picture 4" descr="https://encrypted-tbn2.gstatic.com/images?q=tbn:ANd9GcSPbTgGsj2M_QCSy02w1OqMuiYu8VAfsGE90Mk32OCi59QY2CUFcg"/>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15719" y="4432912"/>
            <a:ext cx="2780509" cy="1840888"/>
          </a:xfrm>
          <a:prstGeom prst="roundRect">
            <a:avLst>
              <a:gd name="adj" fmla="val 27484"/>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35632" y="4453346"/>
            <a:ext cx="5133316" cy="1325154"/>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ZA" sz="2000" b="1" dirty="0" smtClean="0">
                <a:latin typeface="Century Gothic" panose="020B0502020202020204" pitchFamily="34" charset="0"/>
                <a:cs typeface="Arial" pitchFamily="34" charset="0"/>
              </a:rPr>
              <a:t>When making requests of God, remind Him of His promises and know that you are praying His will. Ask for what He has promised; thank Him in faith </a:t>
            </a:r>
            <a:endParaRPr lang="en-ZA" sz="2000" b="1" dirty="0" smtClean="0">
              <a:latin typeface="Century Gothic" panose="020B0502020202020204" pitchFamily="34" charset="0"/>
              <a:cs typeface="Arial" pitchFamily="34" charset="0"/>
            </a:endParaRPr>
          </a:p>
        </p:txBody>
      </p:sp>
      <p:sp>
        <p:nvSpPr>
          <p:cNvPr id="16" name="TextBox 15"/>
          <p:cNvSpPr txBox="1"/>
          <p:nvPr/>
        </p:nvSpPr>
        <p:spPr>
          <a:xfrm>
            <a:off x="1496315" y="3970914"/>
            <a:ext cx="1247775" cy="1015663"/>
          </a:xfrm>
          <a:prstGeom prst="rect">
            <a:avLst/>
          </a:prstGeom>
          <a:noFill/>
        </p:spPr>
        <p:txBody>
          <a:bodyPr wrap="square" rtlCol="0">
            <a:spAutoFit/>
          </a:bodyPr>
          <a:lstStyle/>
          <a:p>
            <a:r>
              <a:rPr lang="en-ZA" sz="6000" b="1" dirty="0" smtClean="0">
                <a:ln>
                  <a:solidFill>
                    <a:schemeClr val="bg1"/>
                  </a:solidFill>
                </a:ln>
                <a:solidFill>
                  <a:schemeClr val="tx2"/>
                </a:solidFill>
                <a:latin typeface="Century Gothic" panose="020B0502020202020204" pitchFamily="34" charset="0"/>
              </a:rPr>
              <a:t>3</a:t>
            </a:r>
            <a:endParaRPr lang="en-ZA" sz="6000" b="1" dirty="0">
              <a:ln>
                <a:solidFill>
                  <a:schemeClr val="bg1"/>
                </a:solidFill>
              </a:ln>
              <a:solidFill>
                <a:schemeClr val="tx2"/>
              </a:solidFill>
              <a:latin typeface="Century Gothic" panose="020B0502020202020204" pitchFamily="34" charset="0"/>
            </a:endParaRPr>
          </a:p>
        </p:txBody>
      </p:sp>
    </p:spTree>
    <p:extLst>
      <p:ext uri="{BB962C8B-B14F-4D97-AF65-F5344CB8AC3E}">
        <p14:creationId xmlns:p14="http://schemas.microsoft.com/office/powerpoint/2010/main" val="257929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P spid="13"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HOW Part </a:t>
            </a:r>
            <a:r>
              <a:rPr lang="en-ZA" dirty="0" smtClean="0"/>
              <a:t>2: </a:t>
            </a:r>
            <a:r>
              <a:rPr lang="en-ZA" dirty="0" smtClean="0"/>
              <a:t/>
            </a:r>
            <a:br>
              <a:rPr lang="en-ZA" dirty="0" smtClean="0"/>
            </a:br>
            <a:r>
              <a:rPr lang="en-ZA" dirty="0" smtClean="0"/>
              <a:t>Process</a:t>
            </a:r>
            <a:endParaRPr lang="en-ZA" dirty="0"/>
          </a:p>
        </p:txBody>
      </p:sp>
      <p:sp>
        <p:nvSpPr>
          <p:cNvPr id="4" name="Slide Number Placeholder 3"/>
          <p:cNvSpPr>
            <a:spLocks noGrp="1"/>
          </p:cNvSpPr>
          <p:nvPr>
            <p:ph type="sldNum" sz="quarter" idx="12"/>
          </p:nvPr>
        </p:nvSpPr>
        <p:spPr>
          <a:xfrm>
            <a:off x="6930564" y="6485162"/>
            <a:ext cx="2133600" cy="365125"/>
          </a:xfrm>
        </p:spPr>
        <p:txBody>
          <a:bodyPr/>
          <a:lstStyle/>
          <a:p>
            <a:pPr>
              <a:defRPr/>
            </a:pPr>
            <a:fld id="{9B69759B-C1D9-417C-9B4A-0F717375400C}" type="slidenum">
              <a:rPr lang="en-ZA" smtClean="0">
                <a:solidFill>
                  <a:prstClr val="black">
                    <a:lumMod val="65000"/>
                    <a:lumOff val="35000"/>
                  </a:prstClr>
                </a:solidFill>
              </a:rPr>
              <a:pPr>
                <a:defRPr/>
              </a:pPr>
              <a:t>25</a:t>
            </a:fld>
            <a:endParaRPr lang="en-ZA">
              <a:solidFill>
                <a:prstClr val="black">
                  <a:lumMod val="65000"/>
                  <a:lumOff val="35000"/>
                </a:prstClr>
              </a:solidFill>
            </a:endParaRPr>
          </a:p>
        </p:txBody>
      </p:sp>
      <p:graphicFrame>
        <p:nvGraphicFramePr>
          <p:cNvPr id="3" name="Diagram 2"/>
          <p:cNvGraphicFramePr/>
          <p:nvPr>
            <p:extLst>
              <p:ext uri="{D42A27DB-BD31-4B8C-83A1-F6EECF244321}">
                <p14:modId xmlns:p14="http://schemas.microsoft.com/office/powerpoint/2010/main" val="2336864740"/>
              </p:ext>
            </p:extLst>
          </p:nvPr>
        </p:nvGraphicFramePr>
        <p:xfrm>
          <a:off x="246743" y="1248229"/>
          <a:ext cx="8781143"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1988457" y="6125029"/>
            <a:ext cx="986972" cy="595085"/>
          </a:xfrm>
          <a:prstGeom prst="rect">
            <a:avLst/>
          </a:prstGeom>
          <a:solidFill>
            <a:schemeClr val="bg1">
              <a:lumMod val="50000"/>
            </a:schemeClr>
          </a:solidFill>
          <a:ln w="317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smtClean="0"/>
              <a:t>T1</a:t>
            </a:r>
            <a:endParaRPr lang="en-ZA" sz="2400" dirty="0"/>
          </a:p>
        </p:txBody>
      </p:sp>
      <p:sp>
        <p:nvSpPr>
          <p:cNvPr id="17" name="Rectangle 16"/>
          <p:cNvSpPr/>
          <p:nvPr/>
        </p:nvSpPr>
        <p:spPr>
          <a:xfrm>
            <a:off x="5275943" y="6125028"/>
            <a:ext cx="986972" cy="595085"/>
          </a:xfrm>
          <a:prstGeom prst="rect">
            <a:avLst/>
          </a:prstGeom>
          <a:solidFill>
            <a:schemeClr val="bg1">
              <a:lumMod val="50000"/>
            </a:schemeClr>
          </a:solidFill>
          <a:ln w="317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smtClean="0"/>
              <a:t>T2</a:t>
            </a:r>
            <a:endParaRPr lang="en-ZA" sz="2400" dirty="0"/>
          </a:p>
        </p:txBody>
      </p:sp>
      <p:sp>
        <p:nvSpPr>
          <p:cNvPr id="19" name="Rectangle 18"/>
          <p:cNvSpPr/>
          <p:nvPr/>
        </p:nvSpPr>
        <p:spPr>
          <a:xfrm>
            <a:off x="5275943" y="4158342"/>
            <a:ext cx="986972" cy="595085"/>
          </a:xfrm>
          <a:prstGeom prst="rect">
            <a:avLst/>
          </a:prstGeom>
          <a:solidFill>
            <a:schemeClr val="bg1">
              <a:lumMod val="50000"/>
            </a:schemeClr>
          </a:solidFill>
          <a:ln w="317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smtClean="0"/>
              <a:t>T3</a:t>
            </a:r>
            <a:endParaRPr lang="en-ZA" sz="2400" dirty="0"/>
          </a:p>
        </p:txBody>
      </p:sp>
      <p:sp>
        <p:nvSpPr>
          <p:cNvPr id="20" name="Rectangle 19"/>
          <p:cNvSpPr/>
          <p:nvPr/>
        </p:nvSpPr>
        <p:spPr>
          <a:xfrm>
            <a:off x="5275943" y="885371"/>
            <a:ext cx="986972" cy="595085"/>
          </a:xfrm>
          <a:prstGeom prst="rect">
            <a:avLst/>
          </a:prstGeom>
          <a:solidFill>
            <a:schemeClr val="bg1">
              <a:lumMod val="50000"/>
            </a:schemeClr>
          </a:solidFill>
          <a:ln w="317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2400" dirty="0" smtClean="0"/>
              <a:t>T4 – T6</a:t>
            </a:r>
            <a:endParaRPr lang="en-ZA" sz="2400" dirty="0"/>
          </a:p>
        </p:txBody>
      </p:sp>
    </p:spTree>
    <p:extLst>
      <p:ext uri="{BB962C8B-B14F-4D97-AF65-F5344CB8AC3E}">
        <p14:creationId xmlns:p14="http://schemas.microsoft.com/office/powerpoint/2010/main" val="139653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29000"/>
            <a:ext cx="914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t>HOW Part </a:t>
            </a:r>
            <a:r>
              <a:rPr lang="en-ZA" dirty="0" smtClean="0"/>
              <a:t>3: Tools </a:t>
            </a:r>
            <a:r>
              <a:rPr lang="en-ZA" dirty="0"/>
              <a:t/>
            </a:r>
            <a:br>
              <a:rPr lang="en-ZA" dirty="0"/>
            </a:br>
            <a:r>
              <a:rPr lang="en-US" dirty="0" smtClean="0"/>
              <a:t>T1: </a:t>
            </a:r>
            <a:r>
              <a:rPr lang="en-US" dirty="0" smtClean="0"/>
              <a:t>Proclaiming the </a:t>
            </a:r>
            <a:r>
              <a:rPr lang="en-US" dirty="0" smtClean="0"/>
              <a:t>Promises of </a:t>
            </a:r>
            <a:r>
              <a:rPr lang="en-US" dirty="0" smtClean="0"/>
              <a:t>God</a:t>
            </a:r>
            <a:endParaRPr lang="en-ZA" dirty="0"/>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pPr>
                <a:defRPr/>
              </a:pPr>
              <a:t>26</a:t>
            </a:fld>
            <a:endParaRPr lang="en-Z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5" y="3501641"/>
            <a:ext cx="4259338" cy="331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9571" y="1225844"/>
            <a:ext cx="8944429" cy="2246769"/>
          </a:xfrm>
          <a:prstGeom prst="rect">
            <a:avLst/>
          </a:prstGeom>
          <a:noFill/>
        </p:spPr>
        <p:txBody>
          <a:bodyPr wrap="square" rtlCol="0">
            <a:spAutoFit/>
          </a:bodyPr>
          <a:lstStyle/>
          <a:p>
            <a:pPr fontAlgn="base">
              <a:spcBef>
                <a:spcPct val="0"/>
              </a:spcBef>
              <a:spcAft>
                <a:spcPct val="0"/>
              </a:spcAft>
            </a:pPr>
            <a:r>
              <a:rPr lang="en-US" sz="2000" b="1" dirty="0" smtClean="0">
                <a:solidFill>
                  <a:prstClr val="black"/>
                </a:solidFill>
                <a:latin typeface="Century Gothic" panose="020B0502020202020204" pitchFamily="34" charset="0"/>
                <a:ea typeface="MS PGothic" pitchFamily="34" charset="-128"/>
              </a:rPr>
              <a:t>In whatever needs you may have… </a:t>
            </a:r>
          </a:p>
          <a:p>
            <a:pPr marL="285750" indent="-285750" fontAlgn="base">
              <a:spcBef>
                <a:spcPct val="0"/>
              </a:spcBef>
              <a:spcAft>
                <a:spcPct val="0"/>
              </a:spcAft>
              <a:buFont typeface="Arial" pitchFamily="34" charset="0"/>
              <a:buChar char="•"/>
            </a:pPr>
            <a:r>
              <a:rPr lang="en-US" sz="2000" dirty="0" smtClean="0">
                <a:solidFill>
                  <a:prstClr val="black"/>
                </a:solidFill>
                <a:latin typeface="Century Gothic" panose="020B0502020202020204" pitchFamily="34" charset="0"/>
                <a:ea typeface="MS PGothic" pitchFamily="34" charset="-128"/>
              </a:rPr>
              <a:t>Find the promises of God that </a:t>
            </a:r>
            <a:r>
              <a:rPr lang="en-US" sz="2000" dirty="0" smtClean="0">
                <a:solidFill>
                  <a:prstClr val="black"/>
                </a:solidFill>
                <a:latin typeface="Century Gothic" panose="020B0502020202020204" pitchFamily="34" charset="0"/>
                <a:ea typeface="MS PGothic" pitchFamily="34" charset="-128"/>
              </a:rPr>
              <a:t>speak </a:t>
            </a:r>
            <a:r>
              <a:rPr lang="en-US" sz="2000" dirty="0" smtClean="0">
                <a:solidFill>
                  <a:prstClr val="black"/>
                </a:solidFill>
                <a:latin typeface="Century Gothic" panose="020B0502020202020204" pitchFamily="34" charset="0"/>
                <a:ea typeface="MS PGothic" pitchFamily="34" charset="-128"/>
              </a:rPr>
              <a:t>of His heart for you in the </a:t>
            </a:r>
            <a:r>
              <a:rPr lang="en-US" sz="2000" dirty="0" smtClean="0">
                <a:solidFill>
                  <a:prstClr val="black"/>
                </a:solidFill>
                <a:latin typeface="Century Gothic" panose="020B0502020202020204" pitchFamily="34" charset="0"/>
                <a:ea typeface="MS PGothic" pitchFamily="34" charset="-128"/>
              </a:rPr>
              <a:t>situation </a:t>
            </a:r>
            <a:r>
              <a:rPr lang="en-US" sz="2000" dirty="0" smtClean="0">
                <a:solidFill>
                  <a:prstClr val="black"/>
                </a:solidFill>
                <a:latin typeface="Century Gothic" panose="020B0502020202020204" pitchFamily="34" charset="0"/>
                <a:ea typeface="MS PGothic" pitchFamily="34" charset="-128"/>
              </a:rPr>
              <a:t>(start </a:t>
            </a:r>
            <a:r>
              <a:rPr lang="en-US" sz="2000" dirty="0" smtClean="0">
                <a:solidFill>
                  <a:prstClr val="black"/>
                </a:solidFill>
                <a:latin typeface="Century Gothic" panose="020B0502020202020204" pitchFamily="34" charset="0"/>
                <a:ea typeface="MS PGothic" pitchFamily="34" charset="-128"/>
              </a:rPr>
              <a:t>with </a:t>
            </a:r>
            <a:r>
              <a:rPr lang="en-US" sz="2000" dirty="0" smtClean="0">
                <a:solidFill>
                  <a:prstClr val="black"/>
                </a:solidFill>
                <a:latin typeface="Century Gothic" panose="020B0502020202020204" pitchFamily="34" charset="0"/>
                <a:ea typeface="MS PGothic" pitchFamily="34" charset="-128"/>
              </a:rPr>
              <a:t>this booklet, </a:t>
            </a:r>
            <a:r>
              <a:rPr lang="en-US" sz="2000" dirty="0" smtClean="0">
                <a:solidFill>
                  <a:prstClr val="black"/>
                </a:solidFill>
                <a:latin typeface="Century Gothic" panose="020B0502020202020204" pitchFamily="34" charset="0"/>
                <a:ea typeface="MS PGothic" pitchFamily="34" charset="-128"/>
              </a:rPr>
              <a:t>build </a:t>
            </a:r>
            <a:r>
              <a:rPr lang="en-US" sz="2000" dirty="0" smtClean="0">
                <a:solidFill>
                  <a:prstClr val="black"/>
                </a:solidFill>
                <a:latin typeface="Century Gothic" panose="020B0502020202020204" pitchFamily="34" charset="0"/>
                <a:ea typeface="MS PGothic" pitchFamily="34" charset="-128"/>
              </a:rPr>
              <a:t>your own </a:t>
            </a:r>
            <a:r>
              <a:rPr lang="en-US" sz="2000" dirty="0" smtClean="0">
                <a:solidFill>
                  <a:prstClr val="black"/>
                </a:solidFill>
                <a:latin typeface="Century Gothic" panose="020B0502020202020204" pitchFamily="34" charset="0"/>
                <a:ea typeface="MS PGothic" pitchFamily="34" charset="-128"/>
              </a:rPr>
              <a:t>“</a:t>
            </a:r>
            <a:r>
              <a:rPr lang="en-US" sz="2000" dirty="0" smtClean="0">
                <a:solidFill>
                  <a:prstClr val="black"/>
                </a:solidFill>
                <a:latin typeface="Century Gothic" panose="020B0502020202020204" pitchFamily="34" charset="0"/>
                <a:ea typeface="MS PGothic" pitchFamily="34" charset="-128"/>
              </a:rPr>
              <a:t>library”)</a:t>
            </a:r>
          </a:p>
          <a:p>
            <a:pPr marL="285750" indent="-285750" fontAlgn="base">
              <a:spcBef>
                <a:spcPct val="0"/>
              </a:spcBef>
              <a:spcAft>
                <a:spcPct val="0"/>
              </a:spcAft>
              <a:buFont typeface="Arial" pitchFamily="34" charset="0"/>
              <a:buChar char="•"/>
            </a:pPr>
            <a:r>
              <a:rPr lang="en-US" sz="2000" dirty="0" smtClean="0">
                <a:solidFill>
                  <a:prstClr val="black"/>
                </a:solidFill>
                <a:latin typeface="Century Gothic" panose="020B0502020202020204" pitchFamily="34" charset="0"/>
                <a:ea typeface="MS PGothic" pitchFamily="34" charset="-128"/>
              </a:rPr>
              <a:t>Meditate on His </a:t>
            </a:r>
            <a:r>
              <a:rPr lang="en-US" sz="2000" dirty="0" smtClean="0">
                <a:solidFill>
                  <a:prstClr val="black"/>
                </a:solidFill>
                <a:latin typeface="Century Gothic" panose="020B0502020202020204" pitchFamily="34" charset="0"/>
                <a:ea typeface="MS PGothic" pitchFamily="34" charset="-128"/>
              </a:rPr>
              <a:t>promises </a:t>
            </a:r>
            <a:r>
              <a:rPr lang="en-US" sz="2000" dirty="0" smtClean="0">
                <a:solidFill>
                  <a:prstClr val="black"/>
                </a:solidFill>
                <a:latin typeface="Century Gothic" panose="020B0502020202020204" pitchFamily="34" charset="0"/>
                <a:ea typeface="MS PGothic" pitchFamily="34" charset="-128"/>
              </a:rPr>
              <a:t>until the </a:t>
            </a:r>
            <a:r>
              <a:rPr lang="en-US" sz="2000" dirty="0" smtClean="0">
                <a:solidFill>
                  <a:prstClr val="black"/>
                </a:solidFill>
                <a:latin typeface="Century Gothic" panose="020B0502020202020204" pitchFamily="34" charset="0"/>
                <a:ea typeface="MS PGothic" pitchFamily="34" charset="-128"/>
              </a:rPr>
              <a:t>Spirit </a:t>
            </a:r>
            <a:r>
              <a:rPr lang="en-US" sz="2000" dirty="0" smtClean="0">
                <a:solidFill>
                  <a:prstClr val="black"/>
                </a:solidFill>
                <a:latin typeface="Century Gothic" panose="020B0502020202020204" pitchFamily="34" charset="0"/>
                <a:ea typeface="MS PGothic" pitchFamily="34" charset="-128"/>
              </a:rPr>
              <a:t>releases </a:t>
            </a:r>
            <a:r>
              <a:rPr lang="en-US" sz="2000" dirty="0" smtClean="0">
                <a:solidFill>
                  <a:prstClr val="black"/>
                </a:solidFill>
                <a:latin typeface="Century Gothic" panose="020B0502020202020204" pitchFamily="34" charset="0"/>
                <a:ea typeface="MS PGothic" pitchFamily="34" charset="-128"/>
              </a:rPr>
              <a:t>revelation </a:t>
            </a:r>
            <a:r>
              <a:rPr lang="en-US" sz="2000" dirty="0" smtClean="0">
                <a:solidFill>
                  <a:prstClr val="black"/>
                </a:solidFill>
                <a:latin typeface="Century Gothic" panose="020B0502020202020204" pitchFamily="34" charset="0"/>
                <a:ea typeface="MS PGothic" pitchFamily="34" charset="-128"/>
              </a:rPr>
              <a:t>&amp; faith in </a:t>
            </a:r>
            <a:r>
              <a:rPr lang="en-US" sz="2000" dirty="0" smtClean="0">
                <a:solidFill>
                  <a:prstClr val="black"/>
                </a:solidFill>
                <a:latin typeface="Century Gothic" panose="020B0502020202020204" pitchFamily="34" charset="0"/>
                <a:ea typeface="MS PGothic" pitchFamily="34" charset="-128"/>
              </a:rPr>
              <a:t>His </a:t>
            </a:r>
            <a:r>
              <a:rPr lang="en-US" sz="2000" dirty="0" smtClean="0">
                <a:solidFill>
                  <a:prstClr val="black"/>
                </a:solidFill>
                <a:latin typeface="Century Gothic" panose="020B0502020202020204" pitchFamily="34" charset="0"/>
                <a:ea typeface="MS PGothic" pitchFamily="34" charset="-128"/>
              </a:rPr>
              <a:t>promise</a:t>
            </a:r>
          </a:p>
          <a:p>
            <a:pPr marL="285750" indent="-285750" fontAlgn="base">
              <a:spcBef>
                <a:spcPct val="0"/>
              </a:spcBef>
              <a:spcAft>
                <a:spcPct val="0"/>
              </a:spcAft>
              <a:buFont typeface="Arial" pitchFamily="34" charset="0"/>
              <a:buChar char="•"/>
            </a:pPr>
            <a:r>
              <a:rPr lang="en-US" sz="2000" dirty="0" smtClean="0">
                <a:solidFill>
                  <a:prstClr val="black"/>
                </a:solidFill>
                <a:latin typeface="Century Gothic" panose="020B0502020202020204" pitchFamily="34" charset="0"/>
                <a:ea typeface="MS PGothic" pitchFamily="34" charset="-128"/>
              </a:rPr>
              <a:t>Proclaim </a:t>
            </a:r>
            <a:r>
              <a:rPr lang="en-US" sz="2000" b="1" u="sng" dirty="0" smtClean="0">
                <a:solidFill>
                  <a:prstClr val="black"/>
                </a:solidFill>
                <a:latin typeface="Century Gothic" panose="020B0502020202020204" pitchFamily="34" charset="0"/>
                <a:ea typeface="MS PGothic" pitchFamily="34" charset="-128"/>
              </a:rPr>
              <a:t>out loud</a:t>
            </a:r>
            <a:r>
              <a:rPr lang="en-US" sz="2000" dirty="0" smtClean="0">
                <a:solidFill>
                  <a:prstClr val="black"/>
                </a:solidFill>
                <a:latin typeface="Century Gothic" panose="020B0502020202020204" pitchFamily="34" charset="0"/>
                <a:ea typeface="MS PGothic" pitchFamily="34" charset="-128"/>
              </a:rPr>
              <a:t> </a:t>
            </a:r>
            <a:r>
              <a:rPr lang="en-US" sz="2000" dirty="0" smtClean="0">
                <a:solidFill>
                  <a:prstClr val="black"/>
                </a:solidFill>
                <a:latin typeface="Century Gothic" panose="020B0502020202020204" pitchFamily="34" charset="0"/>
                <a:ea typeface="MS PGothic" pitchFamily="34" charset="-128"/>
              </a:rPr>
              <a:t>God’s promises </a:t>
            </a:r>
            <a:r>
              <a:rPr lang="en-US" sz="2000" dirty="0" smtClean="0">
                <a:solidFill>
                  <a:prstClr val="black"/>
                </a:solidFill>
                <a:latin typeface="Century Gothic" panose="020B0502020202020204" pitchFamily="34" charset="0"/>
                <a:ea typeface="MS PGothic" pitchFamily="34" charset="-128"/>
              </a:rPr>
              <a:t>to </a:t>
            </a:r>
            <a:r>
              <a:rPr lang="en-US" sz="2000" dirty="0" smtClean="0">
                <a:solidFill>
                  <a:prstClr val="black"/>
                </a:solidFill>
                <a:latin typeface="Century Gothic" panose="020B0502020202020204" pitchFamily="34" charset="0"/>
                <a:ea typeface="MS PGothic" pitchFamily="34" charset="-128"/>
              </a:rPr>
              <a:t>you</a:t>
            </a:r>
            <a:r>
              <a:rPr lang="en-US" sz="2000" dirty="0" smtClean="0">
                <a:solidFill>
                  <a:prstClr val="black"/>
                </a:solidFill>
                <a:latin typeface="Century Gothic" panose="020B0502020202020204" pitchFamily="34" charset="0"/>
                <a:ea typeface="MS PGothic" pitchFamily="34" charset="-128"/>
              </a:rPr>
              <a:t>, as though your </a:t>
            </a:r>
            <a:r>
              <a:rPr lang="en-US" sz="2000" dirty="0" smtClean="0">
                <a:solidFill>
                  <a:prstClr val="black"/>
                </a:solidFill>
                <a:latin typeface="Century Gothic" panose="020B0502020202020204" pitchFamily="34" charset="0"/>
                <a:ea typeface="MS PGothic" pitchFamily="34" charset="-128"/>
              </a:rPr>
              <a:t> need </a:t>
            </a:r>
            <a:r>
              <a:rPr lang="en-US" sz="2000" dirty="0" smtClean="0">
                <a:solidFill>
                  <a:prstClr val="black"/>
                </a:solidFill>
                <a:latin typeface="Century Gothic" panose="020B0502020202020204" pitchFamily="34" charset="0"/>
                <a:ea typeface="MS PGothic" pitchFamily="34" charset="-128"/>
              </a:rPr>
              <a:t>/ concern is a </a:t>
            </a:r>
            <a:r>
              <a:rPr lang="en-US" sz="2000" dirty="0" smtClean="0">
                <a:solidFill>
                  <a:prstClr val="black"/>
                </a:solidFill>
                <a:latin typeface="Century Gothic" panose="020B0502020202020204" pitchFamily="34" charset="0"/>
                <a:ea typeface="MS PGothic" pitchFamily="34" charset="-128"/>
              </a:rPr>
              <a:t>wicked </a:t>
            </a:r>
            <a:r>
              <a:rPr lang="en-US" sz="2000" dirty="0" smtClean="0">
                <a:solidFill>
                  <a:prstClr val="black"/>
                </a:solidFill>
                <a:latin typeface="Century Gothic" panose="020B0502020202020204" pitchFamily="34" charset="0"/>
                <a:ea typeface="MS PGothic" pitchFamily="34" charset="-128"/>
              </a:rPr>
              <a:t>enemy </a:t>
            </a:r>
            <a:r>
              <a:rPr lang="en-US" sz="2000" dirty="0" smtClean="0">
                <a:solidFill>
                  <a:prstClr val="black"/>
                </a:solidFill>
                <a:latin typeface="Century Gothic" panose="020B0502020202020204" pitchFamily="34" charset="0"/>
                <a:ea typeface="MS PGothic" pitchFamily="34" charset="-128"/>
              </a:rPr>
              <a:t>overcome </a:t>
            </a:r>
            <a:r>
              <a:rPr lang="en-US" sz="2000" dirty="0" smtClean="0">
                <a:solidFill>
                  <a:prstClr val="black"/>
                </a:solidFill>
                <a:latin typeface="Century Gothic" panose="020B0502020202020204" pitchFamily="34" charset="0"/>
                <a:ea typeface="MS PGothic" pitchFamily="34" charset="-128"/>
              </a:rPr>
              <a:t>by God’s </a:t>
            </a:r>
            <a:r>
              <a:rPr lang="en-US" sz="2000" dirty="0" smtClean="0">
                <a:solidFill>
                  <a:prstClr val="black"/>
                </a:solidFill>
                <a:latin typeface="Century Gothic" panose="020B0502020202020204" pitchFamily="34" charset="0"/>
                <a:ea typeface="MS PGothic" pitchFamily="34" charset="-128"/>
              </a:rPr>
              <a:t> promise</a:t>
            </a:r>
            <a:endParaRPr lang="en-ZA" sz="2000" dirty="0">
              <a:solidFill>
                <a:prstClr val="black"/>
              </a:solidFill>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90560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static.com/images?q=tbn:ANd9GcRtrZSEsxAZpjiMt-_tp6TYfmg_puRtpYFb_SGTEZcq06FEDUGx"/>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11625"/>
          <a:stretch/>
        </p:blipFill>
        <p:spPr bwMode="auto">
          <a:xfrm>
            <a:off x="0"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smtClean="0"/>
              <a:t>T2. </a:t>
            </a:r>
            <a:r>
              <a:rPr lang="en-ZA" dirty="0" smtClean="0"/>
              <a:t>TRUST: Prayer </a:t>
            </a:r>
            <a:r>
              <a:rPr lang="en-ZA" dirty="0"/>
              <a:t>before entering a time of </a:t>
            </a:r>
            <a:r>
              <a:rPr lang="en-ZA" dirty="0" smtClean="0"/>
              <a:t>meditation</a:t>
            </a:r>
            <a:r>
              <a:rPr lang="en-ZA" sz="3600" b="1" u="sng" dirty="0" smtClean="0"/>
              <a:t/>
            </a:r>
            <a:br>
              <a:rPr lang="en-ZA" sz="3600" b="1" u="sng" dirty="0" smtClean="0"/>
            </a:br>
            <a:r>
              <a:rPr lang="en-ZA" dirty="0" smtClean="0"/>
              <a:t> </a:t>
            </a:r>
            <a:endParaRPr lang="en-ZA" dirty="0"/>
          </a:p>
        </p:txBody>
      </p:sp>
      <p:sp>
        <p:nvSpPr>
          <p:cNvPr id="3" name="Content Placeholder 2"/>
          <p:cNvSpPr>
            <a:spLocks noGrp="1"/>
          </p:cNvSpPr>
          <p:nvPr>
            <p:ph idx="1"/>
          </p:nvPr>
        </p:nvSpPr>
        <p:spPr>
          <a:xfrm>
            <a:off x="249132" y="1019629"/>
            <a:ext cx="8894868" cy="4789714"/>
          </a:xfrm>
        </p:spPr>
        <p:txBody>
          <a:bodyPr/>
          <a:lstStyle/>
          <a:p>
            <a:r>
              <a:rPr lang="en-ZA" sz="4400" b="1" i="1" dirty="0">
                <a:solidFill>
                  <a:schemeClr val="tx2"/>
                </a:solidFill>
              </a:rPr>
              <a:t>T</a:t>
            </a:r>
            <a:r>
              <a:rPr lang="en-ZA" sz="2400" dirty="0" smtClean="0"/>
              <a:t>hank </a:t>
            </a:r>
            <a:r>
              <a:rPr lang="en-ZA" sz="2400" dirty="0"/>
              <a:t>You </a:t>
            </a:r>
            <a:r>
              <a:rPr lang="en-ZA" sz="2400" dirty="0" smtClean="0"/>
              <a:t>for Your commitment to transform me and cause me to partake of Your divine nature by the renewing of my mind (Rom 12:1-3;  2 Pet 1:3-5)</a:t>
            </a:r>
            <a:endParaRPr lang="en-ZA" sz="2400" dirty="0"/>
          </a:p>
          <a:p>
            <a:r>
              <a:rPr lang="en-ZA" sz="4400" b="1" i="1" dirty="0">
                <a:solidFill>
                  <a:schemeClr val="tx2"/>
                </a:solidFill>
              </a:rPr>
              <a:t>R</a:t>
            </a:r>
            <a:r>
              <a:rPr lang="en-ZA" sz="2400" dirty="0"/>
              <a:t>elease </a:t>
            </a:r>
            <a:r>
              <a:rPr lang="en-ZA" sz="2400" dirty="0" smtClean="0"/>
              <a:t>a spirit of Wisdom and Revelation (</a:t>
            </a:r>
            <a:r>
              <a:rPr lang="en-ZA" sz="2400" dirty="0" err="1" smtClean="0"/>
              <a:t>Eph</a:t>
            </a:r>
            <a:r>
              <a:rPr lang="en-ZA" sz="2400" dirty="0" smtClean="0"/>
              <a:t> 1:17-21)</a:t>
            </a:r>
          </a:p>
          <a:p>
            <a:pPr marL="0" indent="0">
              <a:buNone/>
            </a:pPr>
            <a:r>
              <a:rPr lang="en-ZA" sz="2400" dirty="0" smtClean="0"/>
              <a:t>	</a:t>
            </a:r>
            <a:r>
              <a:rPr lang="en-ZA" sz="2400" i="1" dirty="0" smtClean="0"/>
              <a:t>So </a:t>
            </a:r>
            <a:r>
              <a:rPr lang="en-ZA" sz="2400" i="1" dirty="0"/>
              <a:t>that you can </a:t>
            </a:r>
            <a:endParaRPr lang="en-ZA" sz="2400" i="1" dirty="0" smtClean="0"/>
          </a:p>
          <a:p>
            <a:r>
              <a:rPr lang="en-ZA" sz="4400" b="1" i="1" dirty="0">
                <a:solidFill>
                  <a:schemeClr val="tx2"/>
                </a:solidFill>
              </a:rPr>
              <a:t>U</a:t>
            </a:r>
            <a:r>
              <a:rPr lang="en-ZA" sz="2400" dirty="0" smtClean="0"/>
              <a:t>se me to accomplish Your purposes (</a:t>
            </a:r>
            <a:r>
              <a:rPr lang="en-ZA" sz="2400" dirty="0" err="1" smtClean="0"/>
              <a:t>Eph</a:t>
            </a:r>
            <a:r>
              <a:rPr lang="en-ZA" sz="2400" dirty="0" smtClean="0"/>
              <a:t> 2:8-10)</a:t>
            </a:r>
          </a:p>
          <a:p>
            <a:r>
              <a:rPr lang="en-ZA" sz="4400" b="1" i="1" dirty="0">
                <a:solidFill>
                  <a:schemeClr val="tx2"/>
                </a:solidFill>
              </a:rPr>
              <a:t>S</a:t>
            </a:r>
            <a:r>
              <a:rPr lang="en-ZA" sz="2400" dirty="0" smtClean="0"/>
              <a:t>trengthen me to comprehend your love (</a:t>
            </a:r>
            <a:r>
              <a:rPr lang="en-ZA" sz="2400" dirty="0" err="1" smtClean="0"/>
              <a:t>Eph</a:t>
            </a:r>
            <a:r>
              <a:rPr lang="en-ZA" sz="2400" dirty="0" smtClean="0"/>
              <a:t> 3:16-19)</a:t>
            </a:r>
            <a:endParaRPr lang="en-ZA" sz="2400" dirty="0"/>
          </a:p>
          <a:p>
            <a:r>
              <a:rPr lang="en-ZA" sz="4400" b="1" i="1" dirty="0">
                <a:solidFill>
                  <a:schemeClr val="tx2"/>
                </a:solidFill>
              </a:rPr>
              <a:t>T</a:t>
            </a:r>
            <a:r>
              <a:rPr lang="en-ZA" sz="2400" dirty="0"/>
              <a:t>each </a:t>
            </a:r>
            <a:r>
              <a:rPr lang="en-ZA" sz="2400" dirty="0" smtClean="0"/>
              <a:t>me </a:t>
            </a:r>
            <a:r>
              <a:rPr lang="en-ZA" sz="2400" dirty="0" smtClean="0"/>
              <a:t>&amp; lead </a:t>
            </a:r>
            <a:r>
              <a:rPr lang="en-ZA" sz="2400" dirty="0" smtClean="0"/>
              <a:t>me into </a:t>
            </a:r>
            <a:r>
              <a:rPr lang="en-ZA" sz="2400" dirty="0" smtClean="0"/>
              <a:t>truth</a:t>
            </a:r>
            <a:r>
              <a:rPr lang="en-ZA" sz="2400" dirty="0" smtClean="0"/>
              <a:t>, by Your Spirit </a:t>
            </a:r>
            <a:r>
              <a:rPr lang="en-ZA" sz="2400" dirty="0" smtClean="0"/>
              <a:t>(</a:t>
            </a:r>
            <a:r>
              <a:rPr lang="en-ZA" sz="2400" dirty="0" err="1" smtClean="0"/>
              <a:t>Jn</a:t>
            </a:r>
            <a:r>
              <a:rPr lang="en-ZA" sz="2400" dirty="0" smtClean="0"/>
              <a:t> 14:15-26)</a:t>
            </a:r>
            <a:endParaRPr lang="en-ZA" sz="3600" dirty="0" smtClean="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27</a:t>
            </a:fld>
            <a:endParaRPr lang="en-ZA"/>
          </a:p>
        </p:txBody>
      </p:sp>
    </p:spTree>
    <p:extLst>
      <p:ext uri="{BB962C8B-B14F-4D97-AF65-F5344CB8AC3E}">
        <p14:creationId xmlns:p14="http://schemas.microsoft.com/office/powerpoint/2010/main" val="328553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static.com/images?q=tbn:ANd9GcRtrZSEsxAZpjiMt-_tp6TYfmg_puRtpYFb_SGTEZcq06FEDUGx"/>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11625"/>
          <a:stretch/>
        </p:blipFill>
        <p:spPr bwMode="auto">
          <a:xfrm>
            <a:off x="0"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smtClean="0"/>
              <a:t>T3. </a:t>
            </a:r>
            <a:r>
              <a:rPr lang="en-ZA" dirty="0" smtClean="0"/>
              <a:t>ARK - </a:t>
            </a:r>
            <a:r>
              <a:rPr lang="en-ZA" dirty="0"/>
              <a:t>Attitude while in meditation </a:t>
            </a:r>
          </a:p>
        </p:txBody>
      </p:sp>
      <p:sp>
        <p:nvSpPr>
          <p:cNvPr id="3" name="Content Placeholder 2"/>
          <p:cNvSpPr>
            <a:spLocks noGrp="1"/>
          </p:cNvSpPr>
          <p:nvPr>
            <p:ph idx="1"/>
          </p:nvPr>
        </p:nvSpPr>
        <p:spPr>
          <a:xfrm>
            <a:off x="457199" y="1204686"/>
            <a:ext cx="8019143" cy="1480457"/>
          </a:xfrm>
        </p:spPr>
        <p:txBody>
          <a:bodyPr/>
          <a:lstStyle/>
          <a:p>
            <a:r>
              <a:rPr lang="en-ZA" sz="4400" b="1" i="1" dirty="0">
                <a:solidFill>
                  <a:schemeClr val="tx2"/>
                </a:solidFill>
              </a:rPr>
              <a:t>A</a:t>
            </a:r>
            <a:r>
              <a:rPr lang="en-ZA" sz="2400" dirty="0" smtClean="0"/>
              <a:t>gree (unreserved commitment to accept God’s Word as truth, regardless of circumstances)</a:t>
            </a:r>
          </a:p>
          <a:p>
            <a:endParaRPr lang="en-ZA" sz="2400" b="1" i="1" u="sng" dirty="0" smtClean="0">
              <a:solidFill>
                <a:schemeClr val="accent1"/>
              </a:solidFill>
            </a:endParaRPr>
          </a:p>
          <a:p>
            <a:r>
              <a:rPr lang="en-ZA" sz="4400" b="1" i="1" dirty="0">
                <a:solidFill>
                  <a:schemeClr val="tx2"/>
                </a:solidFill>
              </a:rPr>
              <a:t>R</a:t>
            </a:r>
            <a:r>
              <a:rPr lang="en-ZA" sz="2400" dirty="0" smtClean="0"/>
              <a:t>equest Revelation (</a:t>
            </a:r>
            <a:r>
              <a:rPr lang="en-ZA" sz="2400" dirty="0" err="1" smtClean="0"/>
              <a:t>Eph</a:t>
            </a:r>
            <a:r>
              <a:rPr lang="en-ZA" sz="2400" dirty="0" smtClean="0"/>
              <a:t> 1:14-21)</a:t>
            </a:r>
          </a:p>
          <a:p>
            <a:endParaRPr lang="en-ZA" sz="2400" b="1" i="1" u="sng" dirty="0" smtClean="0">
              <a:solidFill>
                <a:schemeClr val="accent1"/>
              </a:solidFill>
            </a:endParaRPr>
          </a:p>
          <a:p>
            <a:r>
              <a:rPr lang="en-ZA" sz="4400" b="1" i="1" dirty="0">
                <a:solidFill>
                  <a:schemeClr val="tx2"/>
                </a:solidFill>
              </a:rPr>
              <a:t>K</a:t>
            </a:r>
            <a:r>
              <a:rPr lang="en-ZA" sz="2400" dirty="0" smtClean="0"/>
              <a:t>eep (do – </a:t>
            </a:r>
            <a:r>
              <a:rPr lang="en-ZA" sz="2400" dirty="0" err="1" smtClean="0"/>
              <a:t>comimtment</a:t>
            </a:r>
            <a:r>
              <a:rPr lang="en-ZA" sz="2400" dirty="0" smtClean="0"/>
              <a:t> to go away and practice the Word)</a:t>
            </a:r>
            <a:endParaRPr lang="en-ZA" sz="3600" dirty="0" smtClean="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28</a:t>
            </a:fld>
            <a:endParaRPr lang="en-ZA"/>
          </a:p>
        </p:txBody>
      </p:sp>
    </p:spTree>
    <p:extLst>
      <p:ext uri="{BB962C8B-B14F-4D97-AF65-F5344CB8AC3E}">
        <p14:creationId xmlns:p14="http://schemas.microsoft.com/office/powerpoint/2010/main" val="362010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static.com/images?q=tbn:ANd9GcRtrZSEsxAZpjiMt-_tp6TYfmg_puRtpYFb_SGTEZcq06FEDUGx"/>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11625"/>
          <a:stretch/>
        </p:blipFill>
        <p:spPr bwMode="auto">
          <a:xfrm>
            <a:off x="0"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smtClean="0"/>
              <a:t>T4. </a:t>
            </a:r>
            <a:r>
              <a:rPr lang="en-ZA" dirty="0" smtClean="0"/>
              <a:t>“Chewing guide”</a:t>
            </a:r>
            <a:endParaRPr lang="en-ZA" dirty="0"/>
          </a:p>
        </p:txBody>
      </p:sp>
      <p:sp>
        <p:nvSpPr>
          <p:cNvPr id="3" name="Content Placeholder 2"/>
          <p:cNvSpPr>
            <a:spLocks noGrp="1"/>
          </p:cNvSpPr>
          <p:nvPr>
            <p:ph idx="1"/>
          </p:nvPr>
        </p:nvSpPr>
        <p:spPr>
          <a:xfrm>
            <a:off x="928914" y="1480456"/>
            <a:ext cx="7414986" cy="4501219"/>
          </a:xfrm>
        </p:spPr>
        <p:txBody>
          <a:bodyPr/>
          <a:lstStyle/>
          <a:p>
            <a:pPr marL="0" indent="0">
              <a:buNone/>
            </a:pPr>
            <a:r>
              <a:rPr lang="en-ZA" sz="2400" dirty="0" smtClean="0"/>
              <a:t>Steps in the meditation process - </a:t>
            </a:r>
            <a:r>
              <a:rPr lang="en-ZA" sz="2800" b="1" u="sng" dirty="0" smtClean="0"/>
              <a:t>R-W-S-S-P</a:t>
            </a:r>
          </a:p>
          <a:p>
            <a:r>
              <a:rPr lang="en-ZA" sz="4400" b="1" i="1" dirty="0">
                <a:solidFill>
                  <a:schemeClr val="tx2"/>
                </a:solidFill>
              </a:rPr>
              <a:t>R</a:t>
            </a:r>
            <a:r>
              <a:rPr lang="en-ZA" sz="2400" dirty="0" smtClean="0"/>
              <a:t>ead it</a:t>
            </a:r>
          </a:p>
          <a:p>
            <a:r>
              <a:rPr lang="en-ZA" sz="4400" b="1" i="1" dirty="0">
                <a:solidFill>
                  <a:schemeClr val="tx2"/>
                </a:solidFill>
              </a:rPr>
              <a:t>W</a:t>
            </a:r>
            <a:r>
              <a:rPr lang="en-ZA" sz="2400" dirty="0" smtClean="0"/>
              <a:t>rite it</a:t>
            </a:r>
          </a:p>
          <a:p>
            <a:r>
              <a:rPr lang="en-ZA" sz="4400" b="1" i="1" dirty="0">
                <a:solidFill>
                  <a:schemeClr val="tx2"/>
                </a:solidFill>
              </a:rPr>
              <a:t>S</a:t>
            </a:r>
            <a:r>
              <a:rPr lang="en-ZA" sz="2400" dirty="0" smtClean="0"/>
              <a:t>ay it </a:t>
            </a:r>
          </a:p>
          <a:p>
            <a:r>
              <a:rPr lang="en-ZA" sz="4400" b="1" i="1" dirty="0">
                <a:solidFill>
                  <a:schemeClr val="tx2"/>
                </a:solidFill>
              </a:rPr>
              <a:t>S</a:t>
            </a:r>
            <a:r>
              <a:rPr lang="en-ZA" sz="2400" dirty="0" smtClean="0"/>
              <a:t>ing It</a:t>
            </a:r>
          </a:p>
          <a:p>
            <a:r>
              <a:rPr lang="en-ZA" sz="4400" b="1" i="1" dirty="0">
                <a:solidFill>
                  <a:schemeClr val="tx2"/>
                </a:solidFill>
              </a:rPr>
              <a:t>P</a:t>
            </a:r>
            <a:r>
              <a:rPr lang="en-ZA" sz="2400" dirty="0" smtClean="0"/>
              <a:t>ray it</a:t>
            </a:r>
            <a:endParaRPr lang="en-ZA" sz="2000" dirty="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29</a:t>
            </a:fld>
            <a:endParaRPr lang="en-ZA"/>
          </a:p>
        </p:txBody>
      </p:sp>
    </p:spTree>
    <p:extLst>
      <p:ext uri="{BB962C8B-B14F-4D97-AF65-F5344CB8AC3E}">
        <p14:creationId xmlns:p14="http://schemas.microsoft.com/office/powerpoint/2010/main" val="306283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QUESTION: What 1 habit above all others tends towards prospering in every area of God’s will for your life?</a:t>
            </a:r>
            <a:endParaRPr lang="en-ZA" dirty="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3</a:t>
            </a:fld>
            <a:endParaRPr lang="en-ZA"/>
          </a:p>
        </p:txBody>
      </p:sp>
      <p:pic>
        <p:nvPicPr>
          <p:cNvPr id="5"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74" y="3022756"/>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bwMode="auto">
          <a:xfrm>
            <a:off x="6930564" y="6548662"/>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11430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6002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2057400" indent="-228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MS PGothic" pitchFamily="34" charset="-128"/>
                <a:cs typeface="+mn-cs"/>
              </a:defRPr>
            </a:lvl9pPr>
          </a:lstStyle>
          <a:p>
            <a:pPr eaLnBrk="1" hangingPunct="1"/>
            <a:fld id="{131A8475-E7A4-4A0B-9B83-E7587B1012C6}" type="slidenum">
              <a:rPr lang="en-ZA" smtClean="0">
                <a:solidFill>
                  <a:srgbClr val="898989"/>
                </a:solidFill>
                <a:latin typeface="Calibri" pitchFamily="34" charset="0"/>
              </a:rPr>
              <a:pPr eaLnBrk="1" hangingPunct="1"/>
              <a:t>3</a:t>
            </a:fld>
            <a:endParaRPr lang="en-ZA" smtClean="0">
              <a:solidFill>
                <a:srgbClr val="898989"/>
              </a:solidFill>
              <a:latin typeface="Calibri" pitchFamily="34" charset="0"/>
            </a:endParaRPr>
          </a:p>
        </p:txBody>
      </p:sp>
      <p:pic>
        <p:nvPicPr>
          <p:cNvPr id="7"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74" y="1447799"/>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444" y="1559001"/>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610" y="2911553"/>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902" y="1559000"/>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738" y="2829160"/>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265" y="3123422"/>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2" descr="https://encrypted-tbn0.gstatic.com/images?q=tbn:ANd9GcSzgWV0IN8RG_9FpGWFT1zJUc4JxEFuoWZLggLs9rnTV1aNPfXZ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706" y="1659668"/>
            <a:ext cx="2531262" cy="38038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Picture 2" descr="https://encrypted-tbn0.gstatic.com/images?q=tbn:ANd9GcSzgWV0IN8RG_9FpGWFT1zJUc4JxEFuoWZLggLs9rnTV1aNPfXZxA"/>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PlasticWrap/>
                    </a14:imgEffect>
                    <a14:imgEffect>
                      <a14:brightnessContrast contrast="40000"/>
                    </a14:imgEffect>
                  </a14:imgLayer>
                </a14:imgProps>
              </a:ext>
              <a:ext uri="{28A0092B-C50C-407E-A947-70E740481C1C}">
                <a14:useLocalDpi xmlns:a14="http://schemas.microsoft.com/office/drawing/2010/main" val="0"/>
              </a:ext>
            </a:extLst>
          </a:blip>
          <a:srcRect l="36131" t="26174" r="25042" b="44966"/>
          <a:stretch/>
        </p:blipFill>
        <p:spPr bwMode="auto">
          <a:xfrm>
            <a:off x="3918896" y="3022755"/>
            <a:ext cx="1529404" cy="1708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296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static.com/images?q=tbn:ANd9GcRtrZSEsxAZpjiMt-_tp6TYfmg_puRtpYFb_SGTEZcq06FEDUGx"/>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11625"/>
          <a:stretch/>
        </p:blipFill>
        <p:spPr bwMode="auto">
          <a:xfrm>
            <a:off x="0"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0" y="180256"/>
            <a:ext cx="8229600" cy="504825"/>
          </a:xfrm>
        </p:spPr>
        <p:txBody>
          <a:bodyPr/>
          <a:lstStyle/>
          <a:p>
            <a:r>
              <a:rPr lang="en-ZA" dirty="0" smtClean="0"/>
              <a:t>T5. </a:t>
            </a:r>
            <a:r>
              <a:rPr lang="en-ZA" dirty="0"/>
              <a:t>Five key questions for meditation </a:t>
            </a:r>
          </a:p>
        </p:txBody>
      </p:sp>
      <p:sp>
        <p:nvSpPr>
          <p:cNvPr id="3" name="Content Placeholder 2"/>
          <p:cNvSpPr>
            <a:spLocks noGrp="1"/>
          </p:cNvSpPr>
          <p:nvPr>
            <p:ph idx="1"/>
          </p:nvPr>
        </p:nvSpPr>
        <p:spPr>
          <a:xfrm>
            <a:off x="457200" y="1268760"/>
            <a:ext cx="8229600" cy="4857402"/>
          </a:xfrm>
        </p:spPr>
        <p:txBody>
          <a:bodyPr/>
          <a:lstStyle/>
          <a:p>
            <a:pPr marL="571500" indent="-514350">
              <a:buFont typeface="+mj-lt"/>
              <a:buAutoNum type="romanLcPeriod"/>
            </a:pPr>
            <a:r>
              <a:rPr lang="en-ZA" sz="2400" dirty="0" smtClean="0"/>
              <a:t>Father, </a:t>
            </a:r>
            <a:r>
              <a:rPr lang="en-ZA" sz="2400" dirty="0"/>
              <a:t>what are you teaching me about </a:t>
            </a:r>
            <a:r>
              <a:rPr lang="en-ZA" sz="2400" dirty="0" smtClean="0"/>
              <a:t>Who You are?</a:t>
            </a:r>
            <a:endParaRPr lang="en-ZA" sz="2400" dirty="0"/>
          </a:p>
          <a:p>
            <a:pPr marL="571500" indent="-514350">
              <a:buFont typeface="+mj-lt"/>
              <a:buAutoNum type="romanLcPeriod"/>
            </a:pPr>
            <a:r>
              <a:rPr lang="en-ZA" sz="2400" dirty="0" smtClean="0"/>
              <a:t>Father, </a:t>
            </a:r>
            <a:r>
              <a:rPr lang="en-ZA" sz="2400" dirty="0"/>
              <a:t>what are you teaching me about </a:t>
            </a:r>
            <a:r>
              <a:rPr lang="en-ZA" sz="2400" dirty="0" smtClean="0"/>
              <a:t>Who You are TO ME? </a:t>
            </a:r>
          </a:p>
          <a:p>
            <a:pPr marL="571500" indent="-514350">
              <a:buFont typeface="+mj-lt"/>
              <a:buAutoNum type="romanLcPeriod"/>
            </a:pPr>
            <a:r>
              <a:rPr lang="en-ZA" sz="2400" dirty="0" smtClean="0"/>
              <a:t>Father, what are you teaching me about what You have done</a:t>
            </a:r>
            <a:r>
              <a:rPr lang="en-ZA" sz="2400" dirty="0"/>
              <a:t>, </a:t>
            </a:r>
            <a:r>
              <a:rPr lang="en-ZA" sz="2400" dirty="0" smtClean="0"/>
              <a:t>are doing</a:t>
            </a:r>
            <a:r>
              <a:rPr lang="en-ZA" sz="2400" dirty="0"/>
              <a:t>, and will do in and </a:t>
            </a:r>
            <a:r>
              <a:rPr lang="en-ZA" sz="2400" dirty="0" smtClean="0"/>
              <a:t>through and for </a:t>
            </a:r>
            <a:r>
              <a:rPr lang="en-ZA" sz="2400" dirty="0"/>
              <a:t>me?</a:t>
            </a:r>
          </a:p>
          <a:p>
            <a:pPr marL="571500" indent="-514350">
              <a:buFont typeface="+mj-lt"/>
              <a:buAutoNum type="romanLcPeriod"/>
            </a:pPr>
            <a:r>
              <a:rPr lang="en-ZA" sz="2400" dirty="0" smtClean="0"/>
              <a:t>Father, </a:t>
            </a:r>
            <a:r>
              <a:rPr lang="en-ZA" sz="2400" dirty="0"/>
              <a:t>what are you teaching me about living as a disciple of Christ</a:t>
            </a:r>
            <a:r>
              <a:rPr lang="en-ZA" sz="2400" dirty="0" smtClean="0"/>
              <a:t>?</a:t>
            </a:r>
          </a:p>
          <a:p>
            <a:pPr marL="571500" indent="-514350">
              <a:buFont typeface="+mj-lt"/>
              <a:buAutoNum type="romanLcPeriod"/>
            </a:pPr>
            <a:r>
              <a:rPr lang="en-ZA" sz="2400" dirty="0" smtClean="0"/>
              <a:t>Father, </a:t>
            </a:r>
            <a:r>
              <a:rPr lang="en-ZA" sz="2400" dirty="0"/>
              <a:t>what </a:t>
            </a:r>
            <a:r>
              <a:rPr lang="en-ZA" sz="2400" dirty="0" smtClean="0"/>
              <a:t>do you want me to do with this </a:t>
            </a:r>
            <a:r>
              <a:rPr lang="en-ZA" sz="2400" b="1" i="1" u="sng" dirty="0" smtClean="0"/>
              <a:t>today</a:t>
            </a:r>
            <a:r>
              <a:rPr lang="en-ZA" sz="2400" dirty="0" smtClean="0"/>
              <a:t>?</a:t>
            </a:r>
            <a:endParaRPr lang="en-ZA" dirty="0" smtClean="0"/>
          </a:p>
          <a:p>
            <a:endParaRPr lang="en-ZA" sz="2400" dirty="0" smtClean="0"/>
          </a:p>
        </p:txBody>
      </p:sp>
      <p:sp>
        <p:nvSpPr>
          <p:cNvPr id="4" name="Slide Number Placeholder 3"/>
          <p:cNvSpPr>
            <a:spLocks noGrp="1"/>
          </p:cNvSpPr>
          <p:nvPr>
            <p:ph type="sldNum" sz="quarter" idx="12"/>
          </p:nvPr>
        </p:nvSpPr>
        <p:spPr/>
        <p:txBody>
          <a:bodyPr/>
          <a:lstStyle/>
          <a:p>
            <a:pPr>
              <a:defRPr/>
            </a:pPr>
            <a:fld id="{4119D752-7910-9C41-ADBF-C9C7C66E6462}" type="slidenum">
              <a:rPr lang="en-ZA" smtClean="0"/>
              <a:pPr>
                <a:defRPr/>
              </a:pPr>
              <a:t>30</a:t>
            </a:fld>
            <a:endParaRPr lang="en-ZA"/>
          </a:p>
        </p:txBody>
      </p:sp>
    </p:spTree>
    <p:extLst>
      <p:ext uri="{BB962C8B-B14F-4D97-AF65-F5344CB8AC3E}">
        <p14:creationId xmlns:p14="http://schemas.microsoft.com/office/powerpoint/2010/main" val="331407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encrypted-tbn3.gstatic.com/images?q=tbn:ANd9GcRtrZSEsxAZpjiMt-_tp6TYfmg_puRtpYFb_SGTEZcq06FEDUGx"/>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11625"/>
          <a:stretch/>
        </p:blipFill>
        <p:spPr bwMode="auto">
          <a:xfrm>
            <a:off x="0" y="0"/>
            <a:ext cx="9144000"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smtClean="0"/>
              <a:t>T6. </a:t>
            </a:r>
            <a:r>
              <a:rPr lang="en-ZA" dirty="0" smtClean="0"/>
              <a:t>Practical template to </a:t>
            </a:r>
            <a:r>
              <a:rPr lang="en-ZA" dirty="0"/>
              <a:t>focus meditation  </a:t>
            </a:r>
            <a:br>
              <a:rPr lang="en-ZA" dirty="0"/>
            </a:br>
            <a:endParaRPr lang="en-ZA" dirty="0"/>
          </a:p>
        </p:txBody>
      </p:sp>
      <p:sp>
        <p:nvSpPr>
          <p:cNvPr id="6" name="Rectangle 5"/>
          <p:cNvSpPr/>
          <p:nvPr/>
        </p:nvSpPr>
        <p:spPr>
          <a:xfrm>
            <a:off x="281236" y="638629"/>
            <a:ext cx="6624736" cy="749339"/>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r>
              <a:rPr lang="en-ZA" sz="2000" b="1" u="sng" dirty="0" smtClean="0">
                <a:solidFill>
                  <a:prstClr val="black"/>
                </a:solidFill>
                <a:latin typeface="Century Gothic" panose="020B0502020202020204" pitchFamily="34" charset="0"/>
                <a:cs typeface="Arial" pitchFamily="34" charset="0"/>
              </a:rPr>
              <a:t>Verse</a:t>
            </a:r>
            <a:r>
              <a:rPr lang="en-ZA" sz="2000" dirty="0" smtClean="0">
                <a:solidFill>
                  <a:prstClr val="black"/>
                </a:solidFill>
                <a:latin typeface="Century Gothic" panose="020B0502020202020204" pitchFamily="34" charset="0"/>
                <a:cs typeface="Arial" pitchFamily="34" charset="0"/>
              </a:rPr>
              <a:t>:</a:t>
            </a:r>
            <a:r>
              <a:rPr lang="en-ZA" sz="2000" i="1" dirty="0" smtClean="0">
                <a:solidFill>
                  <a:srgbClr val="595959"/>
                </a:solidFill>
                <a:latin typeface="Century Gothic" panose="020B0502020202020204" pitchFamily="34" charset="0"/>
                <a:cs typeface="Arial" pitchFamily="34" charset="0"/>
              </a:rPr>
              <a:t> 		[write the verse out here] </a:t>
            </a:r>
            <a:endParaRPr lang="en-ZA" sz="2000" i="1" dirty="0">
              <a:solidFill>
                <a:srgbClr val="595959"/>
              </a:solidFill>
              <a:latin typeface="Century Gothic" panose="020B0502020202020204" pitchFamily="34" charset="0"/>
              <a:cs typeface="Arial" pitchFamily="34" charset="0"/>
            </a:endParaRPr>
          </a:p>
        </p:txBody>
      </p:sp>
      <p:sp>
        <p:nvSpPr>
          <p:cNvPr id="7" name="Rectangle 6"/>
          <p:cNvSpPr/>
          <p:nvPr/>
        </p:nvSpPr>
        <p:spPr>
          <a:xfrm>
            <a:off x="281236" y="1459976"/>
            <a:ext cx="6624736" cy="38884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r>
              <a:rPr lang="en-ZA" sz="2000" b="1" u="sng" dirty="0" smtClean="0">
                <a:solidFill>
                  <a:prstClr val="black"/>
                </a:solidFill>
                <a:latin typeface="Century Gothic" panose="020B0502020202020204" pitchFamily="34" charset="0"/>
                <a:cs typeface="Arial" pitchFamily="34" charset="0"/>
              </a:rPr>
              <a:t>Revelation</a:t>
            </a:r>
            <a:r>
              <a:rPr lang="en-ZA" sz="2000" dirty="0" smtClean="0">
                <a:solidFill>
                  <a:prstClr val="black"/>
                </a:solidFill>
                <a:latin typeface="Century Gothic" panose="020B0502020202020204" pitchFamily="34" charset="0"/>
                <a:cs typeface="Arial" pitchFamily="34" charset="0"/>
              </a:rPr>
              <a:t>: </a:t>
            </a:r>
          </a:p>
          <a:p>
            <a:pPr fontAlgn="base">
              <a:spcBef>
                <a:spcPct val="0"/>
              </a:spcBef>
              <a:spcAft>
                <a:spcPct val="0"/>
              </a:spcAft>
            </a:pPr>
            <a:endParaRPr lang="en-ZA" sz="2000" dirty="0">
              <a:solidFill>
                <a:prstClr val="black"/>
              </a:solidFill>
              <a:latin typeface="Century Gothic" panose="020B0502020202020204" pitchFamily="34" charset="0"/>
              <a:cs typeface="Arial" pitchFamily="34" charset="0"/>
            </a:endParaRPr>
          </a:p>
          <a:p>
            <a:pPr fontAlgn="base">
              <a:spcBef>
                <a:spcPct val="0"/>
              </a:spcBef>
              <a:spcAft>
                <a:spcPct val="0"/>
              </a:spcAft>
            </a:pPr>
            <a:r>
              <a:rPr lang="en-ZA" sz="2000" i="1" dirty="0" smtClean="0">
                <a:solidFill>
                  <a:prstClr val="black">
                    <a:lumMod val="65000"/>
                    <a:lumOff val="35000"/>
                  </a:prstClr>
                </a:solidFill>
                <a:latin typeface="Century Gothic" panose="020B0502020202020204" pitchFamily="34" charset="0"/>
                <a:cs typeface="Arial" pitchFamily="34" charset="0"/>
              </a:rPr>
              <a:t>What is Father speaking into your heart in this passage by His Spirit, about the God-head, and how to walk in fellowship with Himself?</a:t>
            </a:r>
          </a:p>
          <a:p>
            <a:pPr marL="1158875" lvl="1" indent="-258763" fontAlgn="base">
              <a:spcBef>
                <a:spcPct val="0"/>
              </a:spcBef>
              <a:spcAft>
                <a:spcPct val="0"/>
              </a:spcAft>
              <a:buFont typeface="+mj-lt"/>
              <a:buAutoNum type="romanLcPeriod"/>
            </a:pPr>
            <a:r>
              <a:rPr lang="en-ZA" sz="2000" i="1" dirty="0" smtClean="0">
                <a:solidFill>
                  <a:prstClr val="black">
                    <a:lumMod val="65000"/>
                    <a:lumOff val="35000"/>
                  </a:prstClr>
                </a:solidFill>
                <a:latin typeface="Century Gothic" panose="020B0502020202020204" pitchFamily="34" charset="0"/>
                <a:cs typeface="Arial" pitchFamily="34" charset="0"/>
              </a:rPr>
              <a:t>Who is God?</a:t>
            </a:r>
            <a:endParaRPr lang="en-ZA" sz="2000" i="1" dirty="0">
              <a:solidFill>
                <a:prstClr val="black">
                  <a:lumMod val="65000"/>
                  <a:lumOff val="35000"/>
                </a:prstClr>
              </a:solidFill>
              <a:latin typeface="Century Gothic" panose="020B0502020202020204" pitchFamily="34" charset="0"/>
              <a:cs typeface="Arial" pitchFamily="34" charset="0"/>
            </a:endParaRPr>
          </a:p>
          <a:p>
            <a:pPr marL="1158875" lvl="1" indent="-258763" fontAlgn="base">
              <a:spcBef>
                <a:spcPct val="0"/>
              </a:spcBef>
              <a:spcAft>
                <a:spcPct val="0"/>
              </a:spcAft>
              <a:buFont typeface="+mj-lt"/>
              <a:buAutoNum type="romanLcPeriod"/>
            </a:pPr>
            <a:r>
              <a:rPr lang="en-ZA" sz="2000" i="1" dirty="0" smtClean="0">
                <a:solidFill>
                  <a:prstClr val="black">
                    <a:lumMod val="65000"/>
                    <a:lumOff val="35000"/>
                  </a:prstClr>
                </a:solidFill>
                <a:latin typeface="Century Gothic" panose="020B0502020202020204" pitchFamily="34" charset="0"/>
                <a:cs typeface="Arial" pitchFamily="34" charset="0"/>
              </a:rPr>
              <a:t>Who is God TO ME?</a:t>
            </a:r>
            <a:endParaRPr lang="en-ZA" sz="2000" i="1" dirty="0">
              <a:solidFill>
                <a:prstClr val="black">
                  <a:lumMod val="65000"/>
                  <a:lumOff val="35000"/>
                </a:prstClr>
              </a:solidFill>
              <a:latin typeface="Century Gothic" panose="020B0502020202020204" pitchFamily="34" charset="0"/>
              <a:cs typeface="Arial" pitchFamily="34" charset="0"/>
            </a:endParaRPr>
          </a:p>
          <a:p>
            <a:pPr marL="1158875" lvl="1" indent="-258763" fontAlgn="base">
              <a:spcBef>
                <a:spcPct val="0"/>
              </a:spcBef>
              <a:spcAft>
                <a:spcPct val="0"/>
              </a:spcAft>
              <a:buFont typeface="+mj-lt"/>
              <a:buAutoNum type="romanLcPeriod"/>
            </a:pPr>
            <a:r>
              <a:rPr lang="en-ZA" sz="2000" i="1" dirty="0" smtClean="0">
                <a:solidFill>
                  <a:prstClr val="black">
                    <a:lumMod val="65000"/>
                    <a:lumOff val="35000"/>
                  </a:prstClr>
                </a:solidFill>
                <a:latin typeface="Century Gothic" panose="020B0502020202020204" pitchFamily="34" charset="0"/>
                <a:cs typeface="Arial" pitchFamily="34" charset="0"/>
              </a:rPr>
              <a:t>What has God done</a:t>
            </a:r>
            <a:r>
              <a:rPr lang="en-ZA" sz="2000" i="1" dirty="0">
                <a:solidFill>
                  <a:prstClr val="black">
                    <a:lumMod val="65000"/>
                    <a:lumOff val="35000"/>
                  </a:prstClr>
                </a:solidFill>
                <a:latin typeface="Century Gothic" panose="020B0502020202020204" pitchFamily="34" charset="0"/>
                <a:cs typeface="Arial" pitchFamily="34" charset="0"/>
              </a:rPr>
              <a:t>, </a:t>
            </a:r>
            <a:r>
              <a:rPr lang="en-ZA" sz="2000" i="1" dirty="0" smtClean="0">
                <a:solidFill>
                  <a:prstClr val="black">
                    <a:lumMod val="65000"/>
                    <a:lumOff val="35000"/>
                  </a:prstClr>
                </a:solidFill>
                <a:latin typeface="Century Gothic" panose="020B0502020202020204" pitchFamily="34" charset="0"/>
                <a:cs typeface="Arial" pitchFamily="34" charset="0"/>
              </a:rPr>
              <a:t>is He doing</a:t>
            </a:r>
            <a:r>
              <a:rPr lang="en-ZA" sz="2000" i="1" dirty="0">
                <a:solidFill>
                  <a:prstClr val="black">
                    <a:lumMod val="65000"/>
                    <a:lumOff val="35000"/>
                  </a:prstClr>
                </a:solidFill>
                <a:latin typeface="Century Gothic" panose="020B0502020202020204" pitchFamily="34" charset="0"/>
                <a:cs typeface="Arial" pitchFamily="34" charset="0"/>
              </a:rPr>
              <a:t>, and will </a:t>
            </a:r>
            <a:r>
              <a:rPr lang="en-ZA" sz="2000" i="1" dirty="0" smtClean="0">
                <a:solidFill>
                  <a:prstClr val="black">
                    <a:lumMod val="65000"/>
                    <a:lumOff val="35000"/>
                  </a:prstClr>
                </a:solidFill>
                <a:latin typeface="Century Gothic" panose="020B0502020202020204" pitchFamily="34" charset="0"/>
                <a:cs typeface="Arial" pitchFamily="34" charset="0"/>
              </a:rPr>
              <a:t>He do </a:t>
            </a:r>
            <a:r>
              <a:rPr lang="en-ZA" sz="2000" i="1" dirty="0">
                <a:solidFill>
                  <a:prstClr val="black">
                    <a:lumMod val="65000"/>
                    <a:lumOff val="35000"/>
                  </a:prstClr>
                </a:solidFill>
                <a:latin typeface="Century Gothic" panose="020B0502020202020204" pitchFamily="34" charset="0"/>
                <a:cs typeface="Arial" pitchFamily="34" charset="0"/>
              </a:rPr>
              <a:t>in and through and for </a:t>
            </a:r>
            <a:r>
              <a:rPr lang="en-ZA" sz="2000" i="1" dirty="0" smtClean="0">
                <a:solidFill>
                  <a:prstClr val="black">
                    <a:lumMod val="65000"/>
                    <a:lumOff val="35000"/>
                  </a:prstClr>
                </a:solidFill>
                <a:latin typeface="Century Gothic" panose="020B0502020202020204" pitchFamily="34" charset="0"/>
                <a:cs typeface="Arial" pitchFamily="34" charset="0"/>
              </a:rPr>
              <a:t>me?</a:t>
            </a:r>
            <a:endParaRPr lang="en-ZA" sz="2000" i="1" dirty="0">
              <a:solidFill>
                <a:prstClr val="black">
                  <a:lumMod val="65000"/>
                  <a:lumOff val="35000"/>
                </a:prstClr>
              </a:solidFill>
              <a:latin typeface="Century Gothic" panose="020B0502020202020204" pitchFamily="34" charset="0"/>
              <a:cs typeface="Arial" pitchFamily="34" charset="0"/>
            </a:endParaRPr>
          </a:p>
        </p:txBody>
      </p:sp>
      <p:sp>
        <p:nvSpPr>
          <p:cNvPr id="8" name="Rectangle 7"/>
          <p:cNvSpPr/>
          <p:nvPr/>
        </p:nvSpPr>
        <p:spPr>
          <a:xfrm>
            <a:off x="281236" y="5420416"/>
            <a:ext cx="6624736" cy="132147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r>
              <a:rPr lang="en-ZA" sz="2000" b="1" u="sng" dirty="0" smtClean="0">
                <a:solidFill>
                  <a:prstClr val="black"/>
                </a:solidFill>
                <a:latin typeface="Century Gothic" panose="020B0502020202020204" pitchFamily="34" charset="0"/>
                <a:cs typeface="Arial" pitchFamily="34" charset="0"/>
              </a:rPr>
              <a:t>Pursuits</a:t>
            </a:r>
            <a:r>
              <a:rPr lang="en-ZA" sz="2000" dirty="0" smtClean="0">
                <a:solidFill>
                  <a:prstClr val="black"/>
                </a:solidFill>
                <a:latin typeface="Century Gothic" panose="020B0502020202020204" pitchFamily="34" charset="0"/>
                <a:cs typeface="Arial" pitchFamily="34" charset="0"/>
              </a:rPr>
              <a:t>:</a:t>
            </a:r>
            <a:endParaRPr lang="en-ZA" sz="2000" dirty="0">
              <a:solidFill>
                <a:prstClr val="black"/>
              </a:solidFill>
              <a:latin typeface="Century Gothic" panose="020B0502020202020204" pitchFamily="34" charset="0"/>
              <a:cs typeface="Arial" pitchFamily="34" charset="0"/>
            </a:endParaRPr>
          </a:p>
          <a:p>
            <a:pPr fontAlgn="base">
              <a:spcBef>
                <a:spcPct val="0"/>
              </a:spcBef>
              <a:spcAft>
                <a:spcPct val="0"/>
              </a:spcAft>
            </a:pPr>
            <a:r>
              <a:rPr lang="en-ZA" sz="2000" i="1" dirty="0" smtClean="0">
                <a:solidFill>
                  <a:srgbClr val="595959"/>
                </a:solidFill>
                <a:latin typeface="Century Gothic" panose="020B0502020202020204" pitchFamily="34" charset="0"/>
                <a:cs typeface="Arial" pitchFamily="34" charset="0"/>
              </a:rPr>
              <a:t>how will I act on this</a:t>
            </a:r>
            <a:r>
              <a:rPr lang="en-ZA" sz="2000" i="1" dirty="0" smtClean="0">
                <a:solidFill>
                  <a:prstClr val="white">
                    <a:lumMod val="65000"/>
                  </a:prstClr>
                </a:solidFill>
                <a:latin typeface="Century Gothic" panose="020B0502020202020204" pitchFamily="34" charset="0"/>
                <a:cs typeface="Arial" pitchFamily="34" charset="0"/>
              </a:rPr>
              <a:t>		</a:t>
            </a:r>
          </a:p>
          <a:p>
            <a:pPr fontAlgn="base">
              <a:spcBef>
                <a:spcPct val="0"/>
              </a:spcBef>
              <a:spcAft>
                <a:spcPct val="0"/>
              </a:spcAft>
            </a:pPr>
            <a:r>
              <a:rPr lang="en-ZA" sz="2000" i="1" dirty="0" smtClean="0">
                <a:solidFill>
                  <a:prstClr val="white">
                    <a:lumMod val="65000"/>
                  </a:prstClr>
                </a:solidFill>
                <a:latin typeface="Century Gothic" panose="020B0502020202020204" pitchFamily="34" charset="0"/>
                <a:cs typeface="Arial" pitchFamily="34" charset="0"/>
              </a:rPr>
              <a:t>	</a:t>
            </a:r>
            <a:r>
              <a:rPr lang="en-ZA" sz="2000" i="1" dirty="0" smtClean="0">
                <a:solidFill>
                  <a:prstClr val="black">
                    <a:lumMod val="65000"/>
                    <a:lumOff val="35000"/>
                  </a:prstClr>
                </a:solidFill>
                <a:latin typeface="Century Gothic" panose="020B0502020202020204" pitchFamily="34" charset="0"/>
                <a:cs typeface="Arial" pitchFamily="34" charset="0"/>
              </a:rPr>
              <a:t>iv. How will I live more as </a:t>
            </a:r>
            <a:r>
              <a:rPr lang="en-ZA" sz="2000" i="1" dirty="0">
                <a:solidFill>
                  <a:prstClr val="black">
                    <a:lumMod val="65000"/>
                    <a:lumOff val="35000"/>
                  </a:prstClr>
                </a:solidFill>
                <a:latin typeface="Century Gothic" panose="020B0502020202020204" pitchFamily="34" charset="0"/>
                <a:cs typeface="Arial" pitchFamily="34" charset="0"/>
              </a:rPr>
              <a:t>a disciple of </a:t>
            </a:r>
            <a:r>
              <a:rPr lang="en-ZA" sz="2000" i="1" dirty="0" smtClean="0">
                <a:solidFill>
                  <a:prstClr val="black">
                    <a:lumMod val="65000"/>
                    <a:lumOff val="35000"/>
                  </a:prstClr>
                </a:solidFill>
                <a:latin typeface="Century Gothic" panose="020B0502020202020204" pitchFamily="34" charset="0"/>
                <a:cs typeface="Arial" pitchFamily="34" charset="0"/>
              </a:rPr>
              <a:t>Christ?</a:t>
            </a:r>
          </a:p>
          <a:p>
            <a:pPr indent="-457200" fontAlgn="base">
              <a:spcBef>
                <a:spcPct val="0"/>
              </a:spcBef>
              <a:spcAft>
                <a:spcPct val="0"/>
              </a:spcAft>
            </a:pPr>
            <a:r>
              <a:rPr lang="en-ZA" sz="2000" i="1" dirty="0">
                <a:solidFill>
                  <a:prstClr val="black">
                    <a:lumMod val="65000"/>
                    <a:lumOff val="35000"/>
                  </a:prstClr>
                </a:solidFill>
                <a:latin typeface="Century Gothic" panose="020B0502020202020204" pitchFamily="34" charset="0"/>
                <a:cs typeface="Arial" pitchFamily="34" charset="0"/>
              </a:rPr>
              <a:t>	</a:t>
            </a:r>
            <a:r>
              <a:rPr lang="en-ZA" sz="2000" i="1" dirty="0" smtClean="0">
                <a:solidFill>
                  <a:prstClr val="black">
                    <a:lumMod val="65000"/>
                    <a:lumOff val="35000"/>
                  </a:prstClr>
                </a:solidFill>
                <a:latin typeface="Century Gothic" panose="020B0502020202020204" pitchFamily="34" charset="0"/>
                <a:cs typeface="Arial" pitchFamily="34" charset="0"/>
              </a:rPr>
              <a:t>v. How will I act on this </a:t>
            </a:r>
            <a:r>
              <a:rPr lang="en-ZA" sz="2000" b="1" i="1" u="sng" dirty="0" smtClean="0">
                <a:solidFill>
                  <a:prstClr val="black">
                    <a:lumMod val="65000"/>
                    <a:lumOff val="35000"/>
                  </a:prstClr>
                </a:solidFill>
                <a:latin typeface="Century Gothic" panose="020B0502020202020204" pitchFamily="34" charset="0"/>
                <a:cs typeface="Arial" pitchFamily="34" charset="0"/>
              </a:rPr>
              <a:t>today</a:t>
            </a:r>
            <a:endParaRPr lang="en-ZA" sz="2000" b="1" i="1" u="sng" dirty="0">
              <a:solidFill>
                <a:prstClr val="black">
                  <a:lumMod val="65000"/>
                  <a:lumOff val="35000"/>
                </a:prstClr>
              </a:solidFill>
              <a:latin typeface="Century Gothic" panose="020B0502020202020204" pitchFamily="34" charset="0"/>
              <a:cs typeface="Arial" pitchFamily="34" charset="0"/>
            </a:endParaRPr>
          </a:p>
          <a:p>
            <a:pPr fontAlgn="base">
              <a:spcBef>
                <a:spcPct val="0"/>
              </a:spcBef>
              <a:spcAft>
                <a:spcPct val="0"/>
              </a:spcAft>
            </a:pPr>
            <a:endParaRPr lang="en-ZA" sz="2000" i="1" dirty="0">
              <a:solidFill>
                <a:srgbClr val="595959"/>
              </a:solidFill>
              <a:latin typeface="Century Gothic" panose="020B0502020202020204" pitchFamily="34" charset="0"/>
              <a:cs typeface="Arial" pitchFamily="34" charset="0"/>
            </a:endParaRPr>
          </a:p>
        </p:txBody>
      </p:sp>
      <p:sp>
        <p:nvSpPr>
          <p:cNvPr id="9" name="Rectangle 8"/>
          <p:cNvSpPr/>
          <p:nvPr/>
        </p:nvSpPr>
        <p:spPr>
          <a:xfrm>
            <a:off x="6977980" y="638629"/>
            <a:ext cx="1872208" cy="6103259"/>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t"/>
          <a:lstStyle/>
          <a:p>
            <a:pPr fontAlgn="base">
              <a:spcBef>
                <a:spcPct val="0"/>
              </a:spcBef>
              <a:spcAft>
                <a:spcPct val="0"/>
              </a:spcAft>
            </a:pPr>
            <a:r>
              <a:rPr lang="en-ZA" sz="2000" b="1" u="sng" dirty="0" smtClean="0">
                <a:solidFill>
                  <a:prstClr val="black"/>
                </a:solidFill>
                <a:latin typeface="Century Gothic" panose="020B0502020202020204" pitchFamily="34" charset="0"/>
                <a:cs typeface="Arial" pitchFamily="34" charset="0"/>
              </a:rPr>
              <a:t>Tasks</a:t>
            </a:r>
            <a:r>
              <a:rPr lang="en-ZA" sz="2000" dirty="0" smtClean="0">
                <a:solidFill>
                  <a:prstClr val="black"/>
                </a:solidFill>
                <a:latin typeface="Century Gothic" panose="020B0502020202020204" pitchFamily="34" charset="0"/>
                <a:cs typeface="Arial" pitchFamily="34" charset="0"/>
              </a:rPr>
              <a:t>:</a:t>
            </a:r>
          </a:p>
          <a:p>
            <a:pPr fontAlgn="base">
              <a:spcBef>
                <a:spcPct val="0"/>
              </a:spcBef>
              <a:spcAft>
                <a:spcPct val="0"/>
              </a:spcAft>
            </a:pPr>
            <a:endParaRPr lang="en-ZA" sz="2000" dirty="0">
              <a:solidFill>
                <a:prstClr val="black"/>
              </a:solidFill>
              <a:latin typeface="Century Gothic" panose="020B0502020202020204" pitchFamily="34" charset="0"/>
              <a:cs typeface="Arial" pitchFamily="34" charset="0"/>
            </a:endParaRPr>
          </a:p>
          <a:p>
            <a:pPr fontAlgn="base">
              <a:spcBef>
                <a:spcPct val="0"/>
              </a:spcBef>
              <a:spcAft>
                <a:spcPct val="0"/>
              </a:spcAft>
            </a:pPr>
            <a:r>
              <a:rPr lang="en-ZA" sz="2000" i="1" dirty="0" smtClean="0">
                <a:solidFill>
                  <a:srgbClr val="595959"/>
                </a:solidFill>
                <a:latin typeface="Century Gothic" panose="020B0502020202020204" pitchFamily="34" charset="0"/>
                <a:cs typeface="Arial" pitchFamily="34" charset="0"/>
              </a:rPr>
              <a:t>[Capture distractions here, then let them go]</a:t>
            </a:r>
            <a:endParaRPr lang="en-ZA" sz="2000" dirty="0">
              <a:solidFill>
                <a:prstClr val="black"/>
              </a:solidFill>
              <a:latin typeface="Century Gothic" panose="020B0502020202020204" pitchFamily="34" charset="0"/>
              <a:cs typeface="Arial" pitchFamily="34" charset="0"/>
            </a:endParaRPr>
          </a:p>
        </p:txBody>
      </p:sp>
      <p:sp>
        <p:nvSpPr>
          <p:cNvPr id="4" name="Slide Number Placeholder 3"/>
          <p:cNvSpPr>
            <a:spLocks noGrp="1"/>
          </p:cNvSpPr>
          <p:nvPr>
            <p:ph type="sldNum" sz="quarter" idx="12"/>
          </p:nvPr>
        </p:nvSpPr>
        <p:spPr>
          <a:xfrm>
            <a:off x="6787236" y="6382648"/>
            <a:ext cx="2133600" cy="365125"/>
          </a:xfrm>
        </p:spPr>
        <p:txBody>
          <a:bodyPr/>
          <a:lstStyle/>
          <a:p>
            <a:pPr>
              <a:defRPr/>
            </a:pPr>
            <a:fld id="{4119D752-7910-9C41-ADBF-C9C7C66E6462}" type="slidenum">
              <a:rPr lang="en-ZA" smtClean="0"/>
              <a:pPr>
                <a:defRPr/>
              </a:pPr>
              <a:t>31</a:t>
            </a:fld>
            <a:endParaRPr lang="en-ZA"/>
          </a:p>
        </p:txBody>
      </p:sp>
    </p:spTree>
    <p:extLst>
      <p:ext uri="{BB962C8B-B14F-4D97-AF65-F5344CB8AC3E}">
        <p14:creationId xmlns:p14="http://schemas.microsoft.com/office/powerpoint/2010/main" val="332471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4"/>
          <p:cNvSpPr>
            <a:spLocks noGrp="1"/>
          </p:cNvSpPr>
          <p:nvPr>
            <p:ph type="title"/>
          </p:nvPr>
        </p:nvSpPr>
        <p:spPr/>
        <p:txBody>
          <a:bodyPr/>
          <a:lstStyle/>
          <a:p>
            <a:pPr algn="l" eaLnBrk="1" hangingPunct="1"/>
            <a:r>
              <a:rPr lang="en-ZA" dirty="0" smtClean="0"/>
              <a:t>Keys to a prosperous* life (1/3)</a:t>
            </a:r>
            <a:br>
              <a:rPr lang="en-ZA" dirty="0" smtClean="0"/>
            </a:br>
            <a:endParaRPr lang="en-ZA" sz="1800" i="1" dirty="0"/>
          </a:p>
        </p:txBody>
      </p:sp>
      <p:sp>
        <p:nvSpPr>
          <p:cNvPr id="16386" name="Content Placeholder 5"/>
          <p:cNvSpPr>
            <a:spLocks noGrp="1"/>
          </p:cNvSpPr>
          <p:nvPr>
            <p:ph idx="1"/>
          </p:nvPr>
        </p:nvSpPr>
        <p:spPr>
          <a:xfrm>
            <a:off x="83696" y="625933"/>
            <a:ext cx="6596504" cy="5145088"/>
          </a:xfrm>
        </p:spPr>
        <p:txBody>
          <a:bodyPr/>
          <a:lstStyle/>
          <a:p>
            <a:pPr marL="0" indent="0" eaLnBrk="1" hangingPunct="1">
              <a:buNone/>
            </a:pPr>
            <a:r>
              <a:rPr lang="en-US" sz="2400" b="1" u="sng" dirty="0" smtClean="0"/>
              <a:t>Joshua 1:1-10:</a:t>
            </a:r>
          </a:p>
          <a:p>
            <a:pPr marL="0" indent="0" eaLnBrk="1" hangingPunct="1">
              <a:buNone/>
            </a:pPr>
            <a:r>
              <a:rPr lang="en-ZA" sz="2400" i="1" dirty="0" smtClean="0"/>
              <a:t>After </a:t>
            </a:r>
            <a:r>
              <a:rPr lang="en-ZA" sz="2400" i="1" dirty="0"/>
              <a:t>the death of </a:t>
            </a:r>
            <a:r>
              <a:rPr lang="en-ZA" sz="2400" i="1" dirty="0" smtClean="0"/>
              <a:t>Moses… the </a:t>
            </a:r>
            <a:r>
              <a:rPr lang="en-ZA" sz="2400" i="1" dirty="0"/>
              <a:t>Lord said to Joshua </a:t>
            </a:r>
            <a:r>
              <a:rPr lang="en-ZA" sz="2400" i="1" dirty="0" smtClean="0"/>
              <a:t>… “</a:t>
            </a:r>
            <a:r>
              <a:rPr lang="en-ZA" sz="2400" i="1" dirty="0"/>
              <a:t>Moses my servant is dead. Now therefore arise, go over this Jordan, you and all this people, into the land that I am giving to them, to the people of Israel. Every place that the sole of your foot will tread upon I have given to you, just as I promised to </a:t>
            </a:r>
            <a:r>
              <a:rPr lang="en-ZA" sz="2400" i="1" dirty="0" smtClean="0"/>
              <a:t>Moses…. No </a:t>
            </a:r>
            <a:r>
              <a:rPr lang="en-ZA" sz="2400" i="1" dirty="0"/>
              <a:t>man shall be able to stand before you all the days of your life. Just as I was with Moses, so I will be with you. I will not leave you or forsake you. Be strong and courageous, for </a:t>
            </a:r>
            <a:r>
              <a:rPr lang="en-ZA" sz="2400" b="1" i="1" dirty="0">
                <a:solidFill>
                  <a:schemeClr val="accent1"/>
                </a:solidFill>
              </a:rPr>
              <a:t>you shall cause this people to inherit the land that I swore to their fathers to give </a:t>
            </a:r>
            <a:r>
              <a:rPr lang="en-ZA" sz="2400" b="1" i="1" dirty="0" smtClean="0">
                <a:solidFill>
                  <a:schemeClr val="accent1"/>
                </a:solidFill>
              </a:rPr>
              <a:t>them</a:t>
            </a:r>
            <a:r>
              <a:rPr lang="en-ZA" sz="2400" i="1" dirty="0" smtClean="0"/>
              <a:t>…</a:t>
            </a:r>
            <a:endParaRPr lang="en-ZA" sz="2400" i="1" dirty="0"/>
          </a:p>
        </p:txBody>
      </p:sp>
      <p:sp>
        <p:nvSpPr>
          <p:cNvPr id="5" name="Rectangle 4"/>
          <p:cNvSpPr/>
          <p:nvPr/>
        </p:nvSpPr>
        <p:spPr>
          <a:xfrm>
            <a:off x="0" y="6348517"/>
            <a:ext cx="6477003" cy="369332"/>
          </a:xfrm>
          <a:prstGeom prst="rect">
            <a:avLst/>
          </a:prstGeom>
        </p:spPr>
        <p:txBody>
          <a:bodyPr wrap="square">
            <a:spAutoFit/>
          </a:bodyPr>
          <a:lstStyle/>
          <a:p>
            <a:r>
              <a:rPr lang="en-ZA" i="1" dirty="0">
                <a:latin typeface="Century Gothic" panose="020B0502020202020204" pitchFamily="34" charset="0"/>
              </a:rPr>
              <a:t>* God’s definition of prosperous – e.g. Col </a:t>
            </a:r>
            <a:r>
              <a:rPr lang="en-ZA" i="1" dirty="0" err="1">
                <a:latin typeface="Century Gothic" panose="020B0502020202020204" pitchFamily="34" charset="0"/>
              </a:rPr>
              <a:t>Ch</a:t>
            </a:r>
            <a:r>
              <a:rPr lang="en-ZA" i="1" dirty="0">
                <a:latin typeface="Century Gothic" panose="020B0502020202020204" pitchFamily="34" charset="0"/>
              </a:rPr>
              <a:t> 3&amp;4</a:t>
            </a:r>
            <a:endParaRPr lang="en-ZA" dirty="0">
              <a:latin typeface="Century Gothic" panose="020B0502020202020204" pitchFamily="34" charset="0"/>
            </a:endParaRPr>
          </a:p>
        </p:txBody>
      </p:sp>
      <p:pic>
        <p:nvPicPr>
          <p:cNvPr id="6" name="Picture 4" descr="http://revonator.files.wordpress.com/2013/04/jericho.jpg"/>
          <p:cNvPicPr>
            <a:picLocks noChangeAspect="1" noChangeArrowheads="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3" y="3314700"/>
            <a:ext cx="221547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1.gstatic.com/images?q=tbn:ANd9GcRyU2LDRLbCcBelVvlyIMOVdLcPbK_n6FPVaXlzGmegot4t8HKz"/>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2" y="4198486"/>
            <a:ext cx="2215478" cy="2659514"/>
          </a:xfrm>
          <a:prstGeom prst="rect">
            <a:avLst/>
          </a:prstGeom>
          <a:noFill/>
          <a:extLst>
            <a:ext uri="{909E8E84-426E-40DD-AFC4-6F175D3DCCD1}">
              <a14:hiddenFill xmlns:a14="http://schemas.microsoft.com/office/drawing/2010/main">
                <a:solidFill>
                  <a:srgbClr val="FFFFFF"/>
                </a:solidFill>
              </a14:hiddenFill>
            </a:ext>
          </a:extLst>
        </p:spPr>
      </p:pic>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1C1B86-E0DD-EF46-A444-80BD74000514}" type="slidenum">
              <a:rPr lang="en-ZA" sz="1200">
                <a:solidFill>
                  <a:schemeClr val="bg1"/>
                </a:solidFill>
                <a:latin typeface="Calibri" charset="0"/>
                <a:cs typeface="Arial" charset="0"/>
              </a:rPr>
              <a:pPr eaLnBrk="1" hangingPunct="1"/>
              <a:t>4</a:t>
            </a:fld>
            <a:endParaRPr lang="en-ZA" sz="1200">
              <a:solidFill>
                <a:schemeClr val="bg1"/>
              </a:solidFill>
              <a:latin typeface="Calibri" charset="0"/>
              <a:cs typeface="Arial" charset="0"/>
            </a:endParaRPr>
          </a:p>
        </p:txBody>
      </p:sp>
      <p:grpSp>
        <p:nvGrpSpPr>
          <p:cNvPr id="9" name="Group 8"/>
          <p:cNvGrpSpPr/>
          <p:nvPr/>
        </p:nvGrpSpPr>
        <p:grpSpPr>
          <a:xfrm>
            <a:off x="6928522" y="1"/>
            <a:ext cx="2215478" cy="4546600"/>
            <a:chOff x="6123931" y="1041626"/>
            <a:chExt cx="2674966" cy="4313601"/>
          </a:xfrm>
        </p:grpSpPr>
        <p:pic>
          <p:nvPicPr>
            <p:cNvPr id="10" name="Picture 2" descr="http://3.bp.blogspot.com/-OxEOnCt0N9s/TZHqCI9QsrI/AAAAAAAACVM/bdGjwLAvx00/s1600/Hearing_God.jpg"/>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23932" y="1041626"/>
              <a:ext cx="2674965" cy="1919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godspeaksilisten.files.wordpress.com/2011/09/faith3.jpg"/>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23931" y="2960913"/>
              <a:ext cx="2674965" cy="2394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830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encrypted-tbn1.gstatic.com/images?q=tbn:ANd9GcRyU2LDRLbCcBelVvlyIMOVdLcPbK_n6FPVaXlzGmegot4t8HKz"/>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2" y="4198486"/>
            <a:ext cx="2215478" cy="2659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revonator.files.wordpress.com/2013/04/jericho.jpg"/>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3" y="3314700"/>
            <a:ext cx="221547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leewoof.files.wordpress.com/2014/02/joshua-conquest-of-canaan-map.jpg"/>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934201" y="-1"/>
            <a:ext cx="2209800" cy="3314701"/>
          </a:xfrm>
          <a:prstGeom prst="rect">
            <a:avLst/>
          </a:prstGeom>
          <a:noFill/>
          <a:extLst>
            <a:ext uri="{909E8E84-426E-40DD-AFC4-6F175D3DCCD1}">
              <a14:hiddenFill xmlns:a14="http://schemas.microsoft.com/office/drawing/2010/main">
                <a:solidFill>
                  <a:srgbClr val="FFFFFF"/>
                </a:solidFill>
              </a14:hiddenFill>
            </a:ext>
          </a:extLst>
        </p:spPr>
      </p:pic>
      <p:sp>
        <p:nvSpPr>
          <p:cNvPr id="16385" name="Title 4"/>
          <p:cNvSpPr>
            <a:spLocks noGrp="1"/>
          </p:cNvSpPr>
          <p:nvPr>
            <p:ph type="title"/>
          </p:nvPr>
        </p:nvSpPr>
        <p:spPr/>
        <p:txBody>
          <a:bodyPr/>
          <a:lstStyle/>
          <a:p>
            <a:pPr algn="l" eaLnBrk="1" hangingPunct="1"/>
            <a:r>
              <a:rPr lang="en-ZA" dirty="0" smtClean="0"/>
              <a:t>Keys to a prosperous* life (2/3)</a:t>
            </a:r>
            <a:br>
              <a:rPr lang="en-ZA" dirty="0" smtClean="0"/>
            </a:br>
            <a:endParaRPr lang="en-ZA" sz="1800" i="1" dirty="0"/>
          </a:p>
        </p:txBody>
      </p:sp>
      <p:sp>
        <p:nvSpPr>
          <p:cNvPr id="16386" name="Content Placeholder 5"/>
          <p:cNvSpPr>
            <a:spLocks noGrp="1"/>
          </p:cNvSpPr>
          <p:nvPr>
            <p:ph idx="1"/>
          </p:nvPr>
        </p:nvSpPr>
        <p:spPr>
          <a:xfrm>
            <a:off x="152399" y="729133"/>
            <a:ext cx="6505575" cy="5145088"/>
          </a:xfrm>
        </p:spPr>
        <p:txBody>
          <a:bodyPr/>
          <a:lstStyle/>
          <a:p>
            <a:pPr marL="0" indent="0" eaLnBrk="1" hangingPunct="1">
              <a:buNone/>
            </a:pPr>
            <a:r>
              <a:rPr lang="en-US" sz="2400" b="1" u="sng" dirty="0"/>
              <a:t>Joshua </a:t>
            </a:r>
            <a:r>
              <a:rPr lang="en-US" sz="2400" b="1" u="sng" dirty="0" smtClean="0"/>
              <a:t>1:1-10 – </a:t>
            </a:r>
            <a:r>
              <a:rPr lang="en-US" sz="2400" b="1" u="sng" dirty="0" err="1" smtClean="0"/>
              <a:t>cont</a:t>
            </a:r>
            <a:r>
              <a:rPr lang="en-US" sz="2400" b="1" u="sng" dirty="0" smtClean="0"/>
              <a:t>…</a:t>
            </a:r>
            <a:endParaRPr lang="en-US" sz="2400" b="1" u="sng" dirty="0"/>
          </a:p>
          <a:p>
            <a:pPr marL="0" indent="0" eaLnBrk="1" hangingPunct="1">
              <a:buNone/>
            </a:pPr>
            <a:r>
              <a:rPr lang="en-ZA" sz="2400" i="1" dirty="0"/>
              <a:t>…Only be strong and very courageous, being careful to </a:t>
            </a:r>
            <a:r>
              <a:rPr lang="en-ZA" sz="2400" b="1" i="1" u="sng" dirty="0">
                <a:solidFill>
                  <a:schemeClr val="accent1"/>
                </a:solidFill>
              </a:rPr>
              <a:t>do</a:t>
            </a:r>
            <a:r>
              <a:rPr lang="en-ZA" sz="2400" b="1" u="sng" dirty="0"/>
              <a:t> </a:t>
            </a:r>
            <a:r>
              <a:rPr lang="en-ZA" sz="2400" i="1" dirty="0"/>
              <a:t>according to all </a:t>
            </a:r>
            <a:r>
              <a:rPr lang="en-ZA" sz="2400" b="1" i="1" u="sng" dirty="0">
                <a:solidFill>
                  <a:schemeClr val="accent1"/>
                </a:solidFill>
              </a:rPr>
              <a:t>the law </a:t>
            </a:r>
            <a:r>
              <a:rPr lang="en-ZA" sz="2400" i="1" dirty="0"/>
              <a:t>that Moses my servant commanded you. Do not turn from it to the right hand or to the left, </a:t>
            </a:r>
            <a:r>
              <a:rPr lang="en-ZA" sz="2400" b="1" i="1" u="sng" dirty="0">
                <a:solidFill>
                  <a:schemeClr val="accent1"/>
                </a:solidFill>
              </a:rPr>
              <a:t>that you may have good success wherever you go</a:t>
            </a:r>
            <a:r>
              <a:rPr lang="en-ZA" sz="2400" i="1" dirty="0"/>
              <a:t>. This Book of the Law </a:t>
            </a:r>
            <a:r>
              <a:rPr lang="en-ZA" sz="2400" b="1" i="1" u="sng" dirty="0">
                <a:solidFill>
                  <a:schemeClr val="accent1"/>
                </a:solidFill>
              </a:rPr>
              <a:t>shall not depart from your mouth</a:t>
            </a:r>
            <a:r>
              <a:rPr lang="en-ZA" sz="2400" i="1" dirty="0"/>
              <a:t>, but you shall </a:t>
            </a:r>
            <a:r>
              <a:rPr lang="en-ZA" sz="2400" b="1" i="1" u="sng" dirty="0">
                <a:solidFill>
                  <a:schemeClr val="accent1"/>
                </a:solidFill>
              </a:rPr>
              <a:t>meditate on it day and night</a:t>
            </a:r>
            <a:r>
              <a:rPr lang="en-ZA" sz="2400" i="1" dirty="0"/>
              <a:t>, so that you may </a:t>
            </a:r>
            <a:r>
              <a:rPr lang="en-ZA" sz="2400" b="1" i="1" u="sng" dirty="0">
                <a:solidFill>
                  <a:schemeClr val="accent1"/>
                </a:solidFill>
              </a:rPr>
              <a:t>be careful to do</a:t>
            </a:r>
            <a:r>
              <a:rPr lang="en-ZA" sz="2400" b="1" u="sng" dirty="0"/>
              <a:t> </a:t>
            </a:r>
            <a:r>
              <a:rPr lang="en-ZA" sz="2400" i="1" dirty="0"/>
              <a:t>according to all that is written in it. For </a:t>
            </a:r>
            <a:r>
              <a:rPr lang="en-ZA" sz="2400" b="1" u="sng" dirty="0">
                <a:ln>
                  <a:solidFill>
                    <a:schemeClr val="accent6">
                      <a:lumMod val="75000"/>
                    </a:schemeClr>
                  </a:solidFill>
                </a:ln>
                <a:solidFill>
                  <a:schemeClr val="accent6"/>
                </a:solidFill>
              </a:rPr>
              <a:t>then</a:t>
            </a:r>
            <a:r>
              <a:rPr lang="en-ZA" sz="2400" b="1" u="sng" dirty="0"/>
              <a:t> </a:t>
            </a:r>
            <a:r>
              <a:rPr lang="en-ZA" sz="2400" i="1" dirty="0"/>
              <a:t>you will </a:t>
            </a:r>
            <a:r>
              <a:rPr lang="en-ZA" sz="2400" b="1" i="1" u="sng" dirty="0">
                <a:solidFill>
                  <a:schemeClr val="accent1"/>
                </a:solidFill>
              </a:rPr>
              <a:t>make your way prosperous, and </a:t>
            </a:r>
            <a:r>
              <a:rPr lang="en-ZA" sz="2400" b="1" u="sng" dirty="0">
                <a:ln>
                  <a:solidFill>
                    <a:schemeClr val="accent6">
                      <a:lumMod val="75000"/>
                    </a:schemeClr>
                  </a:solidFill>
                </a:ln>
                <a:solidFill>
                  <a:schemeClr val="accent6"/>
                </a:solidFill>
              </a:rPr>
              <a:t>then</a:t>
            </a:r>
            <a:r>
              <a:rPr lang="en-ZA" sz="2400" b="1" i="1" u="sng" dirty="0">
                <a:solidFill>
                  <a:schemeClr val="accent1"/>
                </a:solidFill>
              </a:rPr>
              <a:t> you will have good success</a:t>
            </a:r>
            <a:r>
              <a:rPr lang="en-ZA" sz="2400" b="1" u="sng" dirty="0"/>
              <a:t>.</a:t>
            </a:r>
            <a:r>
              <a:rPr lang="en-ZA" sz="2400" i="1" dirty="0"/>
              <a:t> </a:t>
            </a:r>
            <a:r>
              <a:rPr lang="en-ZA" sz="2400" i="1" dirty="0" smtClean="0"/>
              <a:t>(</a:t>
            </a:r>
            <a:r>
              <a:rPr lang="en-ZA" sz="2400" i="1" dirty="0"/>
              <a:t>Joshua 1:1–10)</a:t>
            </a:r>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1C1B86-E0DD-EF46-A444-80BD74000514}" type="slidenum">
              <a:rPr lang="en-ZA" sz="1200">
                <a:solidFill>
                  <a:schemeClr val="bg1"/>
                </a:solidFill>
                <a:latin typeface="Calibri" charset="0"/>
                <a:cs typeface="Arial" charset="0"/>
              </a:rPr>
              <a:pPr eaLnBrk="1" hangingPunct="1"/>
              <a:t>5</a:t>
            </a:fld>
            <a:endParaRPr lang="en-ZA" sz="1200" dirty="0">
              <a:solidFill>
                <a:schemeClr val="bg1"/>
              </a:solidFill>
              <a:latin typeface="Calibri" charset="0"/>
              <a:cs typeface="Arial" charset="0"/>
            </a:endParaRPr>
          </a:p>
        </p:txBody>
      </p:sp>
      <p:sp>
        <p:nvSpPr>
          <p:cNvPr id="2" name="Rounded Rectangle 1"/>
          <p:cNvSpPr/>
          <p:nvPr/>
        </p:nvSpPr>
        <p:spPr>
          <a:xfrm>
            <a:off x="4038600" y="3448234"/>
            <a:ext cx="1715468"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6" name="Rounded Rectangle 5"/>
          <p:cNvSpPr/>
          <p:nvPr/>
        </p:nvSpPr>
        <p:spPr>
          <a:xfrm>
            <a:off x="1577340" y="3797030"/>
            <a:ext cx="1349830"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7" name="Rounded Rectangle 6"/>
          <p:cNvSpPr/>
          <p:nvPr/>
        </p:nvSpPr>
        <p:spPr>
          <a:xfrm>
            <a:off x="3870960" y="4155351"/>
            <a:ext cx="792480" cy="37737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smtClean="0">
              <a:solidFill>
                <a:prstClr val="white"/>
              </a:solidFill>
              <a:latin typeface="Arial" pitchFamily="34" charset="0"/>
              <a:cs typeface="Arial" pitchFamily="34" charset="0"/>
            </a:endParaRPr>
          </a:p>
        </p:txBody>
      </p:sp>
      <p:sp>
        <p:nvSpPr>
          <p:cNvPr id="8" name="Rectangle 7"/>
          <p:cNvSpPr/>
          <p:nvPr/>
        </p:nvSpPr>
        <p:spPr>
          <a:xfrm>
            <a:off x="130295" y="5923540"/>
            <a:ext cx="6546729" cy="830997"/>
          </a:xfrm>
          <a:prstGeom prst="rect">
            <a:avLst/>
          </a:prstGeom>
          <a:solidFill>
            <a:schemeClr val="tx2"/>
          </a:solidFill>
        </p:spPr>
        <p:txBody>
          <a:bodyPr wrap="square" lIns="0" rIns="0">
            <a:spAutoFit/>
          </a:bodyPr>
          <a:lstStyle/>
          <a:p>
            <a:pPr marL="0" lvl="2" algn="ctr" fontAlgn="base">
              <a:spcBef>
                <a:spcPct val="0"/>
              </a:spcBef>
              <a:spcAft>
                <a:spcPct val="0"/>
              </a:spcAft>
            </a:pPr>
            <a:r>
              <a:rPr lang="en-US" sz="2400" b="1" dirty="0" smtClean="0">
                <a:solidFill>
                  <a:prstClr val="white"/>
                </a:solidFill>
                <a:latin typeface="Arial" pitchFamily="34" charset="0"/>
                <a:ea typeface="MS PGothic" pitchFamily="34" charset="-128"/>
              </a:rPr>
              <a:t>The key to </a:t>
            </a:r>
            <a:r>
              <a:rPr lang="en-US" sz="2400" b="1" dirty="0" smtClean="0">
                <a:solidFill>
                  <a:prstClr val="white"/>
                </a:solidFill>
                <a:latin typeface="Arial" pitchFamily="34" charset="0"/>
                <a:ea typeface="MS PGothic" pitchFamily="34" charset="-128"/>
                <a:sym typeface="Wingdings" pitchFamily="2" charset="2"/>
              </a:rPr>
              <a:t>prosperity &amp; success* in God’s Kingdom is </a:t>
            </a:r>
            <a:r>
              <a:rPr lang="en-US" sz="2400" b="1" dirty="0" smtClean="0">
                <a:solidFill>
                  <a:prstClr val="white"/>
                </a:solidFill>
                <a:latin typeface="Arial" pitchFamily="34" charset="0"/>
                <a:ea typeface="MS PGothic" pitchFamily="34" charset="-128"/>
              </a:rPr>
              <a:t>to think</a:t>
            </a:r>
            <a:r>
              <a:rPr lang="en-US" sz="2400" b="1" dirty="0">
                <a:solidFill>
                  <a:prstClr val="white"/>
                </a:solidFill>
                <a:latin typeface="Arial" pitchFamily="34" charset="0"/>
                <a:ea typeface="MS PGothic" pitchFamily="34" charset="-128"/>
              </a:rPr>
              <a:t>, speak, and do </a:t>
            </a:r>
            <a:r>
              <a:rPr lang="en-US" sz="2400" b="1" dirty="0" smtClean="0">
                <a:solidFill>
                  <a:prstClr val="white"/>
                </a:solidFill>
                <a:latin typeface="Arial" pitchFamily="34" charset="0"/>
                <a:ea typeface="MS PGothic" pitchFamily="34" charset="-128"/>
              </a:rPr>
              <a:t>His Word</a:t>
            </a:r>
            <a:endParaRPr lang="en-US" sz="2400" b="1" u="sng" dirty="0">
              <a:solidFill>
                <a:prstClr val="white"/>
              </a:solidFill>
              <a:latin typeface="Arial" pitchFamily="34" charset="0"/>
              <a:ea typeface="MS PGothic" pitchFamily="34" charset="-128"/>
            </a:endParaRPr>
          </a:p>
        </p:txBody>
      </p:sp>
      <p:sp>
        <p:nvSpPr>
          <p:cNvPr id="9" name="Down Arrow 8"/>
          <p:cNvSpPr/>
          <p:nvPr/>
        </p:nvSpPr>
        <p:spPr>
          <a:xfrm>
            <a:off x="3023795" y="5586993"/>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1058631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385" name="Title 4"/>
          <p:cNvSpPr>
            <a:spLocks noGrp="1"/>
          </p:cNvSpPr>
          <p:nvPr>
            <p:ph type="title"/>
          </p:nvPr>
        </p:nvSpPr>
        <p:spPr/>
        <p:txBody>
          <a:bodyPr/>
          <a:lstStyle/>
          <a:p>
            <a:pPr eaLnBrk="1" hangingPunct="1"/>
            <a:r>
              <a:rPr lang="en-ZA" dirty="0"/>
              <a:t>Keys to a prosperous* life </a:t>
            </a:r>
            <a:r>
              <a:rPr lang="en-ZA" dirty="0" smtClean="0"/>
              <a:t>(3/3</a:t>
            </a:r>
            <a:r>
              <a:rPr lang="en-ZA" dirty="0"/>
              <a:t>)</a:t>
            </a:r>
            <a:br>
              <a:rPr lang="en-ZA" dirty="0"/>
            </a:br>
            <a:endParaRPr lang="en-ZA" sz="1400" i="1" dirty="0">
              <a:latin typeface="Calibri" charset="0"/>
            </a:endParaRPr>
          </a:p>
        </p:txBody>
      </p:sp>
      <p:sp>
        <p:nvSpPr>
          <p:cNvPr id="16386" name="Content Placeholder 5"/>
          <p:cNvSpPr>
            <a:spLocks noGrp="1"/>
          </p:cNvSpPr>
          <p:nvPr>
            <p:ph idx="1"/>
          </p:nvPr>
        </p:nvSpPr>
        <p:spPr>
          <a:xfrm>
            <a:off x="319314" y="1233714"/>
            <a:ext cx="6609209" cy="4859582"/>
          </a:xfrm>
        </p:spPr>
        <p:txBody>
          <a:bodyPr/>
          <a:lstStyle/>
          <a:p>
            <a:pPr marL="0" indent="0" eaLnBrk="1" hangingPunct="1">
              <a:buNone/>
            </a:pPr>
            <a:r>
              <a:rPr lang="en-US" sz="2400" b="1" i="1" u="sng" dirty="0" smtClean="0"/>
              <a:t>Psalm 1: </a:t>
            </a:r>
          </a:p>
          <a:p>
            <a:pPr marL="0" indent="0" eaLnBrk="1" hangingPunct="1">
              <a:buNone/>
            </a:pPr>
            <a:r>
              <a:rPr lang="en-ZA" sz="2400" dirty="0" smtClean="0"/>
              <a:t>“</a:t>
            </a:r>
            <a:r>
              <a:rPr lang="en-ZA" sz="2400" i="1" dirty="0" smtClean="0"/>
              <a:t>Blessed </a:t>
            </a:r>
            <a:r>
              <a:rPr lang="en-ZA" sz="2400" i="1" dirty="0"/>
              <a:t>is the man That walketh not in the counsel of the ungodly, Nor standeth in the way of sinners, Nor sitteth in the seat of the scornful. But his </a:t>
            </a:r>
            <a:r>
              <a:rPr lang="en-ZA" sz="2400" b="1" i="1" u="sng" dirty="0">
                <a:solidFill>
                  <a:schemeClr val="accent1"/>
                </a:solidFill>
              </a:rPr>
              <a:t>delight is in the law of the Lord</a:t>
            </a:r>
            <a:r>
              <a:rPr lang="en-ZA" sz="2400" b="1" u="sng" dirty="0">
                <a:solidFill>
                  <a:schemeClr val="accent1"/>
                </a:solidFill>
              </a:rPr>
              <a:t>; </a:t>
            </a:r>
            <a:r>
              <a:rPr lang="en-ZA" sz="2400" i="1" dirty="0">
                <a:solidFill>
                  <a:schemeClr val="accent1"/>
                </a:solidFill>
              </a:rPr>
              <a:t>And</a:t>
            </a:r>
            <a:r>
              <a:rPr lang="en-ZA" sz="2400" b="1" u="sng" dirty="0">
                <a:solidFill>
                  <a:schemeClr val="accent1"/>
                </a:solidFill>
              </a:rPr>
              <a:t> </a:t>
            </a:r>
            <a:r>
              <a:rPr lang="en-ZA" sz="2400" b="1" i="1" u="sng" dirty="0">
                <a:solidFill>
                  <a:schemeClr val="accent1"/>
                </a:solidFill>
              </a:rPr>
              <a:t>in his law doth he</a:t>
            </a:r>
            <a:r>
              <a:rPr lang="en-ZA" sz="2400" b="1" i="1" u="sng" dirty="0">
                <a:solidFill>
                  <a:schemeClr val="accent5">
                    <a:lumMod val="40000"/>
                    <a:lumOff val="60000"/>
                  </a:schemeClr>
                </a:solidFill>
              </a:rPr>
              <a:t> </a:t>
            </a:r>
            <a:r>
              <a:rPr lang="en-ZA" sz="2400" b="1" i="1" u="sng" dirty="0">
                <a:solidFill>
                  <a:schemeClr val="accent6"/>
                </a:solidFill>
              </a:rPr>
              <a:t>meditate</a:t>
            </a:r>
            <a:r>
              <a:rPr lang="en-ZA" sz="2400" b="1" i="1" u="sng" dirty="0">
                <a:solidFill>
                  <a:schemeClr val="accent5">
                    <a:lumMod val="40000"/>
                    <a:lumOff val="60000"/>
                  </a:schemeClr>
                </a:solidFill>
              </a:rPr>
              <a:t> </a:t>
            </a:r>
            <a:r>
              <a:rPr lang="en-ZA" sz="2400" b="1" i="1" u="sng" dirty="0">
                <a:solidFill>
                  <a:schemeClr val="accent1"/>
                </a:solidFill>
              </a:rPr>
              <a:t>day and night</a:t>
            </a:r>
            <a:r>
              <a:rPr lang="en-ZA" sz="2400" i="1" dirty="0">
                <a:solidFill>
                  <a:schemeClr val="bg1"/>
                </a:solidFill>
              </a:rPr>
              <a:t>. </a:t>
            </a:r>
            <a:r>
              <a:rPr lang="en-ZA" sz="2400" i="1" dirty="0"/>
              <a:t>And he shall be like a tree planted by the rivers of water, That bringeth forth his fruit in his season; His leaf also shall not wither; And </a:t>
            </a:r>
            <a:r>
              <a:rPr lang="en-ZA" sz="2400" b="1" i="1" u="sng" dirty="0">
                <a:solidFill>
                  <a:schemeClr val="accent1"/>
                </a:solidFill>
              </a:rPr>
              <a:t>whatsoever he doeth shall prosper</a:t>
            </a:r>
            <a:r>
              <a:rPr lang="en-ZA" sz="2400" b="1" dirty="0"/>
              <a:t>. ”</a:t>
            </a:r>
            <a:r>
              <a:rPr lang="en-ZA" sz="2400" i="1" dirty="0"/>
              <a:t> (Psalm 1:1–3</a:t>
            </a:r>
            <a:r>
              <a:rPr lang="en-ZA" sz="2400" i="1" dirty="0" smtClean="0"/>
              <a:t>)</a:t>
            </a:r>
            <a:endParaRPr lang="en-US" sz="2400" i="1" dirty="0" smtClean="0"/>
          </a:p>
          <a:p>
            <a:pPr eaLnBrk="1" hangingPunct="1"/>
            <a:endParaRPr lang="en-ZA" sz="2400" i="1" dirty="0"/>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1C1B86-E0DD-EF46-A444-80BD74000514}" type="slidenum">
              <a:rPr lang="en-ZA" sz="1200">
                <a:solidFill>
                  <a:srgbClr val="898989"/>
                </a:solidFill>
                <a:latin typeface="Calibri" charset="0"/>
                <a:cs typeface="Arial" charset="0"/>
              </a:rPr>
              <a:pPr eaLnBrk="1" hangingPunct="1"/>
              <a:t>6</a:t>
            </a:fld>
            <a:endParaRPr lang="en-ZA" sz="1200">
              <a:solidFill>
                <a:srgbClr val="898989"/>
              </a:solidFill>
              <a:latin typeface="Calibri" charset="0"/>
              <a:cs typeface="Arial" charset="0"/>
            </a:endParaRPr>
          </a:p>
        </p:txBody>
      </p:sp>
      <p:sp>
        <p:nvSpPr>
          <p:cNvPr id="5" name="Rectangle 4"/>
          <p:cNvSpPr/>
          <p:nvPr/>
        </p:nvSpPr>
        <p:spPr>
          <a:xfrm>
            <a:off x="-3" y="6543176"/>
            <a:ext cx="6477003" cy="369332"/>
          </a:xfrm>
          <a:prstGeom prst="rect">
            <a:avLst/>
          </a:prstGeom>
        </p:spPr>
        <p:txBody>
          <a:bodyPr wrap="square">
            <a:spAutoFit/>
          </a:bodyPr>
          <a:lstStyle/>
          <a:p>
            <a:r>
              <a:rPr lang="en-ZA" i="1" dirty="0">
                <a:latin typeface="Century Gothic" panose="020B0502020202020204" pitchFamily="34" charset="0"/>
              </a:rPr>
              <a:t>* God’s definition of prosperous – e.g. Col </a:t>
            </a:r>
            <a:r>
              <a:rPr lang="en-ZA" i="1" dirty="0" err="1">
                <a:latin typeface="Century Gothic" panose="020B0502020202020204" pitchFamily="34" charset="0"/>
              </a:rPr>
              <a:t>Ch</a:t>
            </a:r>
            <a:r>
              <a:rPr lang="en-ZA" i="1" dirty="0">
                <a:latin typeface="Century Gothic" panose="020B0502020202020204" pitchFamily="34" charset="0"/>
              </a:rPr>
              <a:t> 3&amp;4</a:t>
            </a:r>
            <a:endParaRPr lang="en-ZA" dirty="0">
              <a:latin typeface="Century Gothic" panose="020B0502020202020204" pitchFamily="34" charset="0"/>
            </a:endParaRPr>
          </a:p>
        </p:txBody>
      </p:sp>
      <p:pic>
        <p:nvPicPr>
          <p:cNvPr id="6" name="Picture 4" descr="http://revonator.files.wordpress.com/2013/04/jericho.jpg"/>
          <p:cNvPicPr>
            <a:picLocks noChangeAspect="1" noChangeArrowheads="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3" y="3314700"/>
            <a:ext cx="2215478" cy="901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encrypted-tbn1.gstatic.com/images?q=tbn:ANd9GcRyU2LDRLbCcBelVvlyIMOVdLcPbK_n6FPVaXlzGmegot4t8HKz"/>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28522" y="4198486"/>
            <a:ext cx="2215478" cy="26595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928522" y="1"/>
            <a:ext cx="2215478" cy="4546600"/>
            <a:chOff x="6123931" y="1041626"/>
            <a:chExt cx="2674966" cy="4313601"/>
          </a:xfrm>
        </p:grpSpPr>
        <p:pic>
          <p:nvPicPr>
            <p:cNvPr id="9" name="Picture 2" descr="http://3.bp.blogspot.com/-OxEOnCt0N9s/TZHqCI9QsrI/AAAAAAAACVM/bdGjwLAvx00/s1600/Hearing_God.jpg"/>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23932" y="1041626"/>
              <a:ext cx="2674965" cy="1919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http://godspeaksilisten.files.wordpress.com/2011/09/faith3.jpg"/>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23931" y="2960913"/>
              <a:ext cx="2674965" cy="2394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5925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rotWithShape="1">
          <a:blip r:embed="rId4" cstate="email">
            <a:extLst>
              <a:ext uri="{28A0092B-C50C-407E-A947-70E740481C1C}">
                <a14:useLocalDpi xmlns:a14="http://schemas.microsoft.com/office/drawing/2010/main"/>
              </a:ext>
            </a:extLst>
          </a:blip>
          <a:srcRect l="8826"/>
          <a:stretch/>
        </p:blipFill>
        <p:spPr bwMode="auto">
          <a:xfrm>
            <a:off x="2090056" y="1139926"/>
            <a:ext cx="7028543" cy="5667666"/>
          </a:xfrm>
          <a:prstGeom prst="snip2DiagRect">
            <a:avLst>
              <a:gd name="adj1" fmla="val 0"/>
              <a:gd name="adj2" fmla="val 31818"/>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xfrm>
            <a:off x="6930564" y="649060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7</a:t>
            </a:fld>
            <a:endParaRPr lang="en-ZA" dirty="0" smtClean="0">
              <a:solidFill>
                <a:srgbClr val="898989"/>
              </a:solidFill>
              <a:latin typeface="Calibri" pitchFamily="34" charset="0"/>
            </a:endParaRPr>
          </a:p>
        </p:txBody>
      </p:sp>
      <p:sp>
        <p:nvSpPr>
          <p:cNvPr id="2" name="TextBox 1"/>
          <p:cNvSpPr txBox="1"/>
          <p:nvPr/>
        </p:nvSpPr>
        <p:spPr>
          <a:xfrm>
            <a:off x="127467" y="133631"/>
            <a:ext cx="8572033" cy="923330"/>
          </a:xfrm>
          <a:prstGeom prst="rect">
            <a:avLst/>
          </a:prstGeom>
          <a:noFill/>
        </p:spPr>
        <p:txBody>
          <a:bodyPr wrap="square">
            <a:spAutoFit/>
          </a:bodyPr>
          <a:lstStyle/>
          <a:p>
            <a:pPr fontAlgn="base">
              <a:spcBef>
                <a:spcPct val="0"/>
              </a:spcBef>
              <a:spcAft>
                <a:spcPct val="0"/>
              </a:spcAft>
              <a:defRPr/>
            </a:pPr>
            <a:r>
              <a:rPr lang="en-ZA" sz="5400" b="1" i="1" dirty="0" smtClean="0">
                <a:solidFill>
                  <a:srgbClr val="C0504D"/>
                </a:solidFill>
                <a:latin typeface="Papyrus" pitchFamily="66" charset="0"/>
                <a:ea typeface="MS PGothic" pitchFamily="34" charset="-128"/>
              </a:rPr>
              <a:t>Meditation &amp; proclamation</a:t>
            </a:r>
            <a:endParaRPr lang="en-ZA" sz="5400" b="1" i="1" dirty="0">
              <a:solidFill>
                <a:srgbClr val="C0504D"/>
              </a:solidFill>
              <a:latin typeface="Papyrus" pitchFamily="66" charset="0"/>
              <a:ea typeface="MS PGothic" pitchFamily="34" charset="-128"/>
            </a:endParaRPr>
          </a:p>
        </p:txBody>
      </p:sp>
      <p:sp>
        <p:nvSpPr>
          <p:cNvPr id="9" name="TextBox 5"/>
          <p:cNvSpPr txBox="1">
            <a:spLocks noChangeArrowheads="1"/>
          </p:cNvSpPr>
          <p:nvPr/>
        </p:nvSpPr>
        <p:spPr bwMode="auto">
          <a:xfrm>
            <a:off x="580571" y="1165427"/>
            <a:ext cx="8347529"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ZA" sz="2800" b="1" dirty="0">
                <a:solidFill>
                  <a:srgbClr val="EEECE1">
                    <a:lumMod val="25000"/>
                  </a:srgbClr>
                </a:solidFill>
                <a:latin typeface="Papyrus" pitchFamily="66" charset="0"/>
              </a:rPr>
              <a:t>“Our Father”… A Prayer  Journey</a:t>
            </a:r>
            <a:br>
              <a:rPr lang="en-ZA"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Week </a:t>
            </a:r>
            <a:r>
              <a:rPr lang="en-US" sz="4400" b="1" dirty="0">
                <a:solidFill>
                  <a:srgbClr val="C0504D"/>
                </a:solidFill>
                <a:effectLst>
                  <a:outerShdw blurRad="50800" dist="38100" dir="2700000" algn="tl" rotWithShape="0">
                    <a:prstClr val="black">
                      <a:alpha val="40000"/>
                    </a:prstClr>
                  </a:outerShdw>
                </a:effectLst>
                <a:latin typeface="Papyrus" pitchFamily="66" charset="0"/>
              </a:rPr>
              <a:t>7 of 8</a:t>
            </a:r>
            <a:r>
              <a:rPr lang="en-US" sz="2800" b="1" dirty="0">
                <a:solidFill>
                  <a:srgbClr val="EEECE1">
                    <a:lumMod val="25000"/>
                  </a:srgbClr>
                </a:solidFill>
                <a:latin typeface="Papyrus" pitchFamily="66" charset="0"/>
              </a:rPr>
              <a:t/>
            </a:r>
            <a:br>
              <a:rPr lang="en-US" sz="2800" b="1" dirty="0">
                <a:solidFill>
                  <a:srgbClr val="EEECE1">
                    <a:lumMod val="25000"/>
                  </a:srgbClr>
                </a:solidFill>
                <a:latin typeface="Papyrus" pitchFamily="66" charset="0"/>
              </a:rPr>
            </a:br>
            <a:r>
              <a:rPr lang="en-US" sz="2800" b="1" dirty="0">
                <a:solidFill>
                  <a:srgbClr val="EEECE1">
                    <a:lumMod val="25000"/>
                  </a:srgbClr>
                </a:solidFill>
                <a:latin typeface="Papyrus" pitchFamily="66" charset="0"/>
              </a:rPr>
              <a:t>Session </a:t>
            </a:r>
            <a:r>
              <a:rPr lang="en-US" sz="4400" b="1" dirty="0">
                <a:solidFill>
                  <a:srgbClr val="C0504D"/>
                </a:solidFill>
                <a:effectLst>
                  <a:outerShdw blurRad="50800" dist="38100" dir="2700000" algn="tl" rotWithShape="0">
                    <a:prstClr val="black">
                      <a:alpha val="40000"/>
                    </a:prstClr>
                  </a:outerShdw>
                </a:effectLst>
                <a:latin typeface="Papyrus" pitchFamily="66" charset="0"/>
              </a:rPr>
              <a:t>11 of 13</a:t>
            </a:r>
            <a:endParaRPr lang="en-US" sz="2800" b="1" dirty="0">
              <a:solidFill>
                <a:srgbClr val="C0504D"/>
              </a:solidFill>
              <a:effectLst>
                <a:outerShdw blurRad="50800" dist="38100" dir="2700000" algn="tl" rotWithShape="0">
                  <a:prstClr val="black">
                    <a:alpha val="40000"/>
                  </a:prstClr>
                </a:outerShdw>
              </a:effectLst>
              <a:latin typeface="Papyrus" pitchFamily="66" charset="0"/>
            </a:endParaRPr>
          </a:p>
          <a:p>
            <a:pPr eaLnBrk="1" fontAlgn="base" hangingPunct="1">
              <a:spcBef>
                <a:spcPct val="0"/>
              </a:spcBef>
              <a:spcAft>
                <a:spcPct val="0"/>
              </a:spcAft>
            </a:pPr>
            <a:r>
              <a:rPr lang="en-ZA" sz="2000" b="1" dirty="0">
                <a:solidFill>
                  <a:srgbClr val="EEECE1">
                    <a:lumMod val="50000"/>
                  </a:srgbClr>
                </a:solidFill>
                <a:latin typeface="Papyrus" pitchFamily="66" charset="0"/>
              </a:rPr>
              <a:t>Jan – Mar 2014</a:t>
            </a:r>
          </a:p>
        </p:txBody>
      </p:sp>
      <p:sp>
        <p:nvSpPr>
          <p:cNvPr id="10" name="TextBox 9"/>
          <p:cNvSpPr txBox="1"/>
          <p:nvPr/>
        </p:nvSpPr>
        <p:spPr>
          <a:xfrm>
            <a:off x="-73918" y="5880649"/>
            <a:ext cx="6685538"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682105" y="4554699"/>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559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6" y="144915"/>
            <a:ext cx="9144000" cy="551769"/>
          </a:xfrm>
        </p:spPr>
        <p:txBody>
          <a:bodyPr/>
          <a:lstStyle/>
          <a:p>
            <a:pPr rtl="0" fontAlgn="ctr"/>
            <a:r>
              <a:rPr lang="en-US" kern="1200" dirty="0" smtClean="0">
                <a:solidFill>
                  <a:schemeClr val="tx1"/>
                </a:solidFill>
                <a:effectLst/>
              </a:rPr>
              <a:t>Our </a:t>
            </a:r>
            <a:r>
              <a:rPr lang="en-US" u="sng" kern="1200" dirty="0" smtClean="0">
                <a:solidFill>
                  <a:schemeClr val="tx1"/>
                </a:solidFill>
                <a:effectLst/>
              </a:rPr>
              <a:t>5th Station</a:t>
            </a:r>
            <a:r>
              <a:rPr lang="en-US" kern="1200" dirty="0" smtClean="0">
                <a:solidFill>
                  <a:schemeClr val="tx1"/>
                </a:solidFill>
                <a:effectLst/>
              </a:rPr>
              <a:t> en route to God's Presence is </a:t>
            </a:r>
            <a:r>
              <a:rPr lang="en-US" dirty="0"/>
              <a:t>the Table of </a:t>
            </a:r>
            <a:r>
              <a:rPr lang="en-US" dirty="0" err="1"/>
              <a:t>Shewbread</a:t>
            </a:r>
            <a:r>
              <a:rPr lang="en-US" dirty="0"/>
              <a:t>, representing </a:t>
            </a:r>
            <a:r>
              <a:rPr lang="en-US" u="sng" dirty="0" smtClean="0"/>
              <a:t>the </a:t>
            </a:r>
            <a:r>
              <a:rPr lang="en-US" u="sng" dirty="0"/>
              <a:t>Word of God</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95374"/>
            <a:ext cx="6384607" cy="478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37006" y="1095374"/>
            <a:ext cx="2454273" cy="47905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6527481" y="1109828"/>
            <a:ext cx="2463799" cy="4401205"/>
          </a:xfrm>
          <a:prstGeom prst="rect">
            <a:avLst/>
          </a:prstGeom>
        </p:spPr>
        <p:txBody>
          <a:bodyPr wrap="square">
            <a:spAutoFit/>
          </a:bodyPr>
          <a:lstStyle/>
          <a:p>
            <a:pPr fontAlgn="base">
              <a:spcBef>
                <a:spcPct val="0"/>
              </a:spcBef>
              <a:spcAft>
                <a:spcPct val="0"/>
              </a:spcAft>
            </a:pPr>
            <a:r>
              <a:rPr lang="en-ZA" sz="2000" b="1" i="1" dirty="0" smtClean="0">
                <a:solidFill>
                  <a:schemeClr val="bg1">
                    <a:lumMod val="85000"/>
                  </a:schemeClr>
                </a:solidFill>
                <a:latin typeface="Century Gothic" panose="020B0502020202020204" pitchFamily="34" charset="0"/>
                <a:ea typeface="MS PGothic" pitchFamily="34" charset="-128"/>
              </a:rPr>
              <a:t>“In </a:t>
            </a:r>
            <a:r>
              <a:rPr lang="en-ZA" sz="2000" b="1" i="1" dirty="0">
                <a:solidFill>
                  <a:schemeClr val="bg1">
                    <a:lumMod val="85000"/>
                  </a:schemeClr>
                </a:solidFill>
                <a:latin typeface="Century Gothic" panose="020B0502020202020204" pitchFamily="34" charset="0"/>
                <a:ea typeface="MS PGothic" pitchFamily="34" charset="-128"/>
              </a:rPr>
              <a:t>the beginning was the Word, and the Word was with God, and the Word was God…. And the Word became flesh and dwelt among </a:t>
            </a:r>
            <a:r>
              <a:rPr lang="en-ZA" sz="2000" b="1" i="1" dirty="0" smtClean="0">
                <a:solidFill>
                  <a:schemeClr val="bg1">
                    <a:lumMod val="85000"/>
                  </a:schemeClr>
                </a:solidFill>
                <a:latin typeface="Century Gothic" panose="020B0502020202020204" pitchFamily="34" charset="0"/>
                <a:ea typeface="MS PGothic" pitchFamily="34" charset="-128"/>
              </a:rPr>
              <a:t>us”</a:t>
            </a:r>
            <a:br>
              <a:rPr lang="en-ZA" sz="2000" b="1" i="1" dirty="0" smtClean="0">
                <a:solidFill>
                  <a:schemeClr val="bg1">
                    <a:lumMod val="85000"/>
                  </a:schemeClr>
                </a:solidFill>
                <a:latin typeface="Century Gothic" panose="020B0502020202020204" pitchFamily="34" charset="0"/>
                <a:ea typeface="MS PGothic" pitchFamily="34" charset="-128"/>
              </a:rPr>
            </a:br>
            <a:r>
              <a:rPr lang="en-ZA" sz="2000" i="1" dirty="0" smtClean="0">
                <a:solidFill>
                  <a:schemeClr val="bg1">
                    <a:lumMod val="85000"/>
                  </a:schemeClr>
                </a:solidFill>
                <a:latin typeface="Century Gothic" panose="020B0502020202020204" pitchFamily="34" charset="0"/>
                <a:ea typeface="MS PGothic" pitchFamily="34" charset="-128"/>
              </a:rPr>
              <a:t>(</a:t>
            </a:r>
            <a:r>
              <a:rPr lang="en-ZA" sz="2000" i="1" dirty="0" err="1">
                <a:solidFill>
                  <a:schemeClr val="bg1">
                    <a:lumMod val="85000"/>
                  </a:schemeClr>
                </a:solidFill>
                <a:latin typeface="Century Gothic" panose="020B0502020202020204" pitchFamily="34" charset="0"/>
                <a:ea typeface="MS PGothic" pitchFamily="34" charset="-128"/>
              </a:rPr>
              <a:t>Jn</a:t>
            </a:r>
            <a:r>
              <a:rPr lang="en-ZA" sz="2000" i="1" dirty="0">
                <a:solidFill>
                  <a:schemeClr val="bg1">
                    <a:lumMod val="85000"/>
                  </a:schemeClr>
                </a:solidFill>
                <a:latin typeface="Century Gothic" panose="020B0502020202020204" pitchFamily="34" charset="0"/>
                <a:ea typeface="MS PGothic" pitchFamily="34" charset="-128"/>
              </a:rPr>
              <a:t> </a:t>
            </a:r>
            <a:r>
              <a:rPr lang="en-ZA" sz="2000" i="1" dirty="0" smtClean="0">
                <a:solidFill>
                  <a:schemeClr val="bg1">
                    <a:lumMod val="85000"/>
                  </a:schemeClr>
                </a:solidFill>
                <a:latin typeface="Century Gothic" panose="020B0502020202020204" pitchFamily="34" charset="0"/>
                <a:ea typeface="MS PGothic" pitchFamily="34" charset="-128"/>
              </a:rPr>
              <a:t>1:1-14</a:t>
            </a:r>
            <a:r>
              <a:rPr lang="en-ZA" sz="2000" i="1" dirty="0">
                <a:solidFill>
                  <a:schemeClr val="bg1">
                    <a:lumMod val="85000"/>
                  </a:schemeClr>
                </a:solidFill>
                <a:latin typeface="Century Gothic" panose="020B0502020202020204" pitchFamily="34" charset="0"/>
                <a:ea typeface="MS PGothic" pitchFamily="34" charset="-128"/>
              </a:rPr>
              <a:t>)</a:t>
            </a:r>
          </a:p>
          <a:p>
            <a:pPr fontAlgn="base">
              <a:spcBef>
                <a:spcPct val="0"/>
              </a:spcBef>
              <a:spcAft>
                <a:spcPct val="0"/>
              </a:spcAft>
            </a:pPr>
            <a:r>
              <a:rPr lang="en-ZA" sz="2000" b="1" i="1" dirty="0" smtClean="0">
                <a:solidFill>
                  <a:schemeClr val="bg1">
                    <a:lumMod val="85000"/>
                  </a:schemeClr>
                </a:solidFill>
                <a:latin typeface="Century Gothic" panose="020B0502020202020204" pitchFamily="34" charset="0"/>
                <a:ea typeface="MS PGothic" pitchFamily="34" charset="-128"/>
              </a:rPr>
              <a:t/>
            </a:r>
            <a:br>
              <a:rPr lang="en-ZA" sz="2000" b="1" i="1" dirty="0" smtClean="0">
                <a:solidFill>
                  <a:schemeClr val="bg1">
                    <a:lumMod val="85000"/>
                  </a:schemeClr>
                </a:solidFill>
                <a:latin typeface="Century Gothic" panose="020B0502020202020204" pitchFamily="34" charset="0"/>
                <a:ea typeface="MS PGothic" pitchFamily="34" charset="-128"/>
              </a:rPr>
            </a:br>
            <a:r>
              <a:rPr lang="en-ZA" sz="2000" b="1" i="1" dirty="0" smtClean="0">
                <a:solidFill>
                  <a:schemeClr val="bg1">
                    <a:lumMod val="85000"/>
                  </a:schemeClr>
                </a:solidFill>
                <a:latin typeface="Century Gothic" panose="020B0502020202020204" pitchFamily="34" charset="0"/>
                <a:ea typeface="MS PGothic" pitchFamily="34" charset="-128"/>
              </a:rPr>
              <a:t>“I am the bread of life”</a:t>
            </a:r>
            <a:br>
              <a:rPr lang="en-ZA" sz="2000" b="1" i="1" dirty="0" smtClean="0">
                <a:solidFill>
                  <a:schemeClr val="bg1">
                    <a:lumMod val="85000"/>
                  </a:schemeClr>
                </a:solidFill>
                <a:latin typeface="Century Gothic" panose="020B0502020202020204" pitchFamily="34" charset="0"/>
                <a:ea typeface="MS PGothic" pitchFamily="34" charset="-128"/>
              </a:rPr>
            </a:br>
            <a:r>
              <a:rPr lang="en-ZA" sz="2000" dirty="0" smtClean="0">
                <a:solidFill>
                  <a:schemeClr val="bg1">
                    <a:lumMod val="85000"/>
                  </a:schemeClr>
                </a:solidFill>
                <a:latin typeface="Century Gothic" panose="020B0502020202020204" pitchFamily="34" charset="0"/>
                <a:ea typeface="MS PGothic" pitchFamily="34" charset="-128"/>
              </a:rPr>
              <a:t>(</a:t>
            </a:r>
            <a:r>
              <a:rPr lang="en-ZA" sz="2000" dirty="0" err="1" smtClean="0">
                <a:solidFill>
                  <a:schemeClr val="bg1">
                    <a:lumMod val="85000"/>
                  </a:schemeClr>
                </a:solidFill>
                <a:latin typeface="Century Gothic" panose="020B0502020202020204" pitchFamily="34" charset="0"/>
                <a:ea typeface="MS PGothic" pitchFamily="34" charset="-128"/>
              </a:rPr>
              <a:t>Jn</a:t>
            </a:r>
            <a:r>
              <a:rPr lang="en-ZA" sz="2000" dirty="0" smtClean="0">
                <a:solidFill>
                  <a:schemeClr val="bg1">
                    <a:lumMod val="85000"/>
                  </a:schemeClr>
                </a:solidFill>
                <a:latin typeface="Century Gothic" panose="020B0502020202020204" pitchFamily="34" charset="0"/>
                <a:ea typeface="MS PGothic" pitchFamily="34" charset="-128"/>
              </a:rPr>
              <a:t> 6:48-50)</a:t>
            </a:r>
          </a:p>
          <a:p>
            <a:pPr fontAlgn="base">
              <a:spcBef>
                <a:spcPct val="0"/>
              </a:spcBef>
              <a:spcAft>
                <a:spcPct val="0"/>
              </a:spcAft>
            </a:pPr>
            <a:r>
              <a:rPr lang="en-US" sz="2000" b="1" dirty="0">
                <a:solidFill>
                  <a:schemeClr val="bg1">
                    <a:lumMod val="85000"/>
                  </a:schemeClr>
                </a:solidFill>
                <a:latin typeface="Century Gothic" panose="020B0502020202020204" pitchFamily="34" charset="0"/>
                <a:ea typeface="MS PGothic" pitchFamily="34" charset="-128"/>
              </a:rPr>
              <a:t> </a:t>
            </a:r>
          </a:p>
        </p:txBody>
      </p:sp>
      <p:sp>
        <p:nvSpPr>
          <p:cNvPr id="7" name="Title 1"/>
          <p:cNvSpPr txBox="1">
            <a:spLocks/>
          </p:cNvSpPr>
          <p:nvPr/>
        </p:nvSpPr>
        <p:spPr bwMode="auto">
          <a:xfrm>
            <a:off x="152400" y="5887934"/>
            <a:ext cx="9144000" cy="55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0"/>
              </a:spcAft>
              <a:defRPr lang="en-ZA" sz="2800" b="1" kern="1200" dirty="0" smtClean="0">
                <a:solidFill>
                  <a:schemeClr val="tx1"/>
                </a:solidFill>
                <a:latin typeface="Century Gothic" panose="020B0502020202020204"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fontAlgn="ctr"/>
            <a:endParaRPr lang="en-US" sz="2400" u="sng" dirty="0"/>
          </a:p>
        </p:txBody>
      </p:sp>
      <p:sp>
        <p:nvSpPr>
          <p:cNvPr id="8" name="Rectangle 7"/>
          <p:cNvSpPr/>
          <p:nvPr/>
        </p:nvSpPr>
        <p:spPr>
          <a:xfrm>
            <a:off x="152400" y="5972175"/>
            <a:ext cx="8838880" cy="830997"/>
          </a:xfrm>
          <a:prstGeom prst="rect">
            <a:avLst/>
          </a:prstGeom>
          <a:solidFill>
            <a:schemeClr val="tx2"/>
          </a:solidFill>
        </p:spPr>
        <p:txBody>
          <a:bodyPr wrap="square">
            <a:spAutoFit/>
          </a:bodyPr>
          <a:lstStyle/>
          <a:p>
            <a:pPr marL="0" lvl="2" algn="ctr" fontAlgn="base">
              <a:spcBef>
                <a:spcPct val="0"/>
              </a:spcBef>
              <a:spcAft>
                <a:spcPct val="0"/>
              </a:spcAft>
            </a:pPr>
            <a:r>
              <a:rPr lang="en-ZA" sz="2400" b="1" dirty="0">
                <a:solidFill>
                  <a:prstClr val="white"/>
                </a:solidFill>
                <a:latin typeface="Arial" pitchFamily="34" charset="0"/>
                <a:ea typeface="MS PGothic" pitchFamily="34" charset="-128"/>
              </a:rPr>
              <a:t>Only priests actively on duty in the Tabernacle enjoy the blessings of the </a:t>
            </a:r>
            <a:r>
              <a:rPr lang="en-ZA" sz="2400" b="1" dirty="0" err="1" smtClean="0">
                <a:solidFill>
                  <a:prstClr val="white"/>
                </a:solidFill>
                <a:latin typeface="Arial" pitchFamily="34" charset="0"/>
                <a:ea typeface="MS PGothic" pitchFamily="34" charset="-128"/>
              </a:rPr>
              <a:t>Shewbread</a:t>
            </a:r>
            <a:r>
              <a:rPr lang="en-ZA" sz="2400" b="1" dirty="0" smtClean="0">
                <a:solidFill>
                  <a:prstClr val="white"/>
                </a:solidFill>
                <a:latin typeface="Arial" pitchFamily="34" charset="0"/>
                <a:ea typeface="MS PGothic" pitchFamily="34" charset="-128"/>
              </a:rPr>
              <a:t>; &amp; requires light from the lamp</a:t>
            </a:r>
            <a:endParaRPr lang="en-ZA" sz="2400" b="1" dirty="0">
              <a:solidFill>
                <a:prstClr val="white"/>
              </a:solidFill>
              <a:latin typeface="Arial" pitchFamily="34" charset="0"/>
              <a:ea typeface="MS PGothic" pitchFamily="34" charset="-128"/>
            </a:endParaRPr>
          </a:p>
        </p:txBody>
      </p:sp>
      <p:sp>
        <p:nvSpPr>
          <p:cNvPr id="9" name="Down Arrow 8"/>
          <p:cNvSpPr/>
          <p:nvPr/>
        </p:nvSpPr>
        <p:spPr>
          <a:xfrm>
            <a:off x="3877235" y="5688285"/>
            <a:ext cx="847165" cy="403412"/>
          </a:xfrm>
          <a:prstGeom prst="downArrow">
            <a:avLst>
              <a:gd name="adj1" fmla="val 46627"/>
              <a:gd name="adj2" fmla="val 50000"/>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endParaRPr>
          </a:p>
        </p:txBody>
      </p:sp>
    </p:spTree>
    <p:extLst>
      <p:ext uri="{BB962C8B-B14F-4D97-AF65-F5344CB8AC3E}">
        <p14:creationId xmlns:p14="http://schemas.microsoft.com/office/powerpoint/2010/main" val="253629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45200" y="0"/>
            <a:ext cx="309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Content Placeholder 2"/>
          <p:cNvSpPr>
            <a:spLocks noGrp="1"/>
          </p:cNvSpPr>
          <p:nvPr>
            <p:ph idx="1"/>
          </p:nvPr>
        </p:nvSpPr>
        <p:spPr>
          <a:xfrm>
            <a:off x="113451" y="173971"/>
            <a:ext cx="5515823" cy="6294204"/>
          </a:xfrm>
        </p:spPr>
        <p:txBody>
          <a:bodyPr/>
          <a:lstStyle/>
          <a:p>
            <a:pPr marL="177800" indent="-177800" fontAlgn="ctr"/>
            <a:r>
              <a:rPr lang="en-ZA" sz="2400" i="1" dirty="0"/>
              <a:t>His divine power has granted to us all things that pertain to life and </a:t>
            </a:r>
            <a:r>
              <a:rPr lang="en-ZA" sz="2400" i="1" dirty="0" smtClean="0"/>
              <a:t>godliness …through the </a:t>
            </a:r>
            <a:r>
              <a:rPr lang="en-ZA" sz="2400" i="1" dirty="0"/>
              <a:t>knowledge of Him who called us to his own glory and excellence, </a:t>
            </a:r>
            <a:r>
              <a:rPr lang="en-ZA" sz="2400" i="1" dirty="0" smtClean="0"/>
              <a:t>by </a:t>
            </a:r>
            <a:r>
              <a:rPr lang="en-ZA" sz="2400" i="1" dirty="0"/>
              <a:t>which he has granted to us his precious and very great promises</a:t>
            </a:r>
            <a:r>
              <a:rPr lang="en-ZA" sz="2400" i="1" dirty="0" smtClean="0"/>
              <a:t>…… </a:t>
            </a:r>
            <a:r>
              <a:rPr lang="en-ZA" sz="2400" i="1" dirty="0"/>
              <a:t>so that through them you may become partakers of the divine nature, having escaped from the corruption that is in the world because of sinful desire </a:t>
            </a:r>
            <a:r>
              <a:rPr lang="en-ZA" sz="2400" i="1" dirty="0" smtClean="0"/>
              <a:t/>
            </a:r>
            <a:br>
              <a:rPr lang="en-ZA" sz="2400" i="1" dirty="0" smtClean="0"/>
            </a:br>
            <a:r>
              <a:rPr lang="en-ZA" sz="2400" i="1" dirty="0" smtClean="0"/>
              <a:t>(</a:t>
            </a:r>
            <a:r>
              <a:rPr lang="en-ZA" sz="2400" i="1" dirty="0"/>
              <a:t>2 </a:t>
            </a:r>
            <a:r>
              <a:rPr lang="en-ZA" sz="2400" i="1" dirty="0" err="1"/>
              <a:t>Pe</a:t>
            </a:r>
            <a:r>
              <a:rPr lang="en-ZA" sz="2400" i="1" dirty="0"/>
              <a:t> 1:3–4</a:t>
            </a:r>
            <a:r>
              <a:rPr lang="en-ZA" sz="2400" i="1" dirty="0" smtClean="0"/>
              <a:t>)</a:t>
            </a:r>
            <a:endParaRPr lang="en-ZA" i="1" dirty="0"/>
          </a:p>
        </p:txBody>
      </p:sp>
      <p:pic>
        <p:nvPicPr>
          <p:cNvPr id="1026" name="Picture 2" descr="https://encrypted-tbn0.gstatic.com/images?q=tbn:ANd9GcTZYwOee90hpekKhgnusDedHm-azXMfXTCbGc9ux_rOXcnosrhZfw"/>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295"/>
          <a:stretch/>
        </p:blipFill>
        <p:spPr bwMode="auto">
          <a:xfrm>
            <a:off x="6045200" y="0"/>
            <a:ext cx="3098800" cy="251072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930564" y="6533672"/>
            <a:ext cx="2133600" cy="365125"/>
          </a:xfrm>
        </p:spPr>
        <p:txBody>
          <a:bodyPr/>
          <a:lstStyle/>
          <a:p>
            <a:pPr>
              <a:defRPr/>
            </a:pPr>
            <a:fld id="{4119D752-7910-9C41-ADBF-C9C7C66E6462}" type="slidenum">
              <a:rPr lang="en-ZA" smtClean="0"/>
              <a:pPr>
                <a:defRPr/>
              </a:pPr>
              <a:t>9</a:t>
            </a:fld>
            <a:endParaRPr lang="en-ZA" dirty="0"/>
          </a:p>
        </p:txBody>
      </p:sp>
    </p:spTree>
    <p:extLst>
      <p:ext uri="{BB962C8B-B14F-4D97-AF65-F5344CB8AC3E}">
        <p14:creationId xmlns:p14="http://schemas.microsoft.com/office/powerpoint/2010/main" val="21165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4598</TotalTime>
  <Words>2435</Words>
  <Application>Microsoft Office PowerPoint</Application>
  <PresentationFormat>On-screen Show (4:3)</PresentationFormat>
  <Paragraphs>261</Paragraphs>
  <Slides>31</Slides>
  <Notes>25</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2_Office Theme</vt:lpstr>
      <vt:lpstr>PowerPoint Presentation</vt:lpstr>
      <vt:lpstr>PowerPoint Presentation</vt:lpstr>
      <vt:lpstr>QUESTION: What 1 habit above all others tends towards prospering in every area of God’s will for your life?</vt:lpstr>
      <vt:lpstr>Keys to a prosperous* life (1/3) </vt:lpstr>
      <vt:lpstr>Keys to a prosperous* life (2/3) </vt:lpstr>
      <vt:lpstr>Keys to a prosperous* life (3/3) </vt:lpstr>
      <vt:lpstr>PowerPoint Presentation</vt:lpstr>
      <vt:lpstr>Our 5th Station en route to God's Presence is the Table of Shewbread, representing the Word of God</vt:lpstr>
      <vt:lpstr>PowerPoint Presentation</vt:lpstr>
      <vt:lpstr> </vt:lpstr>
      <vt:lpstr>PowerPoint Presentation</vt:lpstr>
      <vt:lpstr>PowerPoint Presentation</vt:lpstr>
      <vt:lpstr>P4. Revelation is receiving spiritual knowledge, when the Spirit of God imparts spiritual truths into our hearts, giving us faith in that Word</vt:lpstr>
      <vt:lpstr>PowerPoint Presentation</vt:lpstr>
      <vt:lpstr>P6. Therefore, meditating on God’s Word is the key to prospering under God’s blessing…</vt:lpstr>
      <vt:lpstr>Remember…</vt:lpstr>
      <vt:lpstr>P8. Meditating on God’s Word remains the key to prospering in the new testament</vt:lpstr>
      <vt:lpstr>P9. And under the NC, grace is still released when we 1) believe, 2) confess (proclaim) and 3) do God’s Word</vt:lpstr>
      <vt:lpstr>P10. Here we encounter a fifth set of obstacles to intimacy and power in prayer:</vt:lpstr>
      <vt:lpstr>P11. Faith 1) invests time to meditate on God’s Word, in order to 2) be a doer of His Word</vt:lpstr>
      <vt:lpstr>Example: The Promise of  Healing</vt:lpstr>
      <vt:lpstr>Mike Hoesch’s testimony on faith &amp; healing</vt:lpstr>
      <vt:lpstr>Meditation is pursuing divine revelation of truth, in order to live by it </vt:lpstr>
      <vt:lpstr>HOW Part 1:  3 practical applications</vt:lpstr>
      <vt:lpstr>HOW Part 2:  Process</vt:lpstr>
      <vt:lpstr>HOW Part 3: Tools  T1: Proclaiming the Promises of God</vt:lpstr>
      <vt:lpstr>T2. TRUST: Prayer before entering a time of meditation  </vt:lpstr>
      <vt:lpstr>T3. ARK - Attitude while in meditation </vt:lpstr>
      <vt:lpstr>T4. “Chewing guide”</vt:lpstr>
      <vt:lpstr>T5. Five key questions for meditation </vt:lpstr>
      <vt:lpstr>T6. Practical template to focus meditation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Goldberg</dc:creator>
  <cp:lastModifiedBy>Jason Goldberg</cp:lastModifiedBy>
  <cp:revision>107</cp:revision>
  <dcterms:created xsi:type="dcterms:W3CDTF">2014-03-01T07:01:58Z</dcterms:created>
  <dcterms:modified xsi:type="dcterms:W3CDTF">2014-03-10T14:41:29Z</dcterms:modified>
</cp:coreProperties>
</file>