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wdp" ContentType="image/vnd.ms-photo"/>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2" r:id="rId2"/>
    <p:sldMasterId id="2147483685" r:id="rId3"/>
  </p:sldMasterIdLst>
  <p:notesMasterIdLst>
    <p:notesMasterId r:id="rId51"/>
  </p:notesMasterIdLst>
  <p:sldIdLst>
    <p:sldId id="256" r:id="rId4"/>
    <p:sldId id="257" r:id="rId5"/>
    <p:sldId id="290" r:id="rId6"/>
    <p:sldId id="296" r:id="rId7"/>
    <p:sldId id="292" r:id="rId8"/>
    <p:sldId id="293" r:id="rId9"/>
    <p:sldId id="291" r:id="rId10"/>
    <p:sldId id="294" r:id="rId11"/>
    <p:sldId id="259" r:id="rId12"/>
    <p:sldId id="314" r:id="rId13"/>
    <p:sldId id="260" r:id="rId14"/>
    <p:sldId id="261" r:id="rId15"/>
    <p:sldId id="262" r:id="rId16"/>
    <p:sldId id="263" r:id="rId17"/>
    <p:sldId id="264" r:id="rId18"/>
    <p:sldId id="265" r:id="rId19"/>
    <p:sldId id="312" r:id="rId20"/>
    <p:sldId id="295" r:id="rId21"/>
    <p:sldId id="297" r:id="rId22"/>
    <p:sldId id="273" r:id="rId23"/>
    <p:sldId id="274" r:id="rId24"/>
    <p:sldId id="276" r:id="rId25"/>
    <p:sldId id="277" r:id="rId26"/>
    <p:sldId id="298" r:id="rId27"/>
    <p:sldId id="279" r:id="rId28"/>
    <p:sldId id="315" r:id="rId29"/>
    <p:sldId id="280" r:id="rId30"/>
    <p:sldId id="281" r:id="rId31"/>
    <p:sldId id="305" r:id="rId32"/>
    <p:sldId id="282" r:id="rId33"/>
    <p:sldId id="283" r:id="rId34"/>
    <p:sldId id="284" r:id="rId35"/>
    <p:sldId id="301" r:id="rId36"/>
    <p:sldId id="302" r:id="rId37"/>
    <p:sldId id="307" r:id="rId38"/>
    <p:sldId id="308" r:id="rId39"/>
    <p:sldId id="309" r:id="rId40"/>
    <p:sldId id="310" r:id="rId41"/>
    <p:sldId id="311" r:id="rId42"/>
    <p:sldId id="285" r:id="rId43"/>
    <p:sldId id="287" r:id="rId44"/>
    <p:sldId id="316" r:id="rId45"/>
    <p:sldId id="300" r:id="rId46"/>
    <p:sldId id="288" r:id="rId47"/>
    <p:sldId id="303" r:id="rId48"/>
    <p:sldId id="313" r:id="rId49"/>
    <p:sldId id="289" r:id="rId50"/>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834172E2-2D95-4266-A941-3C626C4D215A}">
          <p14:sldIdLst>
            <p14:sldId id="256"/>
          </p14:sldIdLst>
        </p14:section>
        <p14:section name="Recap weeks 1 - 5" id="{517E32CC-C809-485D-B982-5299476FE938}">
          <p14:sldIdLst>
            <p14:sldId id="257"/>
            <p14:sldId id="290"/>
            <p14:sldId id="296"/>
            <p14:sldId id="292"/>
            <p14:sldId id="293"/>
            <p14:sldId id="291"/>
            <p14:sldId id="294"/>
          </p14:sldIdLst>
        </p14:section>
        <p14:section name="Consecration" id="{EA95807D-14BF-48AD-BA47-BB42CCF2C76E}">
          <p14:sldIdLst>
            <p14:sldId id="259"/>
            <p14:sldId id="314"/>
            <p14:sldId id="260"/>
            <p14:sldId id="261"/>
            <p14:sldId id="262"/>
            <p14:sldId id="263"/>
            <p14:sldId id="264"/>
            <p14:sldId id="265"/>
            <p14:sldId id="312"/>
            <p14:sldId id="295"/>
            <p14:sldId id="297"/>
            <p14:sldId id="273"/>
            <p14:sldId id="274"/>
            <p14:sldId id="276"/>
            <p14:sldId id="277"/>
            <p14:sldId id="298"/>
          </p14:sldIdLst>
        </p14:section>
        <p14:section name="Edification" id="{BFA41E7C-0291-4CF7-B9EB-CB44654C34E6}">
          <p14:sldIdLst>
            <p14:sldId id="279"/>
            <p14:sldId id="315"/>
            <p14:sldId id="280"/>
            <p14:sldId id="281"/>
            <p14:sldId id="305"/>
            <p14:sldId id="282"/>
            <p14:sldId id="283"/>
            <p14:sldId id="284"/>
            <p14:sldId id="301"/>
            <p14:sldId id="302"/>
            <p14:sldId id="307"/>
            <p14:sldId id="308"/>
            <p14:sldId id="309"/>
            <p14:sldId id="310"/>
            <p14:sldId id="311"/>
            <p14:sldId id="285"/>
            <p14:sldId id="287"/>
            <p14:sldId id="316"/>
            <p14:sldId id="300"/>
            <p14:sldId id="288"/>
            <p14:sldId id="303"/>
            <p14:sldId id="313"/>
            <p14:sldId id="289"/>
          </p14:sldIdLst>
        </p14:section>
      </p14:section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1899" autoAdjust="0"/>
    <p:restoredTop sz="76728" autoAdjust="0"/>
  </p:normalViewPr>
  <p:slideViewPr>
    <p:cSldViewPr snapToGrid="0">
      <p:cViewPr>
        <p:scale>
          <a:sx n="75" d="100"/>
          <a:sy n="75" d="100"/>
        </p:scale>
        <p:origin x="-420" y="-2070"/>
      </p:cViewPr>
      <p:guideLst>
        <p:guide orient="horz" pos="2160"/>
        <p:guide pos="2880"/>
      </p:guideLst>
    </p:cSldViewPr>
  </p:slideViewPr>
  <p:notesTextViewPr>
    <p:cViewPr>
      <p:scale>
        <a:sx n="1" d="1"/>
        <a:sy n="1" d="1"/>
      </p:scale>
      <p:origin x="0" y="0"/>
    </p:cViewPr>
  </p:notesTextViewPr>
  <p:sorterViewPr>
    <p:cViewPr>
      <p:scale>
        <a:sx n="125" d="100"/>
        <a:sy n="125" d="100"/>
      </p:scale>
      <p:origin x="0" y="1572"/>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9" Type="http://schemas.openxmlformats.org/officeDocument/2006/relationships/slide" Target="slides/slide36.xml"/><Relationship Id="rId21" Type="http://schemas.openxmlformats.org/officeDocument/2006/relationships/slide" Target="slides/slide18.xml"/><Relationship Id="rId34" Type="http://schemas.openxmlformats.org/officeDocument/2006/relationships/slide" Target="slides/slide31.xml"/><Relationship Id="rId42" Type="http://schemas.openxmlformats.org/officeDocument/2006/relationships/slide" Target="slides/slide39.xml"/><Relationship Id="rId47" Type="http://schemas.openxmlformats.org/officeDocument/2006/relationships/slide" Target="slides/slide44.xml"/><Relationship Id="rId50" Type="http://schemas.openxmlformats.org/officeDocument/2006/relationships/slide" Target="slides/slide47.xml"/><Relationship Id="rId55" Type="http://schemas.openxmlformats.org/officeDocument/2006/relationships/tableStyles" Target="tableStyles.xml"/><Relationship Id="rId7" Type="http://schemas.openxmlformats.org/officeDocument/2006/relationships/slide" Target="slides/slide4.xml"/><Relationship Id="rId2" Type="http://schemas.openxmlformats.org/officeDocument/2006/relationships/slideMaster" Target="slideMasters/slideMaster2.xml"/><Relationship Id="rId16" Type="http://schemas.openxmlformats.org/officeDocument/2006/relationships/slide" Target="slides/slide13.xml"/><Relationship Id="rId29" Type="http://schemas.openxmlformats.org/officeDocument/2006/relationships/slide" Target="slides/slide26.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slide" Target="slides/slide34.xml"/><Relationship Id="rId40" Type="http://schemas.openxmlformats.org/officeDocument/2006/relationships/slide" Target="slides/slide37.xml"/><Relationship Id="rId45" Type="http://schemas.openxmlformats.org/officeDocument/2006/relationships/slide" Target="slides/slide42.xml"/><Relationship Id="rId53" Type="http://schemas.openxmlformats.org/officeDocument/2006/relationships/viewProps" Target="viewProps.xml"/><Relationship Id="rId5" Type="http://schemas.openxmlformats.org/officeDocument/2006/relationships/slide" Target="slides/slide2.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slide" Target="slides/slide28.xml"/><Relationship Id="rId44" Type="http://schemas.openxmlformats.org/officeDocument/2006/relationships/slide" Target="slides/slide41.xml"/><Relationship Id="rId52" Type="http://schemas.openxmlformats.org/officeDocument/2006/relationships/presProps" Target="presProps.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43" Type="http://schemas.openxmlformats.org/officeDocument/2006/relationships/slide" Target="slides/slide40.xml"/><Relationship Id="rId48" Type="http://schemas.openxmlformats.org/officeDocument/2006/relationships/slide" Target="slides/slide45.xml"/><Relationship Id="rId8" Type="http://schemas.openxmlformats.org/officeDocument/2006/relationships/slide" Target="slides/slide5.xml"/><Relationship Id="rId51" Type="http://schemas.openxmlformats.org/officeDocument/2006/relationships/notesMaster" Target="notesMasters/notesMaster1.xml"/><Relationship Id="rId3" Type="http://schemas.openxmlformats.org/officeDocument/2006/relationships/slideMaster" Target="slideMasters/slideMaster3.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slide" Target="slides/slide35.xml"/><Relationship Id="rId46" Type="http://schemas.openxmlformats.org/officeDocument/2006/relationships/slide" Target="slides/slide43.xml"/><Relationship Id="rId20" Type="http://schemas.openxmlformats.org/officeDocument/2006/relationships/slide" Target="slides/slide17.xml"/><Relationship Id="rId41" Type="http://schemas.openxmlformats.org/officeDocument/2006/relationships/slide" Target="slides/slide38.xml"/><Relationship Id="rId54"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3.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49" Type="http://schemas.openxmlformats.org/officeDocument/2006/relationships/slide" Target="slides/slide46.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ZA"/>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9239DB14-A92D-4842-B7C2-B95AA22453F9}" type="datetimeFigureOut">
              <a:rPr lang="en-ZA" smtClean="0"/>
              <a:t>2014/03/09</a:t>
            </a:fld>
            <a:endParaRPr lang="en-ZA"/>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ZA"/>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ZA"/>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ZA"/>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72120237-8D20-4A42-8649-C45AE3C11F79}" type="slidenum">
              <a:rPr lang="en-ZA" smtClean="0"/>
              <a:t>‹#›</a:t>
            </a:fld>
            <a:endParaRPr lang="en-ZA"/>
          </a:p>
        </p:txBody>
      </p:sp>
    </p:spTree>
    <p:extLst>
      <p:ext uri="{BB962C8B-B14F-4D97-AF65-F5344CB8AC3E}">
        <p14:creationId xmlns:p14="http://schemas.microsoft.com/office/powerpoint/2010/main" val="47853598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dirty="0"/>
          </a:p>
        </p:txBody>
      </p:sp>
      <p:sp>
        <p:nvSpPr>
          <p:cNvPr id="4" name="Slide Number Placeholder 3"/>
          <p:cNvSpPr>
            <a:spLocks noGrp="1"/>
          </p:cNvSpPr>
          <p:nvPr>
            <p:ph type="sldNum" sz="quarter" idx="10"/>
          </p:nvPr>
        </p:nvSpPr>
        <p:spPr/>
        <p:txBody>
          <a:bodyPr/>
          <a:lstStyle/>
          <a:p>
            <a:fld id="{2DDA59B3-A960-4D50-B166-C7567CF5EF6D}" type="slidenum">
              <a:rPr lang="en-ZA" smtClean="0"/>
              <a:t>1</a:t>
            </a:fld>
            <a:endParaRPr lang="en-ZA"/>
          </a:p>
        </p:txBody>
      </p:sp>
    </p:spTree>
    <p:extLst>
      <p:ext uri="{BB962C8B-B14F-4D97-AF65-F5344CB8AC3E}">
        <p14:creationId xmlns:p14="http://schemas.microsoft.com/office/powerpoint/2010/main" val="62826231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ZA" dirty="0" smtClean="0"/>
              <a:t>The key difference is that we are priests. You are a priest. Did you know that you are a priest? It says so right there in 1 Peter, and Revelation </a:t>
            </a:r>
            <a:r>
              <a:rPr lang="en-ZA" dirty="0" err="1" smtClean="0"/>
              <a:t>Ch</a:t>
            </a:r>
            <a:r>
              <a:rPr lang="en-ZA" dirty="0" smtClean="0"/>
              <a:t> 1: you are a royal priesthood. He has made us a kingdom full of priests. </a:t>
            </a:r>
          </a:p>
          <a:p>
            <a:endParaRPr lang="en-ZA" dirty="0" smtClean="0"/>
          </a:p>
          <a:p>
            <a:r>
              <a:rPr lang="en-ZA" dirty="0" smtClean="0"/>
              <a:t>That’s why He gives us the ministry of reconciling men to God. Under the OC, the priests offered sacrifices to God to deal with peoples’ sin and make peace between them and God. Now that’s our job. We bring Christ, the perfect sacrifice, into their life to deal with their sin and make peace between them and God. </a:t>
            </a:r>
          </a:p>
          <a:p>
            <a:endParaRPr lang="en-ZA" dirty="0" smtClean="0"/>
          </a:p>
          <a:p>
            <a:r>
              <a:rPr lang="en-ZA" dirty="0" smtClean="0"/>
              <a:t>We were adopted into a family of priests, all with the privileged calling of ministering to </a:t>
            </a:r>
            <a:r>
              <a:rPr lang="en-ZA" baseline="0" dirty="0" smtClean="0"/>
              <a:t>God</a:t>
            </a:r>
            <a:endParaRPr lang="en-ZA" dirty="0" smtClean="0"/>
          </a:p>
          <a:p>
            <a:endParaRPr lang="en-ZA" dirty="0" smtClean="0"/>
          </a:p>
          <a:p>
            <a:endParaRPr lang="en-ZA" dirty="0" smtClean="0">
              <a:solidFill>
                <a:schemeClr val="bg1">
                  <a:lumMod val="65000"/>
                </a:schemeClr>
              </a:solidFill>
            </a:endParaRPr>
          </a:p>
          <a:p>
            <a:endParaRPr lang="en-ZA" dirty="0" smtClean="0">
              <a:solidFill>
                <a:schemeClr val="bg1">
                  <a:lumMod val="65000"/>
                </a:schemeClr>
              </a:solidFill>
            </a:endParaRPr>
          </a:p>
          <a:p>
            <a:r>
              <a:rPr lang="en-ZA" i="1" dirty="0" smtClean="0">
                <a:solidFill>
                  <a:schemeClr val="bg1">
                    <a:lumMod val="65000"/>
                  </a:schemeClr>
                </a:solidFill>
              </a:rPr>
              <a:t>[EXCLUDE</a:t>
            </a:r>
          </a:p>
          <a:p>
            <a:r>
              <a:rPr lang="en-ZA" i="1" dirty="0" smtClean="0">
                <a:solidFill>
                  <a:schemeClr val="bg1">
                    <a:lumMod val="65000"/>
                  </a:schemeClr>
                </a:solidFill>
              </a:rPr>
              <a:t>What does it mean to be a priest? It means we are ordained, by divine calling, to serve</a:t>
            </a:r>
            <a:r>
              <a:rPr lang="en-ZA" i="1" baseline="0" dirty="0" smtClean="0">
                <a:solidFill>
                  <a:schemeClr val="bg1">
                    <a:lumMod val="65000"/>
                  </a:schemeClr>
                </a:solidFill>
              </a:rPr>
              <a:t> God, by representing God to others, and others to God. We are called to be God’s voice to others. </a:t>
            </a:r>
          </a:p>
          <a:p>
            <a:r>
              <a:rPr lang="en-ZA" i="1" baseline="0" dirty="0" smtClean="0">
                <a:solidFill>
                  <a:schemeClr val="bg1">
                    <a:lumMod val="65000"/>
                  </a:schemeClr>
                </a:solidFill>
              </a:rPr>
              <a:t>Under the Old Covenant the 3 most important aspects of the duties of priests were</a:t>
            </a:r>
          </a:p>
          <a:p>
            <a:pPr marL="228600" indent="-228600">
              <a:buAutoNum type="arabicPeriod"/>
            </a:pPr>
            <a:r>
              <a:rPr lang="en-ZA" i="1" baseline="0" dirty="0" smtClean="0">
                <a:solidFill>
                  <a:schemeClr val="bg1">
                    <a:lumMod val="65000"/>
                  </a:schemeClr>
                </a:solidFill>
              </a:rPr>
              <a:t>To offer sacrifices to God on behalf of the people, to make peace between them and God</a:t>
            </a:r>
          </a:p>
          <a:p>
            <a:pPr marL="228600" indent="-228600">
              <a:buAutoNum type="arabicPeriod"/>
            </a:pPr>
            <a:r>
              <a:rPr lang="en-ZA" i="1" baseline="0" dirty="0" smtClean="0">
                <a:solidFill>
                  <a:schemeClr val="bg1">
                    <a:lumMod val="65000"/>
                  </a:schemeClr>
                </a:solidFill>
              </a:rPr>
              <a:t>To take care of God’s house, the temple, making sure everything in God’s house of worship runs smoothly</a:t>
            </a:r>
          </a:p>
          <a:p>
            <a:pPr marL="228600" indent="-228600">
              <a:buAutoNum type="arabicPeriod"/>
            </a:pPr>
            <a:r>
              <a:rPr lang="en-ZA" i="1" baseline="0" dirty="0" smtClean="0">
                <a:solidFill>
                  <a:schemeClr val="bg1">
                    <a:lumMod val="65000"/>
                  </a:schemeClr>
                </a:solidFill>
              </a:rPr>
              <a:t>To minister before God – offering up incense for His pleasure</a:t>
            </a:r>
          </a:p>
          <a:p>
            <a:pPr marL="228600" indent="-228600">
              <a:buAutoNum type="arabicPeriod"/>
            </a:pPr>
            <a:endParaRPr lang="en-ZA" i="1" baseline="0" dirty="0" smtClean="0">
              <a:solidFill>
                <a:schemeClr val="bg1">
                  <a:lumMod val="65000"/>
                </a:schemeClr>
              </a:solidFill>
            </a:endParaRPr>
          </a:p>
          <a:p>
            <a:pPr marL="0" indent="0">
              <a:buNone/>
            </a:pPr>
            <a:r>
              <a:rPr lang="en-ZA" i="1" baseline="0" dirty="0" smtClean="0">
                <a:solidFill>
                  <a:schemeClr val="bg1">
                    <a:lumMod val="65000"/>
                  </a:schemeClr>
                </a:solidFill>
              </a:rPr>
              <a:t>What do you think that means in the NC? </a:t>
            </a:r>
          </a:p>
          <a:p>
            <a:pPr marL="228600" indent="-228600">
              <a:buAutoNum type="arabicPeriod"/>
            </a:pPr>
            <a:r>
              <a:rPr lang="en-ZA" i="1" baseline="0" dirty="0" smtClean="0">
                <a:solidFill>
                  <a:schemeClr val="bg1">
                    <a:lumMod val="65000"/>
                  </a:schemeClr>
                </a:solidFill>
              </a:rPr>
              <a:t>Bring Christ into their lives to make peace between them and God</a:t>
            </a:r>
          </a:p>
          <a:p>
            <a:pPr marL="228600" indent="-228600">
              <a:buAutoNum type="arabicPeriod"/>
            </a:pPr>
            <a:r>
              <a:rPr lang="en-ZA" i="1" baseline="0" dirty="0" smtClean="0">
                <a:solidFill>
                  <a:schemeClr val="bg1">
                    <a:lumMod val="65000"/>
                  </a:schemeClr>
                </a:solidFill>
              </a:rPr>
              <a:t>To take care of God’s house, the Church, making sure everything is in order</a:t>
            </a:r>
          </a:p>
          <a:p>
            <a:pPr marL="228600" indent="-228600">
              <a:buAutoNum type="arabicPeriod"/>
            </a:pPr>
            <a:r>
              <a:rPr lang="en-ZA" i="1" baseline="0" dirty="0" smtClean="0">
                <a:solidFill>
                  <a:schemeClr val="bg1">
                    <a:lumMod val="65000"/>
                  </a:schemeClr>
                </a:solidFill>
              </a:rPr>
              <a:t>To offer up incense, which is praise and thanksgiving and all kinds of prayer</a:t>
            </a:r>
          </a:p>
          <a:p>
            <a:pPr marL="228600" indent="-228600">
              <a:buAutoNum type="arabicPeriod"/>
            </a:pPr>
            <a:endParaRPr lang="en-ZA" i="1" baseline="0" dirty="0" smtClean="0">
              <a:solidFill>
                <a:schemeClr val="bg1">
                  <a:lumMod val="65000"/>
                </a:schemeClr>
              </a:solidFill>
            </a:endParaRPr>
          </a:p>
          <a:p>
            <a:pPr marL="0" indent="0">
              <a:buNone/>
            </a:pPr>
            <a:r>
              <a:rPr lang="en-ZA" i="1" baseline="0" dirty="0" smtClean="0">
                <a:solidFill>
                  <a:schemeClr val="bg1">
                    <a:lumMod val="65000"/>
                  </a:schemeClr>
                </a:solidFill>
              </a:rPr>
              <a:t>We are all priests and that is our calling]</a:t>
            </a:r>
            <a:endParaRPr lang="en-ZA" i="1" dirty="0">
              <a:solidFill>
                <a:schemeClr val="bg1">
                  <a:lumMod val="65000"/>
                </a:schemeClr>
              </a:solidFill>
            </a:endParaRPr>
          </a:p>
        </p:txBody>
      </p:sp>
      <p:sp>
        <p:nvSpPr>
          <p:cNvPr id="4" name="Slide Number Placeholder 3"/>
          <p:cNvSpPr>
            <a:spLocks noGrp="1"/>
          </p:cNvSpPr>
          <p:nvPr>
            <p:ph type="sldNum" sz="quarter" idx="10"/>
          </p:nvPr>
        </p:nvSpPr>
        <p:spPr/>
        <p:txBody>
          <a:bodyPr/>
          <a:lstStyle/>
          <a:p>
            <a:pPr>
              <a:defRPr/>
            </a:pPr>
            <a:fld id="{F13F125D-4EBD-4D56-AFF5-EA38B9B1092C}" type="slidenum">
              <a:rPr lang="en-US" smtClean="0">
                <a:solidFill>
                  <a:prstClr val="black"/>
                </a:solidFill>
              </a:rPr>
              <a:pPr>
                <a:defRPr/>
              </a:pPr>
              <a:t>13</a:t>
            </a:fld>
            <a:endParaRPr lang="en-US">
              <a:solidFill>
                <a:prstClr val="black"/>
              </a:solidFill>
            </a:endParaRPr>
          </a:p>
        </p:txBody>
      </p:sp>
    </p:spTree>
    <p:extLst>
      <p:ext uri="{BB962C8B-B14F-4D97-AF65-F5344CB8AC3E}">
        <p14:creationId xmlns:p14="http://schemas.microsoft.com/office/powerpoint/2010/main" val="272731048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And because we are all priests set apart to serve God, we can enter His sanctuary &amp; enjoy His Presence</a:t>
            </a:r>
          </a:p>
          <a:p>
            <a:r>
              <a:rPr lang="en-US" dirty="0" smtClean="0"/>
              <a:t>Remember only priests can enter. But now, you’re a priest. You have the privilege of</a:t>
            </a:r>
            <a:r>
              <a:rPr lang="en-US" baseline="0" dirty="0" smtClean="0"/>
              <a:t> entering the very holy places, because you are a priest of God</a:t>
            </a:r>
          </a:p>
          <a:p>
            <a:endParaRPr lang="en-US" baseline="0" dirty="0" smtClean="0"/>
          </a:p>
          <a:p>
            <a:r>
              <a:rPr lang="en-US" baseline="0" dirty="0" smtClean="0"/>
              <a:t>Hebrews </a:t>
            </a:r>
            <a:r>
              <a:rPr lang="en-US" baseline="0" dirty="0" err="1" smtClean="0"/>
              <a:t>Ch</a:t>
            </a:r>
            <a:r>
              <a:rPr lang="en-US" baseline="0" dirty="0" smtClean="0"/>
              <a:t> 10 says:…. </a:t>
            </a:r>
          </a:p>
          <a:p>
            <a:endParaRPr lang="en-US" baseline="0" dirty="0" smtClean="0"/>
          </a:p>
          <a:p>
            <a:r>
              <a:rPr lang="en-US" baseline="0" dirty="0" smtClean="0"/>
              <a:t>Now I want you to notice the tabernacle language here</a:t>
            </a:r>
          </a:p>
          <a:p>
            <a:pPr marL="171450" indent="-171450">
              <a:buFontTx/>
              <a:buChar char="-"/>
            </a:pPr>
            <a:r>
              <a:rPr lang="en-US" baseline="0" dirty="0" smtClean="0"/>
              <a:t>“Hearts sprinkled clean from an evil conscience” – where does sin get dealt with? Right, at the alter</a:t>
            </a:r>
          </a:p>
          <a:p>
            <a:pPr marL="171450" indent="-171450">
              <a:buFontTx/>
              <a:buChar char="-"/>
            </a:pPr>
            <a:r>
              <a:rPr lang="en-US" baseline="0" dirty="0" smtClean="0"/>
              <a:t>“Bodies washes with pure water” – where do we wash with pure water? Right, at the laver. </a:t>
            </a:r>
          </a:p>
          <a:p>
            <a:pPr marL="0" indent="0">
              <a:buFontTx/>
              <a:buNone/>
            </a:pPr>
            <a:r>
              <a:rPr lang="en-US" baseline="0" dirty="0" smtClean="0"/>
              <a:t>And because we have dealt with sin at the alter and been cleansed for priestly duty, we can enter the holy places</a:t>
            </a:r>
          </a:p>
          <a:p>
            <a:pPr marL="0" indent="0">
              <a:buFontTx/>
              <a:buNone/>
            </a:pPr>
            <a:endParaRPr lang="en-US" baseline="0" dirty="0" smtClean="0"/>
          </a:p>
          <a:p>
            <a:pPr marL="0" indent="0">
              <a:buFontTx/>
              <a:buNone/>
            </a:pPr>
            <a:r>
              <a:rPr lang="en-US" baseline="0" dirty="0" smtClean="0"/>
              <a:t>Now I want you to notice, this has nothing to do with our works. We don’t get to enter because we do enough works. We get to enter because we are priests who have been called to God’s service. It’s by grace that we have been given this identity of priests. We simply walk in that identity by faith, and because we are walking in that identity by faith, we enter the holy places by faith</a:t>
            </a:r>
          </a:p>
          <a:p>
            <a:pPr marL="0" indent="0">
              <a:buFontTx/>
              <a:buNone/>
            </a:pPr>
            <a:endParaRPr lang="en-US" baseline="0" dirty="0" smtClean="0"/>
          </a:p>
          <a:p>
            <a:pPr marL="0" indent="0">
              <a:buFontTx/>
              <a:buNone/>
            </a:pPr>
            <a:r>
              <a:rPr lang="en-US" baseline="0" dirty="0" smtClean="0"/>
              <a:t>Lets look also at Titus 2:14, the NT’s great definition of grace: do you notice again the tabernacle language? </a:t>
            </a:r>
          </a:p>
          <a:p>
            <a:pPr marL="0" indent="0">
              <a:buFontTx/>
              <a:buNone/>
            </a:pPr>
            <a:r>
              <a:rPr lang="en-US" baseline="0" dirty="0" smtClean="0"/>
              <a:t>- “Redeem us from all iniquity” – where was the price for our iniquity paid? At the alter</a:t>
            </a:r>
          </a:p>
          <a:p>
            <a:pPr marL="171450" indent="-171450">
              <a:buFontTx/>
              <a:buChar char="-"/>
            </a:pPr>
            <a:r>
              <a:rPr lang="en-US" baseline="0" dirty="0" smtClean="0"/>
              <a:t>“and set apart a people zealous for good works” – where do we get set apart for God’s service? At the laver</a:t>
            </a:r>
          </a:p>
          <a:p>
            <a:pPr marL="171450" indent="-171450">
              <a:buFontTx/>
              <a:buChar char="-"/>
            </a:pPr>
            <a:endParaRPr lang="en-US" baseline="0" dirty="0" smtClean="0"/>
          </a:p>
          <a:p>
            <a:pPr marL="0" indent="0">
              <a:buFontTx/>
              <a:buNone/>
            </a:pPr>
            <a:r>
              <a:rPr lang="en-US" baseline="0" dirty="0" smtClean="0"/>
              <a:t>Are you seeing the tabernacle references? Are you seeing how Jesus dealing with our sin, and adopting us into a priestly family, gets us access into the holy places?</a:t>
            </a:r>
          </a:p>
          <a:p>
            <a:pPr marL="0" indent="0">
              <a:buFontTx/>
              <a:buNone/>
            </a:pPr>
            <a:endParaRPr lang="en-US" baseline="0" dirty="0" smtClean="0"/>
          </a:p>
          <a:p>
            <a:pPr marL="0" indent="0">
              <a:buFontTx/>
              <a:buNone/>
            </a:pPr>
            <a:endParaRPr lang="en-ZA" dirty="0"/>
          </a:p>
        </p:txBody>
      </p:sp>
      <p:sp>
        <p:nvSpPr>
          <p:cNvPr id="4" name="Slide Number Placeholder 3"/>
          <p:cNvSpPr>
            <a:spLocks noGrp="1"/>
          </p:cNvSpPr>
          <p:nvPr>
            <p:ph type="sldNum" sz="quarter" idx="10"/>
          </p:nvPr>
        </p:nvSpPr>
        <p:spPr/>
        <p:txBody>
          <a:bodyPr/>
          <a:lstStyle/>
          <a:p>
            <a:pPr>
              <a:defRPr/>
            </a:pPr>
            <a:fld id="{F13F125D-4EBD-4D56-AFF5-EA38B9B1092C}" type="slidenum">
              <a:rPr lang="en-US" smtClean="0">
                <a:solidFill>
                  <a:prstClr val="black"/>
                </a:solidFill>
              </a:rPr>
              <a:pPr>
                <a:defRPr/>
              </a:pPr>
              <a:t>14</a:t>
            </a:fld>
            <a:endParaRPr lang="en-US">
              <a:solidFill>
                <a:prstClr val="black"/>
              </a:solidFill>
            </a:endParaRPr>
          </a:p>
        </p:txBody>
      </p:sp>
    </p:spTree>
    <p:extLst>
      <p:ext uri="{BB962C8B-B14F-4D97-AF65-F5344CB8AC3E}">
        <p14:creationId xmlns:p14="http://schemas.microsoft.com/office/powerpoint/2010/main" val="116502443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But here we find a third obstacle:</a:t>
            </a:r>
          </a:p>
          <a:p>
            <a:r>
              <a:rPr lang="en-US" dirty="0" smtClean="0"/>
              <a:t>Remember our friend James?</a:t>
            </a:r>
            <a:r>
              <a:rPr lang="en-US" baseline="0" dirty="0" smtClean="0"/>
              <a:t> Well he writes, to born again Christians, saying: </a:t>
            </a:r>
          </a:p>
          <a:p>
            <a:pPr marL="0" marR="0" indent="0" algn="l" defTabSz="914400" rtl="0" eaLnBrk="1" fontAlgn="auto" latinLnBrk="0" hangingPunct="1">
              <a:lnSpc>
                <a:spcPct val="100000"/>
              </a:lnSpc>
              <a:spcBef>
                <a:spcPts val="0"/>
              </a:spcBef>
              <a:spcAft>
                <a:spcPts val="0"/>
              </a:spcAft>
              <a:buClrTx/>
              <a:buSzTx/>
              <a:buFontTx/>
              <a:buNone/>
              <a:tabLst/>
              <a:defRPr/>
            </a:pPr>
            <a:r>
              <a:rPr lang="en-US" sz="1200" b="1" i="1" u="sng" dirty="0" smtClean="0">
                <a:solidFill>
                  <a:srgbClr val="4F81BD"/>
                </a:solidFill>
                <a:latin typeface="Century Gothic" panose="020B0502020202020204" pitchFamily="34" charset="0"/>
              </a:rPr>
              <a:t>Draw near to God, &amp; He will draw  near to you</a:t>
            </a:r>
            <a:r>
              <a:rPr lang="en-US" sz="1200" i="1" u="sng" dirty="0" smtClean="0">
                <a:solidFill>
                  <a:prstClr val="black"/>
                </a:solidFill>
                <a:latin typeface="Century Gothic" panose="020B0502020202020204" pitchFamily="34" charset="0"/>
              </a:rPr>
              <a:t>. </a:t>
            </a:r>
            <a:r>
              <a:rPr lang="en-US" sz="1200" b="1" i="1" u="sng" dirty="0" smtClean="0">
                <a:solidFill>
                  <a:srgbClr val="4F81BD"/>
                </a:solidFill>
                <a:latin typeface="Century Gothic" panose="020B0502020202020204" pitchFamily="34" charset="0"/>
              </a:rPr>
              <a:t>Cleanse your hands, you sinners, and purify your hearts, you double-minded</a:t>
            </a:r>
            <a:r>
              <a:rPr lang="en-US" sz="1200" i="1" dirty="0" smtClean="0">
                <a:solidFill>
                  <a:prstClr val="black"/>
                </a:solidFill>
                <a:latin typeface="Century Gothic" panose="020B0502020202020204" pitchFamily="34" charset="0"/>
              </a:rPr>
              <a:t> </a:t>
            </a:r>
            <a:r>
              <a:rPr lang="en-US" sz="1200" dirty="0" smtClean="0">
                <a:solidFill>
                  <a:prstClr val="black"/>
                </a:solidFill>
                <a:latin typeface="Century Gothic" panose="020B0502020202020204" pitchFamily="34" charset="0"/>
              </a:rPr>
              <a:t>(Jas 4:1–10) </a:t>
            </a:r>
          </a:p>
          <a:p>
            <a:r>
              <a:rPr lang="en-ZA" dirty="0" smtClean="0"/>
              <a:t>To paraphrase:</a:t>
            </a:r>
            <a:r>
              <a:rPr lang="en-ZA" baseline="0" dirty="0" smtClean="0"/>
              <a:t> if you want to be near to God, it’s easy. Just draw near and he’ll draw near to you. But you can’t draw near with dirty hands and an impure heart. You have to first cleanse your hands and purify your heart. </a:t>
            </a:r>
          </a:p>
          <a:p>
            <a:endParaRPr lang="en-ZA" baseline="0" dirty="0" smtClean="0"/>
          </a:p>
          <a:p>
            <a:r>
              <a:rPr lang="en-ZA" baseline="0" dirty="0" smtClean="0"/>
              <a:t>Did you notice the tabernacle imagery again? Where do you deal with sin? At the alter. And where do you purify yourself to prepare to enter God’s presence? At the Laver. </a:t>
            </a:r>
          </a:p>
          <a:p>
            <a:r>
              <a:rPr lang="en-ZA" baseline="0" dirty="0" smtClean="0"/>
              <a:t>Now, remember he’s speaking to Christians, but to Christians not walking by faith. </a:t>
            </a:r>
          </a:p>
          <a:p>
            <a:endParaRPr lang="en-ZA" baseline="0" dirty="0" smtClean="0"/>
          </a:p>
          <a:p>
            <a:r>
              <a:rPr lang="en-ZA" baseline="0" dirty="0" smtClean="0"/>
              <a:t>The obstacle at the altar was dirty hands, from clinging to sin. Believing we are sinners, and acting like sinners. We dealt with those unclean hands by standing in agreement with what the Word says about us, which is that I am not a sinner, I have been made a new creature, I love what God loves and I hate what God hates. I am dead to sin therefore I don’t respond to sin, I respond to God because I have been made a slave to righteousness in Christ Jesus. So at the altar we took the faith step of committing to walk by faith in the truth of our new righteous nature</a:t>
            </a:r>
          </a:p>
          <a:p>
            <a:endParaRPr lang="en-ZA" baseline="0"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ZA" baseline="0" dirty="0" smtClean="0"/>
              <a:t>The obstacle at the laver is an impure heart, which means clinging to desires and pursuits that are not pure and set apart to God. That’s because the truth is we are priests of Go, set apart to serve God. That’s the truth. And to Christians not walking in faith, James says: guys you have to make a choice. Either you love the world, or you love God. If you love the world, you make yourself an enemy of God because the world is at war with God. You cannot draw near to God, you cannot enter the holy places where God dwells, unless you deal that impure heart. And by purifying the heart, he means stop being a lover of this world. Set your mind to serve God, rather than to live according to the world’s value system of pleasure and comfort. </a:t>
            </a:r>
          </a:p>
          <a:p>
            <a:endParaRPr lang="en-ZA" baseline="0" dirty="0" smtClean="0"/>
          </a:p>
          <a:p>
            <a:endParaRPr lang="en-ZA" baseline="0" dirty="0" smtClean="0"/>
          </a:p>
        </p:txBody>
      </p:sp>
      <p:sp>
        <p:nvSpPr>
          <p:cNvPr id="4" name="Slide Number Placeholder 3"/>
          <p:cNvSpPr>
            <a:spLocks noGrp="1"/>
          </p:cNvSpPr>
          <p:nvPr>
            <p:ph type="sldNum" sz="quarter" idx="10"/>
          </p:nvPr>
        </p:nvSpPr>
        <p:spPr/>
        <p:txBody>
          <a:bodyPr/>
          <a:lstStyle/>
          <a:p>
            <a:pPr>
              <a:defRPr/>
            </a:pPr>
            <a:fld id="{F13F125D-4EBD-4D56-AFF5-EA38B9B1092C}" type="slidenum">
              <a:rPr lang="en-US" smtClean="0">
                <a:solidFill>
                  <a:prstClr val="black"/>
                </a:solidFill>
              </a:rPr>
              <a:pPr>
                <a:defRPr/>
              </a:pPr>
              <a:t>15</a:t>
            </a:fld>
            <a:endParaRPr lang="en-US">
              <a:solidFill>
                <a:prstClr val="black"/>
              </a:solidFill>
            </a:endParaRPr>
          </a:p>
        </p:txBody>
      </p:sp>
    </p:spTree>
    <p:extLst>
      <p:ext uri="{BB962C8B-B14F-4D97-AF65-F5344CB8AC3E}">
        <p14:creationId xmlns:p14="http://schemas.microsoft.com/office/powerpoint/2010/main" val="341060626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At this station of prayer, we respond in faith to our new identity in Christ </a:t>
            </a:r>
            <a:r>
              <a:rPr lang="en-US" u="sng" dirty="0" smtClean="0"/>
              <a:t>by</a:t>
            </a:r>
            <a:r>
              <a:rPr lang="en-US" dirty="0" smtClean="0"/>
              <a:t> devoting our lives to serve God</a:t>
            </a:r>
          </a:p>
          <a:p>
            <a:endParaRPr lang="en-US" dirty="0" smtClean="0"/>
          </a:p>
          <a:p>
            <a:r>
              <a:rPr lang="en-US" dirty="0" smtClean="0"/>
              <a:t>Remember, we don’t</a:t>
            </a:r>
            <a:r>
              <a:rPr lang="en-US" baseline="0" dirty="0" smtClean="0"/>
              <a:t> have to promote ourselves to being God’s priests, we don’t have to conjure the desire, we don’t have to do anything. We just respond in faith to what Christ has already done.  </a:t>
            </a:r>
          </a:p>
          <a:p>
            <a:endParaRPr lang="en-US" baseline="0" dirty="0" smtClean="0"/>
          </a:p>
          <a:p>
            <a:r>
              <a:rPr lang="en-US" baseline="0" dirty="0" smtClean="0"/>
              <a:t>Remember the only requirement to entering God’s Presence and living in fellowship with Him is faith, and the only obstacle is unbelief. And faith is living by what the Word of God says. And what the Word says about you is that </a:t>
            </a:r>
          </a:p>
          <a:p>
            <a:r>
              <a:rPr lang="en-US" baseline="0" dirty="0" smtClean="0"/>
              <a:t>- You are not of this world</a:t>
            </a:r>
          </a:p>
          <a:p>
            <a:pPr marL="171450" indent="-171450">
              <a:buFontTx/>
              <a:buChar char="-"/>
            </a:pPr>
            <a:r>
              <a:rPr lang="en-US" baseline="0" dirty="0" smtClean="0"/>
              <a:t>And you do not love this world or the things of this world</a:t>
            </a:r>
          </a:p>
          <a:p>
            <a:pPr marL="0" indent="0">
              <a:buFontTx/>
              <a:buNone/>
            </a:pPr>
            <a:r>
              <a:rPr lang="en-US" baseline="0" dirty="0" smtClean="0"/>
              <a:t>That’s not who you are anymore. </a:t>
            </a:r>
          </a:p>
          <a:p>
            <a:pPr marL="0" indent="0">
              <a:buFontTx/>
              <a:buNone/>
            </a:pPr>
            <a:r>
              <a:rPr lang="en-ZA" dirty="0" smtClean="0"/>
              <a:t>You</a:t>
            </a:r>
            <a:r>
              <a:rPr lang="en-ZA" baseline="0" dirty="0" smtClean="0"/>
              <a:t> are a new creature and this is who you are: </a:t>
            </a:r>
          </a:p>
          <a:p>
            <a:pPr marL="171450" indent="-171450">
              <a:buFontTx/>
              <a:buChar char="-"/>
            </a:pPr>
            <a:r>
              <a:rPr lang="en-ZA" baseline="0" dirty="0" smtClean="0"/>
              <a:t>You are a child of God, born into the family business</a:t>
            </a:r>
          </a:p>
          <a:p>
            <a:pPr marL="171450" indent="-171450">
              <a:buFontTx/>
              <a:buChar char="-"/>
            </a:pPr>
            <a:r>
              <a:rPr lang="en-ZA" baseline="0" dirty="0" smtClean="0"/>
              <a:t>You are a priest of God, born into a priestly calling</a:t>
            </a:r>
          </a:p>
          <a:p>
            <a:pPr marL="171450" indent="-171450">
              <a:buFontTx/>
              <a:buChar char="-"/>
            </a:pPr>
            <a:r>
              <a:rPr lang="en-ZA" baseline="0" dirty="0" smtClean="0"/>
              <a:t>You are the Bride of Christ, called to walk in intimacy and in partnership with the King of kings</a:t>
            </a:r>
          </a:p>
          <a:p>
            <a:pPr marL="171450" indent="-171450">
              <a:buFontTx/>
              <a:buChar char="-"/>
            </a:pPr>
            <a:r>
              <a:rPr lang="en-ZA" baseline="0" dirty="0" smtClean="0"/>
              <a:t>You are a bond servant of God, called to serve Him in love</a:t>
            </a:r>
          </a:p>
          <a:p>
            <a:pPr marL="171450" indent="-171450">
              <a:buFontTx/>
              <a:buChar char="-"/>
            </a:pPr>
            <a:r>
              <a:rPr lang="en-ZA" baseline="0" dirty="0" smtClean="0"/>
              <a:t>You are His army, sent to destroy the works of the devil</a:t>
            </a:r>
          </a:p>
          <a:p>
            <a:pPr marL="171450" indent="-171450">
              <a:buFontTx/>
              <a:buChar char="-"/>
            </a:pPr>
            <a:r>
              <a:rPr lang="en-ZA" baseline="0" dirty="0" smtClean="0"/>
              <a:t>You are His specially crafted instrument, created for good works He set before you</a:t>
            </a:r>
          </a:p>
          <a:p>
            <a:pPr marL="171450" indent="-171450">
              <a:buFontTx/>
              <a:buChar char="-"/>
            </a:pPr>
            <a:r>
              <a:rPr lang="en-ZA" baseline="0" dirty="0" smtClean="0"/>
              <a:t>You are the hands and feet of Jesus, doing the works the heads commands</a:t>
            </a:r>
          </a:p>
          <a:p>
            <a:pPr marL="171450" indent="-171450">
              <a:buFontTx/>
              <a:buChar char="-"/>
            </a:pPr>
            <a:r>
              <a:rPr lang="en-ZA" baseline="0" dirty="0" smtClean="0"/>
              <a:t>You are the branch, connected to the true vine of Christ, baring fruit unto God</a:t>
            </a:r>
          </a:p>
          <a:p>
            <a:pPr marL="0" indent="0">
              <a:buFontTx/>
              <a:buNone/>
            </a:pPr>
            <a:endParaRPr lang="en-ZA" baseline="0" dirty="0"/>
          </a:p>
          <a:p>
            <a:pPr marL="0" indent="0">
              <a:buFontTx/>
              <a:buNone/>
            </a:pPr>
            <a:r>
              <a:rPr lang="en-ZA" baseline="0" dirty="0" smtClean="0"/>
              <a:t>That is who you are</a:t>
            </a:r>
          </a:p>
          <a:p>
            <a:pPr marL="0" indent="0">
              <a:buFontTx/>
              <a:buNone/>
            </a:pPr>
            <a:r>
              <a:rPr lang="en-ZA" baseline="0" dirty="0" smtClean="0"/>
              <a:t>And faith says “that’s me. I don’t love this world. I’m a priest of God. I’m partnering with God, always abounding in His works, making disciples of all nations, reconciling men to God in Christ Jesus. </a:t>
            </a:r>
            <a:r>
              <a:rPr lang="en-ZA" baseline="0" dirty="0" err="1" smtClean="0"/>
              <a:t>That;s</a:t>
            </a:r>
            <a:r>
              <a:rPr lang="en-ZA" baseline="0" dirty="0" smtClean="0"/>
              <a:t> me and I’m walking in it by the empowering grace of the Almighty. </a:t>
            </a:r>
          </a:p>
          <a:p>
            <a:pPr marL="0" indent="0">
              <a:buFontTx/>
              <a:buNone/>
            </a:pPr>
            <a:endParaRPr lang="en-ZA" baseline="0" dirty="0" smtClean="0"/>
          </a:p>
        </p:txBody>
      </p:sp>
      <p:sp>
        <p:nvSpPr>
          <p:cNvPr id="4" name="Slide Number Placeholder 3"/>
          <p:cNvSpPr>
            <a:spLocks noGrp="1"/>
          </p:cNvSpPr>
          <p:nvPr>
            <p:ph type="sldNum" sz="quarter" idx="10"/>
          </p:nvPr>
        </p:nvSpPr>
        <p:spPr/>
        <p:txBody>
          <a:bodyPr/>
          <a:lstStyle/>
          <a:p>
            <a:pPr>
              <a:defRPr/>
            </a:pPr>
            <a:fld id="{F13F125D-4EBD-4D56-AFF5-EA38B9B1092C}" type="slidenum">
              <a:rPr lang="en-US" smtClean="0">
                <a:solidFill>
                  <a:prstClr val="black"/>
                </a:solidFill>
              </a:rPr>
              <a:pPr>
                <a:defRPr/>
              </a:pPr>
              <a:t>16</a:t>
            </a:fld>
            <a:endParaRPr lang="en-US">
              <a:solidFill>
                <a:prstClr val="black"/>
              </a:solidFill>
            </a:endParaRPr>
          </a:p>
        </p:txBody>
      </p:sp>
    </p:spTree>
    <p:extLst>
      <p:ext uri="{BB962C8B-B14F-4D97-AF65-F5344CB8AC3E}">
        <p14:creationId xmlns:p14="http://schemas.microsoft.com/office/powerpoint/2010/main" val="172572497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ZA" dirty="0" smtClean="0"/>
              <a:t>Now when we accept that identity in Christ, the very next thing we do is seek to know the will of God</a:t>
            </a:r>
            <a:r>
              <a:rPr lang="en-ZA" baseline="0" dirty="0" smtClean="0"/>
              <a:t> because, well, He’s prepared good works that I should walk in them. I better know what they are so I can walk in them!</a:t>
            </a:r>
          </a:p>
          <a:p>
            <a:endParaRPr lang="en-ZA" baseline="0" dirty="0" smtClean="0"/>
          </a:p>
          <a:p>
            <a:r>
              <a:rPr lang="en-ZA" dirty="0" smtClean="0"/>
              <a:t>And because by faith we have committed our lives to serving God, and we</a:t>
            </a:r>
            <a:r>
              <a:rPr lang="en-ZA" baseline="0" dirty="0" smtClean="0"/>
              <a:t> are aligning our lives to the Word of God, we are able to discern the will of God. We begin to hear His voice and know His desires and purposes. </a:t>
            </a:r>
            <a:endParaRPr lang="en-ZA" dirty="0"/>
          </a:p>
        </p:txBody>
      </p:sp>
      <p:sp>
        <p:nvSpPr>
          <p:cNvPr id="4" name="Slide Number Placeholder 3"/>
          <p:cNvSpPr>
            <a:spLocks noGrp="1"/>
          </p:cNvSpPr>
          <p:nvPr>
            <p:ph type="sldNum" sz="quarter" idx="10"/>
          </p:nvPr>
        </p:nvSpPr>
        <p:spPr/>
        <p:txBody>
          <a:bodyPr/>
          <a:lstStyle/>
          <a:p>
            <a:pPr>
              <a:defRPr/>
            </a:pPr>
            <a:fld id="{F13F125D-4EBD-4D56-AFF5-EA38B9B1092C}" type="slidenum">
              <a:rPr lang="en-US" smtClean="0">
                <a:solidFill>
                  <a:prstClr val="black"/>
                </a:solidFill>
              </a:rPr>
              <a:pPr>
                <a:defRPr/>
              </a:pPr>
              <a:t>17</a:t>
            </a:fld>
            <a:endParaRPr lang="en-US">
              <a:solidFill>
                <a:prstClr val="black"/>
              </a:solidFill>
            </a:endParaRPr>
          </a:p>
        </p:txBody>
      </p:sp>
    </p:spTree>
    <p:extLst>
      <p:ext uri="{BB962C8B-B14F-4D97-AF65-F5344CB8AC3E}">
        <p14:creationId xmlns:p14="http://schemas.microsoft.com/office/powerpoint/2010/main" val="172572497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a:p>
        </p:txBody>
      </p:sp>
      <p:sp>
        <p:nvSpPr>
          <p:cNvPr id="4" name="Slide Number Placeholder 3"/>
          <p:cNvSpPr>
            <a:spLocks noGrp="1"/>
          </p:cNvSpPr>
          <p:nvPr>
            <p:ph type="sldNum" sz="quarter" idx="10"/>
          </p:nvPr>
        </p:nvSpPr>
        <p:spPr/>
        <p:txBody>
          <a:bodyPr/>
          <a:lstStyle/>
          <a:p>
            <a:pPr>
              <a:defRPr/>
            </a:pPr>
            <a:fld id="{F13F125D-4EBD-4D56-AFF5-EA38B9B1092C}" type="slidenum">
              <a:rPr lang="en-US" smtClean="0">
                <a:solidFill>
                  <a:prstClr val="black"/>
                </a:solidFill>
              </a:rPr>
              <a:pPr>
                <a:defRPr/>
              </a:pPr>
              <a:t>20</a:t>
            </a:fld>
            <a:endParaRPr lang="en-US">
              <a:solidFill>
                <a:prstClr val="black"/>
              </a:solidFill>
            </a:endParaRPr>
          </a:p>
        </p:txBody>
      </p:sp>
    </p:spTree>
    <p:extLst>
      <p:ext uri="{BB962C8B-B14F-4D97-AF65-F5344CB8AC3E}">
        <p14:creationId xmlns:p14="http://schemas.microsoft.com/office/powerpoint/2010/main" val="247134242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a:p>
        </p:txBody>
      </p:sp>
      <p:sp>
        <p:nvSpPr>
          <p:cNvPr id="4" name="Slide Number Placeholder 3"/>
          <p:cNvSpPr>
            <a:spLocks noGrp="1"/>
          </p:cNvSpPr>
          <p:nvPr>
            <p:ph type="sldNum" sz="quarter" idx="10"/>
          </p:nvPr>
        </p:nvSpPr>
        <p:spPr/>
        <p:txBody>
          <a:bodyPr/>
          <a:lstStyle/>
          <a:p>
            <a:pPr>
              <a:defRPr/>
            </a:pPr>
            <a:fld id="{F13F125D-4EBD-4D56-AFF5-EA38B9B1092C}" type="slidenum">
              <a:rPr lang="en-US" smtClean="0">
                <a:solidFill>
                  <a:prstClr val="black"/>
                </a:solidFill>
              </a:rPr>
              <a:pPr>
                <a:defRPr/>
              </a:pPr>
              <a:t>21</a:t>
            </a:fld>
            <a:endParaRPr lang="en-US">
              <a:solidFill>
                <a:prstClr val="black"/>
              </a:solidFill>
            </a:endParaRPr>
          </a:p>
        </p:txBody>
      </p:sp>
    </p:spTree>
    <p:extLst>
      <p:ext uri="{BB962C8B-B14F-4D97-AF65-F5344CB8AC3E}">
        <p14:creationId xmlns:p14="http://schemas.microsoft.com/office/powerpoint/2010/main" val="231076556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a:p>
        </p:txBody>
      </p:sp>
      <p:sp>
        <p:nvSpPr>
          <p:cNvPr id="4" name="Slide Number Placeholder 3"/>
          <p:cNvSpPr>
            <a:spLocks noGrp="1"/>
          </p:cNvSpPr>
          <p:nvPr>
            <p:ph type="sldNum" sz="quarter" idx="10"/>
          </p:nvPr>
        </p:nvSpPr>
        <p:spPr/>
        <p:txBody>
          <a:bodyPr/>
          <a:lstStyle/>
          <a:p>
            <a:pPr>
              <a:defRPr/>
            </a:pPr>
            <a:fld id="{F13F125D-4EBD-4D56-AFF5-EA38B9B1092C}" type="slidenum">
              <a:rPr lang="en-US" smtClean="0">
                <a:solidFill>
                  <a:prstClr val="black"/>
                </a:solidFill>
              </a:rPr>
              <a:pPr>
                <a:defRPr/>
              </a:pPr>
              <a:t>22</a:t>
            </a:fld>
            <a:endParaRPr lang="en-US">
              <a:solidFill>
                <a:prstClr val="black"/>
              </a:solidFill>
            </a:endParaRPr>
          </a:p>
        </p:txBody>
      </p:sp>
    </p:spTree>
    <p:extLst>
      <p:ext uri="{BB962C8B-B14F-4D97-AF65-F5344CB8AC3E}">
        <p14:creationId xmlns:p14="http://schemas.microsoft.com/office/powerpoint/2010/main" val="136058978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a:p>
        </p:txBody>
      </p:sp>
      <p:sp>
        <p:nvSpPr>
          <p:cNvPr id="4" name="Slide Number Placeholder 3"/>
          <p:cNvSpPr>
            <a:spLocks noGrp="1"/>
          </p:cNvSpPr>
          <p:nvPr>
            <p:ph type="sldNum" sz="quarter" idx="10"/>
          </p:nvPr>
        </p:nvSpPr>
        <p:spPr/>
        <p:txBody>
          <a:bodyPr/>
          <a:lstStyle/>
          <a:p>
            <a:pPr>
              <a:defRPr/>
            </a:pPr>
            <a:fld id="{F13F125D-4EBD-4D56-AFF5-EA38B9B1092C}" type="slidenum">
              <a:rPr lang="en-US" smtClean="0">
                <a:solidFill>
                  <a:prstClr val="black"/>
                </a:solidFill>
              </a:rPr>
              <a:pPr>
                <a:defRPr/>
              </a:pPr>
              <a:t>23</a:t>
            </a:fld>
            <a:endParaRPr lang="en-US">
              <a:solidFill>
                <a:prstClr val="black"/>
              </a:solidFill>
            </a:endParaRPr>
          </a:p>
        </p:txBody>
      </p:sp>
    </p:spTree>
    <p:extLst>
      <p:ext uri="{BB962C8B-B14F-4D97-AF65-F5344CB8AC3E}">
        <p14:creationId xmlns:p14="http://schemas.microsoft.com/office/powerpoint/2010/main" val="182014162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a:p>
        </p:txBody>
      </p:sp>
      <p:sp>
        <p:nvSpPr>
          <p:cNvPr id="4" name="Slide Number Placeholder 3"/>
          <p:cNvSpPr>
            <a:spLocks noGrp="1"/>
          </p:cNvSpPr>
          <p:nvPr>
            <p:ph type="sldNum" sz="quarter" idx="10"/>
          </p:nvPr>
        </p:nvSpPr>
        <p:spPr/>
        <p:txBody>
          <a:bodyPr/>
          <a:lstStyle/>
          <a:p>
            <a:fld id="{2DDA59B3-A960-4D50-B166-C7567CF5EF6D}" type="slidenum">
              <a:rPr lang="en-ZA" smtClean="0">
                <a:solidFill>
                  <a:prstClr val="black"/>
                </a:solidFill>
              </a:rPr>
              <a:pPr/>
              <a:t>24</a:t>
            </a:fld>
            <a:endParaRPr lang="en-ZA">
              <a:solidFill>
                <a:prstClr val="black"/>
              </a:solidFill>
            </a:endParaRPr>
          </a:p>
        </p:txBody>
      </p:sp>
    </p:spTree>
    <p:extLst>
      <p:ext uri="{BB962C8B-B14F-4D97-AF65-F5344CB8AC3E}">
        <p14:creationId xmlns:p14="http://schemas.microsoft.com/office/powerpoint/2010/main" val="41477479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endParaRPr lang="en-ZA"/>
          </a:p>
        </p:txBody>
      </p:sp>
      <p:sp>
        <p:nvSpPr>
          <p:cNvPr id="4" name="Slide Number Placeholder 3"/>
          <p:cNvSpPr>
            <a:spLocks noGrp="1"/>
          </p:cNvSpPr>
          <p:nvPr>
            <p:ph type="sldNum" sz="quarter" idx="10"/>
          </p:nvPr>
        </p:nvSpPr>
        <p:spPr/>
        <p:txBody>
          <a:bodyPr/>
          <a:lstStyle/>
          <a:p>
            <a:fld id="{2DDA59B3-A960-4D50-B166-C7567CF5EF6D}" type="slidenum">
              <a:rPr lang="en-ZA" smtClean="0">
                <a:solidFill>
                  <a:prstClr val="black"/>
                </a:solidFill>
              </a:rPr>
              <a:pPr/>
              <a:t>2</a:t>
            </a:fld>
            <a:endParaRPr lang="en-ZA">
              <a:solidFill>
                <a:prstClr val="black"/>
              </a:solidFill>
            </a:endParaRPr>
          </a:p>
        </p:txBody>
      </p:sp>
    </p:spTree>
    <p:extLst>
      <p:ext uri="{BB962C8B-B14F-4D97-AF65-F5344CB8AC3E}">
        <p14:creationId xmlns:p14="http://schemas.microsoft.com/office/powerpoint/2010/main" val="111770685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 </a:t>
            </a:r>
            <a:endParaRPr lang="en-US" baseline="0" dirty="0" smtClean="0"/>
          </a:p>
        </p:txBody>
      </p:sp>
      <p:sp>
        <p:nvSpPr>
          <p:cNvPr id="4" name="Slide Number Placeholder 3"/>
          <p:cNvSpPr>
            <a:spLocks noGrp="1"/>
          </p:cNvSpPr>
          <p:nvPr>
            <p:ph type="sldNum" sz="quarter" idx="10"/>
          </p:nvPr>
        </p:nvSpPr>
        <p:spPr/>
        <p:txBody>
          <a:bodyPr/>
          <a:lstStyle/>
          <a:p>
            <a:pPr>
              <a:defRPr/>
            </a:pPr>
            <a:fld id="{F13F125D-4EBD-4D56-AFF5-EA38B9B1092C}" type="slidenum">
              <a:rPr lang="en-US" smtClean="0">
                <a:solidFill>
                  <a:prstClr val="black"/>
                </a:solidFill>
              </a:rPr>
              <a:pPr>
                <a:defRPr/>
              </a:pPr>
              <a:t>25</a:t>
            </a:fld>
            <a:endParaRPr lang="en-US" dirty="0">
              <a:solidFill>
                <a:prstClr val="black"/>
              </a:solidFill>
            </a:endParaRPr>
          </a:p>
        </p:txBody>
      </p:sp>
    </p:spTree>
    <p:extLst>
      <p:ext uri="{BB962C8B-B14F-4D97-AF65-F5344CB8AC3E}">
        <p14:creationId xmlns:p14="http://schemas.microsoft.com/office/powerpoint/2010/main" val="31460215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 </a:t>
            </a:r>
            <a:endParaRPr lang="en-ZA" dirty="0"/>
          </a:p>
        </p:txBody>
      </p:sp>
      <p:sp>
        <p:nvSpPr>
          <p:cNvPr id="4" name="Slide Number Placeholder 3"/>
          <p:cNvSpPr>
            <a:spLocks noGrp="1"/>
          </p:cNvSpPr>
          <p:nvPr>
            <p:ph type="sldNum" sz="quarter" idx="10"/>
          </p:nvPr>
        </p:nvSpPr>
        <p:spPr/>
        <p:txBody>
          <a:bodyPr/>
          <a:lstStyle/>
          <a:p>
            <a:pPr>
              <a:defRPr/>
            </a:pPr>
            <a:fld id="{F13F125D-4EBD-4D56-AFF5-EA38B9B1092C}" type="slidenum">
              <a:rPr lang="en-US" smtClean="0">
                <a:solidFill>
                  <a:prstClr val="black"/>
                </a:solidFill>
              </a:rPr>
              <a:pPr>
                <a:defRPr/>
              </a:pPr>
              <a:t>27</a:t>
            </a:fld>
            <a:endParaRPr lang="en-US">
              <a:solidFill>
                <a:prstClr val="black"/>
              </a:solidFill>
            </a:endParaRPr>
          </a:p>
        </p:txBody>
      </p:sp>
    </p:spTree>
    <p:extLst>
      <p:ext uri="{BB962C8B-B14F-4D97-AF65-F5344CB8AC3E}">
        <p14:creationId xmlns:p14="http://schemas.microsoft.com/office/powerpoint/2010/main" val="222245685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dirty="0"/>
          </a:p>
        </p:txBody>
      </p:sp>
      <p:sp>
        <p:nvSpPr>
          <p:cNvPr id="4" name="Slide Number Placeholder 3"/>
          <p:cNvSpPr>
            <a:spLocks noGrp="1"/>
          </p:cNvSpPr>
          <p:nvPr>
            <p:ph type="sldNum" sz="quarter" idx="10"/>
          </p:nvPr>
        </p:nvSpPr>
        <p:spPr/>
        <p:txBody>
          <a:bodyPr/>
          <a:lstStyle/>
          <a:p>
            <a:fld id="{2DDA59B3-A960-4D50-B166-C7567CF5EF6D}" type="slidenum">
              <a:rPr lang="en-ZA" smtClean="0">
                <a:solidFill>
                  <a:prstClr val="black"/>
                </a:solidFill>
              </a:rPr>
              <a:pPr/>
              <a:t>28</a:t>
            </a:fld>
            <a:endParaRPr lang="en-ZA">
              <a:solidFill>
                <a:prstClr val="black"/>
              </a:solidFill>
            </a:endParaRPr>
          </a:p>
        </p:txBody>
      </p:sp>
    </p:spTree>
    <p:extLst>
      <p:ext uri="{BB962C8B-B14F-4D97-AF65-F5344CB8AC3E}">
        <p14:creationId xmlns:p14="http://schemas.microsoft.com/office/powerpoint/2010/main" val="339484850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dirty="0"/>
          </a:p>
        </p:txBody>
      </p:sp>
      <p:sp>
        <p:nvSpPr>
          <p:cNvPr id="4" name="Slide Number Placeholder 3"/>
          <p:cNvSpPr>
            <a:spLocks noGrp="1"/>
          </p:cNvSpPr>
          <p:nvPr>
            <p:ph type="sldNum" sz="quarter" idx="10"/>
          </p:nvPr>
        </p:nvSpPr>
        <p:spPr/>
        <p:txBody>
          <a:bodyPr/>
          <a:lstStyle/>
          <a:p>
            <a:fld id="{72120237-8D20-4A42-8649-C45AE3C11F79}" type="slidenum">
              <a:rPr lang="en-ZA" smtClean="0"/>
              <a:t>29</a:t>
            </a:fld>
            <a:endParaRPr lang="en-ZA"/>
          </a:p>
        </p:txBody>
      </p:sp>
    </p:spTree>
    <p:extLst>
      <p:ext uri="{BB962C8B-B14F-4D97-AF65-F5344CB8AC3E}">
        <p14:creationId xmlns:p14="http://schemas.microsoft.com/office/powerpoint/2010/main" val="37723220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a:p>
        </p:txBody>
      </p:sp>
      <p:sp>
        <p:nvSpPr>
          <p:cNvPr id="4" name="Slide Number Placeholder 3"/>
          <p:cNvSpPr>
            <a:spLocks noGrp="1"/>
          </p:cNvSpPr>
          <p:nvPr>
            <p:ph type="sldNum" sz="quarter" idx="10"/>
          </p:nvPr>
        </p:nvSpPr>
        <p:spPr/>
        <p:txBody>
          <a:bodyPr/>
          <a:lstStyle/>
          <a:p>
            <a:fld id="{2DDA59B3-A960-4D50-B166-C7567CF5EF6D}" type="slidenum">
              <a:rPr lang="en-ZA" smtClean="0">
                <a:solidFill>
                  <a:prstClr val="black"/>
                </a:solidFill>
              </a:rPr>
              <a:pPr/>
              <a:t>30</a:t>
            </a:fld>
            <a:endParaRPr lang="en-ZA">
              <a:solidFill>
                <a:prstClr val="black"/>
              </a:solidFill>
            </a:endParaRPr>
          </a:p>
        </p:txBody>
      </p:sp>
    </p:spTree>
    <p:extLst>
      <p:ext uri="{BB962C8B-B14F-4D97-AF65-F5344CB8AC3E}">
        <p14:creationId xmlns:p14="http://schemas.microsoft.com/office/powerpoint/2010/main" val="96362819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a:p>
        </p:txBody>
      </p:sp>
      <p:sp>
        <p:nvSpPr>
          <p:cNvPr id="4" name="Slide Number Placeholder 3"/>
          <p:cNvSpPr>
            <a:spLocks noGrp="1"/>
          </p:cNvSpPr>
          <p:nvPr>
            <p:ph type="sldNum" sz="quarter" idx="10"/>
          </p:nvPr>
        </p:nvSpPr>
        <p:spPr/>
        <p:txBody>
          <a:bodyPr/>
          <a:lstStyle/>
          <a:p>
            <a:fld id="{2DDA59B3-A960-4D50-B166-C7567CF5EF6D}" type="slidenum">
              <a:rPr lang="en-ZA" smtClean="0">
                <a:solidFill>
                  <a:prstClr val="black"/>
                </a:solidFill>
              </a:rPr>
              <a:pPr/>
              <a:t>31</a:t>
            </a:fld>
            <a:endParaRPr lang="en-ZA">
              <a:solidFill>
                <a:prstClr val="black"/>
              </a:solidFill>
            </a:endParaRPr>
          </a:p>
        </p:txBody>
      </p:sp>
    </p:spTree>
    <p:extLst>
      <p:ext uri="{BB962C8B-B14F-4D97-AF65-F5344CB8AC3E}">
        <p14:creationId xmlns:p14="http://schemas.microsoft.com/office/powerpoint/2010/main" val="1426257733"/>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a:p>
        </p:txBody>
      </p:sp>
      <p:sp>
        <p:nvSpPr>
          <p:cNvPr id="4" name="Slide Number Placeholder 3"/>
          <p:cNvSpPr>
            <a:spLocks noGrp="1"/>
          </p:cNvSpPr>
          <p:nvPr>
            <p:ph type="sldNum" sz="quarter" idx="10"/>
          </p:nvPr>
        </p:nvSpPr>
        <p:spPr/>
        <p:txBody>
          <a:bodyPr/>
          <a:lstStyle/>
          <a:p>
            <a:fld id="{2DDA59B3-A960-4D50-B166-C7567CF5EF6D}" type="slidenum">
              <a:rPr lang="en-ZA" smtClean="0">
                <a:solidFill>
                  <a:prstClr val="black"/>
                </a:solidFill>
              </a:rPr>
              <a:pPr/>
              <a:t>32</a:t>
            </a:fld>
            <a:endParaRPr lang="en-ZA">
              <a:solidFill>
                <a:prstClr val="black"/>
              </a:solidFill>
            </a:endParaRPr>
          </a:p>
        </p:txBody>
      </p:sp>
    </p:spTree>
    <p:extLst>
      <p:ext uri="{BB962C8B-B14F-4D97-AF65-F5344CB8AC3E}">
        <p14:creationId xmlns:p14="http://schemas.microsoft.com/office/powerpoint/2010/main" val="1288769377"/>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a:p>
        </p:txBody>
      </p:sp>
      <p:sp>
        <p:nvSpPr>
          <p:cNvPr id="4" name="Slide Number Placeholder 3"/>
          <p:cNvSpPr>
            <a:spLocks noGrp="1"/>
          </p:cNvSpPr>
          <p:nvPr>
            <p:ph type="sldNum" sz="quarter" idx="10"/>
          </p:nvPr>
        </p:nvSpPr>
        <p:spPr/>
        <p:txBody>
          <a:bodyPr/>
          <a:lstStyle/>
          <a:p>
            <a:fld id="{2DDA59B3-A960-4D50-B166-C7567CF5EF6D}" type="slidenum">
              <a:rPr lang="en-ZA" smtClean="0">
                <a:solidFill>
                  <a:prstClr val="black"/>
                </a:solidFill>
              </a:rPr>
              <a:pPr/>
              <a:t>33</a:t>
            </a:fld>
            <a:endParaRPr lang="en-ZA">
              <a:solidFill>
                <a:prstClr val="black"/>
              </a:solidFill>
            </a:endParaRPr>
          </a:p>
        </p:txBody>
      </p:sp>
    </p:spTree>
    <p:extLst>
      <p:ext uri="{BB962C8B-B14F-4D97-AF65-F5344CB8AC3E}">
        <p14:creationId xmlns:p14="http://schemas.microsoft.com/office/powerpoint/2010/main" val="1426257733"/>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a:p>
        </p:txBody>
      </p:sp>
      <p:sp>
        <p:nvSpPr>
          <p:cNvPr id="4" name="Slide Number Placeholder 3"/>
          <p:cNvSpPr>
            <a:spLocks noGrp="1"/>
          </p:cNvSpPr>
          <p:nvPr>
            <p:ph type="sldNum" sz="quarter" idx="10"/>
          </p:nvPr>
        </p:nvSpPr>
        <p:spPr/>
        <p:txBody>
          <a:bodyPr/>
          <a:lstStyle/>
          <a:p>
            <a:fld id="{2DDA59B3-A960-4D50-B166-C7567CF5EF6D}" type="slidenum">
              <a:rPr lang="en-ZA" smtClean="0">
                <a:solidFill>
                  <a:prstClr val="black"/>
                </a:solidFill>
              </a:rPr>
              <a:pPr/>
              <a:t>34</a:t>
            </a:fld>
            <a:endParaRPr lang="en-ZA">
              <a:solidFill>
                <a:prstClr val="black"/>
              </a:solidFill>
            </a:endParaRPr>
          </a:p>
        </p:txBody>
      </p:sp>
    </p:spTree>
    <p:extLst>
      <p:ext uri="{BB962C8B-B14F-4D97-AF65-F5344CB8AC3E}">
        <p14:creationId xmlns:p14="http://schemas.microsoft.com/office/powerpoint/2010/main" val="1426257733"/>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a:p>
        </p:txBody>
      </p:sp>
      <p:sp>
        <p:nvSpPr>
          <p:cNvPr id="4" name="Slide Number Placeholder 3"/>
          <p:cNvSpPr>
            <a:spLocks noGrp="1"/>
          </p:cNvSpPr>
          <p:nvPr>
            <p:ph type="sldNum" sz="quarter" idx="10"/>
          </p:nvPr>
        </p:nvSpPr>
        <p:spPr/>
        <p:txBody>
          <a:bodyPr/>
          <a:lstStyle/>
          <a:p>
            <a:pPr>
              <a:defRPr/>
            </a:pPr>
            <a:fld id="{F13F125D-4EBD-4D56-AFF5-EA38B9B1092C}" type="slidenum">
              <a:rPr lang="en-US">
                <a:solidFill>
                  <a:prstClr val="black"/>
                </a:solidFill>
              </a:rPr>
              <a:pPr>
                <a:defRPr/>
              </a:pPr>
              <a:t>35</a:t>
            </a:fld>
            <a:endParaRPr lang="en-US">
              <a:solidFill>
                <a:prstClr val="black"/>
              </a:solidFill>
            </a:endParaRPr>
          </a:p>
        </p:txBody>
      </p:sp>
    </p:spTree>
    <p:extLst>
      <p:ext uri="{BB962C8B-B14F-4D97-AF65-F5344CB8AC3E}">
        <p14:creationId xmlns:p14="http://schemas.microsoft.com/office/powerpoint/2010/main" val="2203409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a:p>
        </p:txBody>
      </p:sp>
      <p:sp>
        <p:nvSpPr>
          <p:cNvPr id="4" name="Slide Number Placeholder 3"/>
          <p:cNvSpPr>
            <a:spLocks noGrp="1"/>
          </p:cNvSpPr>
          <p:nvPr>
            <p:ph type="sldNum" sz="quarter" idx="10"/>
          </p:nvPr>
        </p:nvSpPr>
        <p:spPr/>
        <p:txBody>
          <a:bodyPr/>
          <a:lstStyle/>
          <a:p>
            <a:pPr>
              <a:defRPr/>
            </a:pPr>
            <a:fld id="{F13F125D-4EBD-4D56-AFF5-EA38B9B1092C}" type="slidenum">
              <a:rPr lang="en-US" smtClean="0">
                <a:solidFill>
                  <a:prstClr val="black"/>
                </a:solidFill>
              </a:rPr>
              <a:pPr>
                <a:defRPr/>
              </a:pPr>
              <a:t>3</a:t>
            </a:fld>
            <a:endParaRPr lang="en-US">
              <a:solidFill>
                <a:prstClr val="black"/>
              </a:solidFill>
            </a:endParaRPr>
          </a:p>
        </p:txBody>
      </p:sp>
    </p:spTree>
    <p:extLst>
      <p:ext uri="{BB962C8B-B14F-4D97-AF65-F5344CB8AC3E}">
        <p14:creationId xmlns:p14="http://schemas.microsoft.com/office/powerpoint/2010/main" val="3266307960"/>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a:p>
        </p:txBody>
      </p:sp>
      <p:sp>
        <p:nvSpPr>
          <p:cNvPr id="4" name="Slide Number Placeholder 3"/>
          <p:cNvSpPr>
            <a:spLocks noGrp="1"/>
          </p:cNvSpPr>
          <p:nvPr>
            <p:ph type="sldNum" sz="quarter" idx="10"/>
          </p:nvPr>
        </p:nvSpPr>
        <p:spPr/>
        <p:txBody>
          <a:bodyPr/>
          <a:lstStyle/>
          <a:p>
            <a:pPr>
              <a:defRPr/>
            </a:pPr>
            <a:fld id="{F13F125D-4EBD-4D56-AFF5-EA38B9B1092C}" type="slidenum">
              <a:rPr lang="en-US">
                <a:solidFill>
                  <a:prstClr val="black"/>
                </a:solidFill>
              </a:rPr>
              <a:pPr>
                <a:defRPr/>
              </a:pPr>
              <a:t>36</a:t>
            </a:fld>
            <a:endParaRPr lang="en-US">
              <a:solidFill>
                <a:prstClr val="black"/>
              </a:solidFill>
            </a:endParaRPr>
          </a:p>
        </p:txBody>
      </p:sp>
    </p:spTree>
    <p:extLst>
      <p:ext uri="{BB962C8B-B14F-4D97-AF65-F5344CB8AC3E}">
        <p14:creationId xmlns:p14="http://schemas.microsoft.com/office/powerpoint/2010/main" val="38925803"/>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a:p>
        </p:txBody>
      </p:sp>
      <p:sp>
        <p:nvSpPr>
          <p:cNvPr id="4" name="Slide Number Placeholder 3"/>
          <p:cNvSpPr>
            <a:spLocks noGrp="1"/>
          </p:cNvSpPr>
          <p:nvPr>
            <p:ph type="sldNum" sz="quarter" idx="10"/>
          </p:nvPr>
        </p:nvSpPr>
        <p:spPr/>
        <p:txBody>
          <a:bodyPr/>
          <a:lstStyle/>
          <a:p>
            <a:pPr>
              <a:defRPr/>
            </a:pPr>
            <a:fld id="{F13F125D-4EBD-4D56-AFF5-EA38B9B1092C}" type="slidenum">
              <a:rPr lang="en-US">
                <a:solidFill>
                  <a:prstClr val="black"/>
                </a:solidFill>
              </a:rPr>
              <a:pPr>
                <a:defRPr/>
              </a:pPr>
              <a:t>37</a:t>
            </a:fld>
            <a:endParaRPr lang="en-US">
              <a:solidFill>
                <a:prstClr val="black"/>
              </a:solidFill>
            </a:endParaRPr>
          </a:p>
        </p:txBody>
      </p:sp>
    </p:spTree>
    <p:extLst>
      <p:ext uri="{BB962C8B-B14F-4D97-AF65-F5344CB8AC3E}">
        <p14:creationId xmlns:p14="http://schemas.microsoft.com/office/powerpoint/2010/main" val="4245830860"/>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a:p>
        </p:txBody>
      </p:sp>
      <p:sp>
        <p:nvSpPr>
          <p:cNvPr id="4" name="Slide Number Placeholder 3"/>
          <p:cNvSpPr>
            <a:spLocks noGrp="1"/>
          </p:cNvSpPr>
          <p:nvPr>
            <p:ph type="sldNum" sz="quarter" idx="10"/>
          </p:nvPr>
        </p:nvSpPr>
        <p:spPr/>
        <p:txBody>
          <a:bodyPr/>
          <a:lstStyle/>
          <a:p>
            <a:pPr>
              <a:defRPr/>
            </a:pPr>
            <a:fld id="{F13F125D-4EBD-4D56-AFF5-EA38B9B1092C}" type="slidenum">
              <a:rPr lang="en-US">
                <a:solidFill>
                  <a:prstClr val="black"/>
                </a:solidFill>
              </a:rPr>
              <a:pPr>
                <a:defRPr/>
              </a:pPr>
              <a:t>38</a:t>
            </a:fld>
            <a:endParaRPr lang="en-US">
              <a:solidFill>
                <a:prstClr val="black"/>
              </a:solidFill>
            </a:endParaRPr>
          </a:p>
        </p:txBody>
      </p:sp>
    </p:spTree>
    <p:extLst>
      <p:ext uri="{BB962C8B-B14F-4D97-AF65-F5344CB8AC3E}">
        <p14:creationId xmlns:p14="http://schemas.microsoft.com/office/powerpoint/2010/main" val="502163554"/>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a:p>
        </p:txBody>
      </p:sp>
      <p:sp>
        <p:nvSpPr>
          <p:cNvPr id="4" name="Slide Number Placeholder 3"/>
          <p:cNvSpPr>
            <a:spLocks noGrp="1"/>
          </p:cNvSpPr>
          <p:nvPr>
            <p:ph type="sldNum" sz="quarter" idx="10"/>
          </p:nvPr>
        </p:nvSpPr>
        <p:spPr/>
        <p:txBody>
          <a:bodyPr/>
          <a:lstStyle/>
          <a:p>
            <a:pPr>
              <a:defRPr/>
            </a:pPr>
            <a:fld id="{F13F125D-4EBD-4D56-AFF5-EA38B9B1092C}" type="slidenum">
              <a:rPr lang="en-US">
                <a:solidFill>
                  <a:prstClr val="black"/>
                </a:solidFill>
              </a:rPr>
              <a:pPr>
                <a:defRPr/>
              </a:pPr>
              <a:t>39</a:t>
            </a:fld>
            <a:endParaRPr lang="en-US">
              <a:solidFill>
                <a:prstClr val="black"/>
              </a:solidFill>
            </a:endParaRPr>
          </a:p>
        </p:txBody>
      </p:sp>
    </p:spTree>
    <p:extLst>
      <p:ext uri="{BB962C8B-B14F-4D97-AF65-F5344CB8AC3E}">
        <p14:creationId xmlns:p14="http://schemas.microsoft.com/office/powerpoint/2010/main" val="2324650246"/>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a:p>
        </p:txBody>
      </p:sp>
      <p:sp>
        <p:nvSpPr>
          <p:cNvPr id="4" name="Slide Number Placeholder 3"/>
          <p:cNvSpPr>
            <a:spLocks noGrp="1"/>
          </p:cNvSpPr>
          <p:nvPr>
            <p:ph type="sldNum" sz="quarter" idx="10"/>
          </p:nvPr>
        </p:nvSpPr>
        <p:spPr/>
        <p:txBody>
          <a:bodyPr/>
          <a:lstStyle/>
          <a:p>
            <a:fld id="{2DDA59B3-A960-4D50-B166-C7567CF5EF6D}" type="slidenum">
              <a:rPr lang="en-ZA" smtClean="0">
                <a:solidFill>
                  <a:prstClr val="black"/>
                </a:solidFill>
              </a:rPr>
              <a:pPr/>
              <a:t>40</a:t>
            </a:fld>
            <a:endParaRPr lang="en-ZA">
              <a:solidFill>
                <a:prstClr val="black"/>
              </a:solidFill>
            </a:endParaRPr>
          </a:p>
        </p:txBody>
      </p:sp>
    </p:spTree>
    <p:extLst>
      <p:ext uri="{BB962C8B-B14F-4D97-AF65-F5344CB8AC3E}">
        <p14:creationId xmlns:p14="http://schemas.microsoft.com/office/powerpoint/2010/main" val="3648105195"/>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a:p>
        </p:txBody>
      </p:sp>
      <p:sp>
        <p:nvSpPr>
          <p:cNvPr id="4" name="Slide Number Placeholder 3"/>
          <p:cNvSpPr>
            <a:spLocks noGrp="1"/>
          </p:cNvSpPr>
          <p:nvPr>
            <p:ph type="sldNum" sz="quarter" idx="10"/>
          </p:nvPr>
        </p:nvSpPr>
        <p:spPr/>
        <p:txBody>
          <a:bodyPr/>
          <a:lstStyle/>
          <a:p>
            <a:fld id="{2DDA59B3-A960-4D50-B166-C7567CF5EF6D}" type="slidenum">
              <a:rPr lang="en-ZA" smtClean="0">
                <a:solidFill>
                  <a:prstClr val="black"/>
                </a:solidFill>
              </a:rPr>
              <a:pPr/>
              <a:t>41</a:t>
            </a:fld>
            <a:endParaRPr lang="en-ZA">
              <a:solidFill>
                <a:prstClr val="black"/>
              </a:solidFill>
            </a:endParaRPr>
          </a:p>
        </p:txBody>
      </p:sp>
    </p:spTree>
    <p:extLst>
      <p:ext uri="{BB962C8B-B14F-4D97-AF65-F5344CB8AC3E}">
        <p14:creationId xmlns:p14="http://schemas.microsoft.com/office/powerpoint/2010/main" val="798120710"/>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a:p>
        </p:txBody>
      </p:sp>
      <p:sp>
        <p:nvSpPr>
          <p:cNvPr id="4" name="Slide Number Placeholder 3"/>
          <p:cNvSpPr>
            <a:spLocks noGrp="1"/>
          </p:cNvSpPr>
          <p:nvPr>
            <p:ph type="sldNum" sz="quarter" idx="10"/>
          </p:nvPr>
        </p:nvSpPr>
        <p:spPr/>
        <p:txBody>
          <a:bodyPr/>
          <a:lstStyle/>
          <a:p>
            <a:fld id="{2DDA59B3-A960-4D50-B166-C7567CF5EF6D}" type="slidenum">
              <a:rPr lang="en-ZA" smtClean="0">
                <a:solidFill>
                  <a:prstClr val="black"/>
                </a:solidFill>
              </a:rPr>
              <a:pPr/>
              <a:t>42</a:t>
            </a:fld>
            <a:endParaRPr lang="en-ZA">
              <a:solidFill>
                <a:prstClr val="black"/>
              </a:solidFill>
            </a:endParaRPr>
          </a:p>
        </p:txBody>
      </p:sp>
    </p:spTree>
    <p:extLst>
      <p:ext uri="{BB962C8B-B14F-4D97-AF65-F5344CB8AC3E}">
        <p14:creationId xmlns:p14="http://schemas.microsoft.com/office/powerpoint/2010/main" val="798120710"/>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a:p>
        </p:txBody>
      </p:sp>
      <p:sp>
        <p:nvSpPr>
          <p:cNvPr id="4" name="Slide Number Placeholder 3"/>
          <p:cNvSpPr>
            <a:spLocks noGrp="1"/>
          </p:cNvSpPr>
          <p:nvPr>
            <p:ph type="sldNum" sz="quarter" idx="10"/>
          </p:nvPr>
        </p:nvSpPr>
        <p:spPr/>
        <p:txBody>
          <a:bodyPr/>
          <a:lstStyle/>
          <a:p>
            <a:fld id="{2DDA59B3-A960-4D50-B166-C7567CF5EF6D}" type="slidenum">
              <a:rPr lang="en-ZA" smtClean="0">
                <a:solidFill>
                  <a:prstClr val="black"/>
                </a:solidFill>
              </a:rPr>
              <a:pPr/>
              <a:t>44</a:t>
            </a:fld>
            <a:endParaRPr lang="en-ZA">
              <a:solidFill>
                <a:prstClr val="black"/>
              </a:solidFill>
            </a:endParaRPr>
          </a:p>
        </p:txBody>
      </p:sp>
    </p:spTree>
    <p:extLst>
      <p:ext uri="{BB962C8B-B14F-4D97-AF65-F5344CB8AC3E}">
        <p14:creationId xmlns:p14="http://schemas.microsoft.com/office/powerpoint/2010/main" val="3156638658"/>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a:p>
        </p:txBody>
      </p:sp>
      <p:sp>
        <p:nvSpPr>
          <p:cNvPr id="4" name="Slide Number Placeholder 3"/>
          <p:cNvSpPr>
            <a:spLocks noGrp="1"/>
          </p:cNvSpPr>
          <p:nvPr>
            <p:ph type="sldNum" sz="quarter" idx="10"/>
          </p:nvPr>
        </p:nvSpPr>
        <p:spPr/>
        <p:txBody>
          <a:bodyPr/>
          <a:lstStyle/>
          <a:p>
            <a:pPr>
              <a:defRPr/>
            </a:pPr>
            <a:fld id="{F13F125D-4EBD-4D56-AFF5-EA38B9B1092C}" type="slidenum">
              <a:rPr lang="en-US" smtClean="0">
                <a:solidFill>
                  <a:prstClr val="black"/>
                </a:solidFill>
              </a:rPr>
              <a:pPr>
                <a:defRPr/>
              </a:pPr>
              <a:t>46</a:t>
            </a:fld>
            <a:endParaRPr lang="en-US">
              <a:solidFill>
                <a:prstClr val="black"/>
              </a:solidFill>
            </a:endParaRPr>
          </a:p>
        </p:txBody>
      </p:sp>
    </p:spTree>
    <p:extLst>
      <p:ext uri="{BB962C8B-B14F-4D97-AF65-F5344CB8AC3E}">
        <p14:creationId xmlns:p14="http://schemas.microsoft.com/office/powerpoint/2010/main" val="2640558829"/>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a:p>
        </p:txBody>
      </p:sp>
      <p:sp>
        <p:nvSpPr>
          <p:cNvPr id="4" name="Slide Number Placeholder 3"/>
          <p:cNvSpPr>
            <a:spLocks noGrp="1"/>
          </p:cNvSpPr>
          <p:nvPr>
            <p:ph type="sldNum" sz="quarter" idx="10"/>
          </p:nvPr>
        </p:nvSpPr>
        <p:spPr/>
        <p:txBody>
          <a:bodyPr/>
          <a:lstStyle/>
          <a:p>
            <a:fld id="{2DDA59B3-A960-4D50-B166-C7567CF5EF6D}" type="slidenum">
              <a:rPr lang="en-ZA" smtClean="0">
                <a:solidFill>
                  <a:prstClr val="black"/>
                </a:solidFill>
              </a:rPr>
              <a:pPr/>
              <a:t>47</a:t>
            </a:fld>
            <a:endParaRPr lang="en-ZA">
              <a:solidFill>
                <a:prstClr val="black"/>
              </a:solidFill>
            </a:endParaRPr>
          </a:p>
        </p:txBody>
      </p:sp>
    </p:spTree>
    <p:extLst>
      <p:ext uri="{BB962C8B-B14F-4D97-AF65-F5344CB8AC3E}">
        <p14:creationId xmlns:p14="http://schemas.microsoft.com/office/powerpoint/2010/main" val="316230859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endParaRPr lang="en-ZA"/>
          </a:p>
        </p:txBody>
      </p:sp>
      <p:sp>
        <p:nvSpPr>
          <p:cNvPr id="4" name="Slide Number Placeholder 3"/>
          <p:cNvSpPr>
            <a:spLocks noGrp="1"/>
          </p:cNvSpPr>
          <p:nvPr>
            <p:ph type="sldNum" sz="quarter" idx="10"/>
          </p:nvPr>
        </p:nvSpPr>
        <p:spPr/>
        <p:txBody>
          <a:bodyPr/>
          <a:lstStyle/>
          <a:p>
            <a:fld id="{2DDA59B3-A960-4D50-B166-C7567CF5EF6D}" type="slidenum">
              <a:rPr lang="en-ZA" smtClean="0">
                <a:solidFill>
                  <a:prstClr val="black"/>
                </a:solidFill>
              </a:rPr>
              <a:pPr/>
              <a:t>5</a:t>
            </a:fld>
            <a:endParaRPr lang="en-ZA">
              <a:solidFill>
                <a:prstClr val="black"/>
              </a:solidFill>
            </a:endParaRPr>
          </a:p>
        </p:txBody>
      </p:sp>
    </p:spTree>
    <p:extLst>
      <p:ext uri="{BB962C8B-B14F-4D97-AF65-F5344CB8AC3E}">
        <p14:creationId xmlns:p14="http://schemas.microsoft.com/office/powerpoint/2010/main" val="111770685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 </a:t>
            </a:r>
            <a:endParaRPr lang="en-ZA" dirty="0"/>
          </a:p>
        </p:txBody>
      </p:sp>
      <p:sp>
        <p:nvSpPr>
          <p:cNvPr id="4" name="Slide Number Placeholder 3"/>
          <p:cNvSpPr>
            <a:spLocks noGrp="1"/>
          </p:cNvSpPr>
          <p:nvPr>
            <p:ph type="sldNum" sz="quarter" idx="10"/>
          </p:nvPr>
        </p:nvSpPr>
        <p:spPr/>
        <p:txBody>
          <a:bodyPr/>
          <a:lstStyle/>
          <a:p>
            <a:pPr>
              <a:defRPr/>
            </a:pPr>
            <a:fld id="{F13F125D-4EBD-4D56-AFF5-EA38B9B1092C}" type="slidenum">
              <a:rPr lang="en-US" smtClean="0">
                <a:solidFill>
                  <a:prstClr val="black"/>
                </a:solidFill>
              </a:rPr>
              <a:pPr>
                <a:defRPr/>
              </a:pPr>
              <a:t>6</a:t>
            </a:fld>
            <a:endParaRPr lang="en-US">
              <a:solidFill>
                <a:prstClr val="black"/>
              </a:solidFill>
            </a:endParaRPr>
          </a:p>
        </p:txBody>
      </p:sp>
    </p:spTree>
    <p:extLst>
      <p:ext uri="{BB962C8B-B14F-4D97-AF65-F5344CB8AC3E}">
        <p14:creationId xmlns:p14="http://schemas.microsoft.com/office/powerpoint/2010/main" val="222245685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We’re kicking off Week 6, session 9 of your prayer journey, and I trust you’re all doing the real growing at home in</a:t>
            </a:r>
            <a:r>
              <a:rPr lang="en-US" baseline="0" dirty="0" smtClean="0"/>
              <a:t> quiet time with the Lord. From this session on, in particular, the real growth comes from the time you spend with the Lord in prayer. </a:t>
            </a:r>
          </a:p>
          <a:p>
            <a:endParaRPr lang="en-US" baseline="0" dirty="0" smtClean="0"/>
          </a:p>
          <a:p>
            <a:r>
              <a:rPr lang="en-US" baseline="0" dirty="0" smtClean="0"/>
              <a:t>How are you all doing on that devoted time in prayer? </a:t>
            </a:r>
          </a:p>
        </p:txBody>
      </p:sp>
      <p:sp>
        <p:nvSpPr>
          <p:cNvPr id="4" name="Slide Number Placeholder 3"/>
          <p:cNvSpPr>
            <a:spLocks noGrp="1"/>
          </p:cNvSpPr>
          <p:nvPr>
            <p:ph type="sldNum" sz="quarter" idx="10"/>
          </p:nvPr>
        </p:nvSpPr>
        <p:spPr/>
        <p:txBody>
          <a:bodyPr/>
          <a:lstStyle/>
          <a:p>
            <a:pPr>
              <a:defRPr/>
            </a:pPr>
            <a:fld id="{F13F125D-4EBD-4D56-AFF5-EA38B9B1092C}" type="slidenum">
              <a:rPr lang="en-US" smtClean="0">
                <a:solidFill>
                  <a:prstClr val="black"/>
                </a:solidFill>
              </a:rPr>
              <a:pPr>
                <a:defRPr/>
              </a:pPr>
              <a:t>9</a:t>
            </a:fld>
            <a:endParaRPr lang="en-US" dirty="0">
              <a:solidFill>
                <a:prstClr val="black"/>
              </a:solidFill>
            </a:endParaRPr>
          </a:p>
        </p:txBody>
      </p:sp>
    </p:spTree>
    <p:extLst>
      <p:ext uri="{BB962C8B-B14F-4D97-AF65-F5344CB8AC3E}">
        <p14:creationId xmlns:p14="http://schemas.microsoft.com/office/powerpoint/2010/main" val="31460215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ZA" dirty="0" smtClean="0"/>
              <a:t>So let’s remember from last week that Jesus has given you a new nature. If anyone is in Christ, He is a new creation. The</a:t>
            </a:r>
            <a:r>
              <a:rPr lang="en-ZA" baseline="0" dirty="0" smtClean="0"/>
              <a:t> old  is gone, behold the new has come. </a:t>
            </a:r>
            <a:r>
              <a:rPr lang="en-ZA" dirty="0" smtClean="0"/>
              <a:t>You</a:t>
            </a:r>
            <a:r>
              <a:rPr lang="en-ZA" baseline="0" dirty="0" smtClean="0"/>
              <a:t> have been made a new creation. Being born again is a totally supernatural event. When you get born again, it is literal – you really get born a new person. The old person dies. A new one takes residence in the same mind &amp; body. Same memories, same personality, same muscles, skills, job, bank account. Different spirit. You are no longer the same person. You no longer love sin and hate the idea of walking with God because it means you can’t do anything you want to. You are no longer attracted to what God hates so you no longer fear walking with God. Your new nature loves God, and what God loves because you are born of the same DNA as God has. Now there is more to it than that, as we will discuss tonight. But it remains true that the real you loves what God loves, and hates what God hates. That’s who you are. That’s the beauty of being born again. Before you were born again, you were cursed to despising what God loves, and therefore cursed to separation from God, and therefore separated from the fountain of all goodness and life. You were cursed to darkness and misery. Being born again makes you someone who loves what God loves, and pursues goodness and righteousness. As Romans says it makes you a slave to righteousness, it makes delight in obedience to God’s counsel. That’s the real you when you are born again. </a:t>
            </a:r>
          </a:p>
          <a:p>
            <a:pPr marL="171450" indent="-171450">
              <a:buFont typeface="Arial" panose="020B0604020202020204" pitchFamily="34" charset="0"/>
              <a:buChar char="•"/>
            </a:pPr>
            <a:endParaRPr lang="en-ZA" baseline="0" dirty="0" smtClean="0"/>
          </a:p>
          <a:p>
            <a:pPr marL="171450" indent="-171450">
              <a:buFont typeface="Arial" panose="020B0604020202020204" pitchFamily="34" charset="0"/>
              <a:buChar char="•"/>
            </a:pPr>
            <a:r>
              <a:rPr lang="en-ZA" baseline="0" dirty="0" smtClean="0"/>
              <a:t>So now you really want to do what God wants to do. And His law is love. So you really want to help others. You no longer want to live as a self-centred island, always pursuing your own interests – you know, take care of number 1. That’s not you anymore. You really want to love others, from the heart</a:t>
            </a:r>
            <a:endParaRPr lang="en-ZA" dirty="0" smtClean="0"/>
          </a:p>
          <a:p>
            <a:pPr marL="171450" indent="-171450">
              <a:buFont typeface="Arial" panose="020B0604020202020204" pitchFamily="34" charset="0"/>
              <a:buChar char="•"/>
            </a:pPr>
            <a:r>
              <a:rPr lang="en-US" sz="1200" kern="1200" dirty="0" smtClean="0">
                <a:solidFill>
                  <a:schemeClr val="tx1"/>
                </a:solidFill>
                <a:effectLst/>
                <a:latin typeface="+mn-lt"/>
                <a:ea typeface="+mn-ea"/>
                <a:cs typeface="+mn-cs"/>
              </a:rPr>
              <a:t>But there is</a:t>
            </a:r>
            <a:r>
              <a:rPr lang="en-US" sz="1200" kern="1200" baseline="0" dirty="0" smtClean="0">
                <a:solidFill>
                  <a:schemeClr val="tx1"/>
                </a:solidFill>
                <a:effectLst/>
                <a:latin typeface="+mn-lt"/>
                <a:ea typeface="+mn-ea"/>
                <a:cs typeface="+mn-cs"/>
              </a:rPr>
              <a:t> </a:t>
            </a:r>
            <a:r>
              <a:rPr lang="en-US" sz="1200" kern="1200" dirty="0" smtClean="0">
                <a:solidFill>
                  <a:schemeClr val="tx1"/>
                </a:solidFill>
                <a:effectLst/>
                <a:latin typeface="+mn-lt"/>
                <a:ea typeface="+mn-ea"/>
                <a:cs typeface="+mn-cs"/>
              </a:rPr>
              <a:t>a</a:t>
            </a:r>
            <a:r>
              <a:rPr lang="en-US" sz="1200" kern="1200" baseline="0" dirty="0" smtClean="0">
                <a:solidFill>
                  <a:schemeClr val="tx1"/>
                </a:solidFill>
                <a:effectLst/>
                <a:latin typeface="+mn-lt"/>
                <a:ea typeface="+mn-ea"/>
                <a:cs typeface="+mn-cs"/>
              </a:rPr>
              <a:t> </a:t>
            </a:r>
            <a:r>
              <a:rPr lang="en-US" sz="1200" kern="1200" dirty="0" smtClean="0">
                <a:solidFill>
                  <a:schemeClr val="tx1"/>
                </a:solidFill>
                <a:effectLst/>
                <a:latin typeface="+mn-lt"/>
                <a:ea typeface="+mn-ea"/>
                <a:cs typeface="+mn-cs"/>
              </a:rPr>
              <a:t>problem</a:t>
            </a:r>
          </a:p>
          <a:p>
            <a:pPr marL="171450" indent="-171450">
              <a:buFont typeface="Arial" panose="020B0604020202020204" pitchFamily="34" charset="0"/>
              <a:buChar char="•"/>
            </a:pPr>
            <a:r>
              <a:rPr lang="en-US" sz="1200" kern="1200" dirty="0" smtClean="0">
                <a:solidFill>
                  <a:schemeClr val="tx1"/>
                </a:solidFill>
                <a:effectLst/>
                <a:latin typeface="+mn-lt"/>
                <a:ea typeface="+mn-ea"/>
                <a:cs typeface="+mn-cs"/>
              </a:rPr>
              <a:t>Have you ever tried to help a heroine addict,</a:t>
            </a:r>
            <a:r>
              <a:rPr lang="en-US" sz="1200" kern="1200" baseline="0" dirty="0" smtClean="0">
                <a:solidFill>
                  <a:schemeClr val="tx1"/>
                </a:solidFill>
                <a:effectLst/>
                <a:latin typeface="+mn-lt"/>
                <a:ea typeface="+mn-ea"/>
                <a:cs typeface="+mn-cs"/>
              </a:rPr>
              <a:t> or someone else living in bondage to a chronic and destructive addiction? </a:t>
            </a:r>
            <a:r>
              <a:rPr lang="en-US" sz="1200" kern="1200" dirty="0" smtClean="0">
                <a:solidFill>
                  <a:schemeClr val="tx1"/>
                </a:solidFill>
                <a:effectLst/>
                <a:latin typeface="+mn-lt"/>
                <a:ea typeface="+mn-ea"/>
                <a:cs typeface="+mn-cs"/>
              </a:rPr>
              <a:t>So when they ask you for money for food, do you give it to them?</a:t>
            </a:r>
            <a:r>
              <a:rPr lang="en-US" sz="1200" kern="1200" baseline="0" dirty="0" smtClean="0">
                <a:solidFill>
                  <a:schemeClr val="tx1"/>
                </a:solidFill>
                <a:effectLst/>
                <a:latin typeface="+mn-lt"/>
                <a:ea typeface="+mn-ea"/>
                <a:cs typeface="+mn-cs"/>
              </a:rPr>
              <a:t> There’s a 90% chance that money you give them will be spent on heroine, or giving them money for food enables them to spend other money on heroine without starving. So </a:t>
            </a:r>
            <a:r>
              <a:rPr lang="en-US" sz="1200" kern="1200" dirty="0" smtClean="0">
                <a:solidFill>
                  <a:schemeClr val="tx1"/>
                </a:solidFill>
                <a:effectLst/>
                <a:latin typeface="+mn-lt"/>
                <a:ea typeface="+mn-ea"/>
                <a:cs typeface="+mn-cs"/>
              </a:rPr>
              <a:t>where’s line between love / and enabling</a:t>
            </a:r>
            <a:r>
              <a:rPr lang="en-US" sz="1200" kern="1200" baseline="0" dirty="0" smtClean="0">
                <a:solidFill>
                  <a:schemeClr val="tx1"/>
                </a:solidFill>
                <a:effectLst/>
                <a:latin typeface="+mn-lt"/>
                <a:ea typeface="+mn-ea"/>
                <a:cs typeface="+mn-cs"/>
              </a:rPr>
              <a:t> their sin</a:t>
            </a:r>
            <a:r>
              <a:rPr lang="en-US" sz="1200" kern="1200" dirty="0" smtClean="0">
                <a:solidFill>
                  <a:schemeClr val="tx1"/>
                </a:solidFill>
                <a:effectLst/>
                <a:latin typeface="+mn-lt"/>
                <a:ea typeface="+mn-ea"/>
                <a:cs typeface="+mn-cs"/>
              </a:rPr>
              <a:t>? That’s the problem. It’s not always obvious how best to love. </a:t>
            </a:r>
          </a:p>
          <a:p>
            <a:pPr marL="171450" indent="-171450">
              <a:buFont typeface="Arial" panose="020B0604020202020204" pitchFamily="34" charset="0"/>
              <a:buChar char="•"/>
            </a:pPr>
            <a:r>
              <a:rPr lang="en-US" sz="1200" kern="1200" dirty="0" smtClean="0">
                <a:solidFill>
                  <a:schemeClr val="tx1"/>
                </a:solidFill>
                <a:effectLst/>
                <a:latin typeface="+mn-lt"/>
                <a:ea typeface="+mn-ea"/>
                <a:cs typeface="+mn-cs"/>
              </a:rPr>
              <a:t>It’s not always obvious what His will is. </a:t>
            </a:r>
            <a:endParaRPr lang="en-ZA" sz="1050" kern="1200" dirty="0" smtClean="0">
              <a:solidFill>
                <a:schemeClr val="tx1"/>
              </a:solidFill>
              <a:effectLst/>
              <a:latin typeface="+mn-lt"/>
              <a:ea typeface="+mn-ea"/>
              <a:cs typeface="+mn-cs"/>
            </a:endParaRPr>
          </a:p>
          <a:p>
            <a:pPr marL="171450" lvl="0" indent="-171450">
              <a:buFont typeface="Arial" panose="020B0604020202020204" pitchFamily="34" charset="0"/>
              <a:buChar char="•"/>
            </a:pPr>
            <a:r>
              <a:rPr lang="en-US" sz="1200" kern="1200" dirty="0" smtClean="0">
                <a:solidFill>
                  <a:schemeClr val="tx1"/>
                </a:solidFill>
                <a:effectLst/>
                <a:latin typeface="+mn-lt"/>
                <a:ea typeface="+mn-ea"/>
                <a:cs typeface="+mn-cs"/>
              </a:rPr>
              <a:t>Did you ever wish could just always hear God’s voice? </a:t>
            </a:r>
          </a:p>
          <a:p>
            <a:pPr marL="171450" lvl="0" indent="-171450">
              <a:buFont typeface="Arial" panose="020B0604020202020204" pitchFamily="34" charset="0"/>
              <a:buChar char="•"/>
            </a:pPr>
            <a:endParaRPr lang="en-US" sz="1200" kern="1200" dirty="0" smtClean="0">
              <a:solidFill>
                <a:schemeClr val="tx1"/>
              </a:solidFill>
              <a:effectLst/>
              <a:latin typeface="+mn-lt"/>
              <a:ea typeface="+mn-ea"/>
              <a:cs typeface="+mn-cs"/>
            </a:endParaRPr>
          </a:p>
          <a:p>
            <a:pPr marL="171450" lvl="0" indent="-171450">
              <a:buFont typeface="Arial" panose="020B0604020202020204" pitchFamily="34" charset="0"/>
              <a:buChar char="•"/>
            </a:pPr>
            <a:r>
              <a:rPr lang="en-US" sz="1200" kern="1200" dirty="0" smtClean="0">
                <a:solidFill>
                  <a:schemeClr val="tx1"/>
                </a:solidFill>
                <a:effectLst/>
                <a:latin typeface="+mn-lt"/>
                <a:ea typeface="+mn-ea"/>
                <a:cs typeface="+mn-cs"/>
              </a:rPr>
              <a:t>Tonight we’re going to talk about hearing God’s voice and we get the</a:t>
            </a:r>
            <a:r>
              <a:rPr lang="en-US" sz="1200" kern="1200" baseline="0" dirty="0" smtClean="0">
                <a:solidFill>
                  <a:schemeClr val="tx1"/>
                </a:solidFill>
                <a:effectLst/>
                <a:latin typeface="+mn-lt"/>
                <a:ea typeface="+mn-ea"/>
                <a:cs typeface="+mn-cs"/>
              </a:rPr>
              <a:t> most powerful insight into how to hear His voice from Romans </a:t>
            </a:r>
            <a:r>
              <a:rPr lang="en-US" sz="1200" kern="1200" baseline="0" dirty="0" err="1" smtClean="0">
                <a:solidFill>
                  <a:schemeClr val="tx1"/>
                </a:solidFill>
                <a:effectLst/>
                <a:latin typeface="+mn-lt"/>
                <a:ea typeface="+mn-ea"/>
                <a:cs typeface="+mn-cs"/>
              </a:rPr>
              <a:t>Ch</a:t>
            </a:r>
            <a:r>
              <a:rPr lang="en-US" sz="1200" kern="1200" baseline="0" dirty="0" smtClean="0">
                <a:solidFill>
                  <a:schemeClr val="tx1"/>
                </a:solidFill>
                <a:effectLst/>
                <a:latin typeface="+mn-lt"/>
                <a:ea typeface="+mn-ea"/>
                <a:cs typeface="+mn-cs"/>
              </a:rPr>
              <a:t> 12:1-2</a:t>
            </a:r>
            <a:endParaRPr lang="en-ZA" sz="1050" kern="1200" dirty="0" smtClean="0">
              <a:solidFill>
                <a:schemeClr val="tx1"/>
              </a:solidFill>
              <a:effectLst/>
              <a:latin typeface="+mn-lt"/>
              <a:ea typeface="+mn-ea"/>
              <a:cs typeface="+mn-cs"/>
            </a:endParaRPr>
          </a:p>
          <a:p>
            <a:pPr marL="0" lvl="0" indent="0">
              <a:buFont typeface="Arial" panose="020B0604020202020204" pitchFamily="34" charset="0"/>
              <a:buNone/>
            </a:pPr>
            <a:endParaRPr lang="en-US" sz="1200" i="1" kern="1200" dirty="0" smtClean="0">
              <a:solidFill>
                <a:schemeClr val="tx1"/>
              </a:solidFill>
              <a:effectLst/>
              <a:latin typeface="+mn-lt"/>
              <a:ea typeface="+mn-ea"/>
              <a:cs typeface="+mn-cs"/>
            </a:endParaRPr>
          </a:p>
          <a:p>
            <a:pPr marL="0" lvl="0" indent="0">
              <a:buFont typeface="Arial" panose="020B0604020202020204" pitchFamily="34" charset="0"/>
              <a:buNone/>
            </a:pPr>
            <a:r>
              <a:rPr lang="en-US" sz="1200" i="1" kern="1200" dirty="0" smtClean="0">
                <a:solidFill>
                  <a:schemeClr val="tx1"/>
                </a:solidFill>
                <a:effectLst/>
                <a:latin typeface="+mn-lt"/>
                <a:ea typeface="+mn-ea"/>
                <a:cs typeface="+mn-cs"/>
              </a:rPr>
              <a:t>[passage]</a:t>
            </a:r>
          </a:p>
          <a:p>
            <a:pPr marL="171450" lvl="0" indent="-171450">
              <a:buFont typeface="Arial" panose="020B0604020202020204" pitchFamily="34" charset="0"/>
              <a:buChar char="•"/>
            </a:pPr>
            <a:endParaRPr lang="en-US" sz="1200" kern="1200" dirty="0" smtClean="0">
              <a:solidFill>
                <a:schemeClr val="tx1"/>
              </a:solidFill>
              <a:effectLst/>
              <a:latin typeface="+mn-lt"/>
              <a:ea typeface="+mn-ea"/>
              <a:cs typeface="+mn-cs"/>
            </a:endParaRPr>
          </a:p>
          <a:p>
            <a:pPr marL="171450" lvl="0" indent="-171450">
              <a:buFont typeface="Arial" panose="020B0604020202020204" pitchFamily="34" charset="0"/>
              <a:buChar char="•"/>
            </a:pPr>
            <a:r>
              <a:rPr lang="en-US" sz="1200" kern="1200" dirty="0" smtClean="0">
                <a:solidFill>
                  <a:schemeClr val="tx1"/>
                </a:solidFill>
                <a:effectLst/>
                <a:latin typeface="+mn-lt"/>
                <a:ea typeface="+mn-ea"/>
                <a:cs typeface="+mn-cs"/>
              </a:rPr>
              <a:t>Did you notice the order? It talks about 3 things, in order: 1) … 2) … 3)… </a:t>
            </a:r>
          </a:p>
          <a:p>
            <a:pPr marL="171450" lvl="0" indent="-171450">
              <a:buFont typeface="Arial" panose="020B0604020202020204" pitchFamily="34" charset="0"/>
              <a:buChar char="•"/>
            </a:pPr>
            <a:r>
              <a:rPr lang="en-US" sz="1200" kern="1200" dirty="0" smtClean="0">
                <a:solidFill>
                  <a:schemeClr val="tx1"/>
                </a:solidFill>
                <a:effectLst/>
                <a:latin typeface="+mn-lt"/>
                <a:ea typeface="+mn-ea"/>
                <a:cs typeface="+mn-cs"/>
              </a:rPr>
              <a:t>What it says is that 1) Offering</a:t>
            </a:r>
            <a:r>
              <a:rPr lang="en-US" sz="1200" kern="1200" baseline="0" dirty="0" smtClean="0">
                <a:solidFill>
                  <a:schemeClr val="tx1"/>
                </a:solidFill>
                <a:effectLst/>
                <a:latin typeface="+mn-lt"/>
                <a:ea typeface="+mn-ea"/>
                <a:cs typeface="+mn-cs"/>
              </a:rPr>
              <a:t> your life to serving </a:t>
            </a:r>
            <a:r>
              <a:rPr lang="en-US" sz="1200" kern="1200" dirty="0" smtClean="0">
                <a:solidFill>
                  <a:schemeClr val="tx1"/>
                </a:solidFill>
                <a:effectLst/>
                <a:latin typeface="+mn-lt"/>
                <a:ea typeface="+mn-ea"/>
                <a:cs typeface="+mn-cs"/>
              </a:rPr>
              <a:t>God + 2) walking in truth </a:t>
            </a:r>
            <a:r>
              <a:rPr lang="en-US" sz="1200" kern="1200" dirty="0" smtClean="0">
                <a:solidFill>
                  <a:schemeClr val="tx1"/>
                </a:solidFill>
                <a:effectLst/>
                <a:latin typeface="+mn-lt"/>
                <a:ea typeface="+mn-ea"/>
                <a:cs typeface="+mn-cs"/>
                <a:sym typeface="Wingdings"/>
              </a:rPr>
              <a:t>leads to 3) </a:t>
            </a:r>
            <a:r>
              <a:rPr lang="en-US" sz="1200" kern="1200" dirty="0" smtClean="0">
                <a:solidFill>
                  <a:schemeClr val="tx1"/>
                </a:solidFill>
                <a:effectLst/>
                <a:latin typeface="+mn-lt"/>
                <a:ea typeface="+mn-ea"/>
                <a:cs typeface="+mn-cs"/>
              </a:rPr>
              <a:t>hearing God. When you offer your life to God for Him to use,</a:t>
            </a:r>
            <a:r>
              <a:rPr lang="en-US" sz="1200" kern="1200" baseline="0" dirty="0" smtClean="0">
                <a:solidFill>
                  <a:schemeClr val="tx1"/>
                </a:solidFill>
                <a:effectLst/>
                <a:latin typeface="+mn-lt"/>
                <a:ea typeface="+mn-ea"/>
                <a:cs typeface="+mn-cs"/>
              </a:rPr>
              <a:t> </a:t>
            </a:r>
            <a:r>
              <a:rPr lang="en-US" sz="1200" kern="1200" dirty="0" smtClean="0">
                <a:solidFill>
                  <a:schemeClr val="tx1"/>
                </a:solidFill>
                <a:effectLst/>
                <a:latin typeface="+mn-lt"/>
                <a:ea typeface="+mn-ea"/>
                <a:cs typeface="+mn-cs"/>
              </a:rPr>
              <a:t>and commit to walking in the truth, it’s like a portal</a:t>
            </a:r>
            <a:r>
              <a:rPr lang="en-US" sz="1200" kern="1200" baseline="0" dirty="0" smtClean="0">
                <a:solidFill>
                  <a:schemeClr val="tx1"/>
                </a:solidFill>
                <a:effectLst/>
                <a:latin typeface="+mn-lt"/>
                <a:ea typeface="+mn-ea"/>
                <a:cs typeface="+mn-cs"/>
              </a:rPr>
              <a:t> to heaven opens and suddenly His voice becomes loud and clear so that you are able to discern so clearly what His will is</a:t>
            </a:r>
            <a:endParaRPr lang="en-ZA" sz="1050" kern="1200" dirty="0" smtClean="0">
              <a:solidFill>
                <a:schemeClr val="tx1"/>
              </a:solidFill>
              <a:effectLst/>
              <a:latin typeface="+mn-lt"/>
              <a:ea typeface="+mn-ea"/>
              <a:cs typeface="+mn-cs"/>
            </a:endParaRPr>
          </a:p>
          <a:p>
            <a:pPr marL="171450" lvl="0" indent="-171450">
              <a:buFont typeface="Arial" panose="020B0604020202020204" pitchFamily="34" charset="0"/>
              <a:buChar char="•"/>
            </a:pPr>
            <a:endParaRPr lang="en-US" sz="1200" kern="1200" dirty="0" smtClean="0">
              <a:solidFill>
                <a:schemeClr val="tx1"/>
              </a:solidFill>
              <a:effectLst/>
              <a:latin typeface="+mn-lt"/>
              <a:ea typeface="+mn-ea"/>
              <a:cs typeface="+mn-cs"/>
            </a:endParaRPr>
          </a:p>
          <a:p>
            <a:pPr marL="171450" lvl="0" indent="-171450">
              <a:buFont typeface="Arial" panose="020B0604020202020204" pitchFamily="34" charset="0"/>
              <a:buChar char="•"/>
            </a:pPr>
            <a:r>
              <a:rPr lang="en-US" sz="1200" kern="1200" dirty="0" smtClean="0">
                <a:solidFill>
                  <a:schemeClr val="tx1"/>
                </a:solidFill>
                <a:effectLst/>
                <a:latin typeface="+mn-lt"/>
                <a:ea typeface="+mn-ea"/>
                <a:cs typeface="+mn-cs"/>
              </a:rPr>
              <a:t>Tonight we’re going talk about these 3 things</a:t>
            </a:r>
            <a:endParaRPr lang="en-ZA" sz="1050" kern="1200" dirty="0" smtClean="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pPr>
              <a:defRPr/>
            </a:pPr>
            <a:fld id="{F13F125D-4EBD-4D56-AFF5-EA38B9B1092C}" type="slidenum">
              <a:rPr lang="en-US" smtClean="0">
                <a:solidFill>
                  <a:prstClr val="black"/>
                </a:solidFill>
              </a:rPr>
              <a:pPr>
                <a:defRPr/>
              </a:pPr>
              <a:t>10</a:t>
            </a:fld>
            <a:endParaRPr lang="en-US">
              <a:solidFill>
                <a:prstClr val="black"/>
              </a:solidFill>
            </a:endParaRPr>
          </a:p>
        </p:txBody>
      </p:sp>
    </p:spTree>
    <p:extLst>
      <p:ext uri="{BB962C8B-B14F-4D97-AF65-F5344CB8AC3E}">
        <p14:creationId xmlns:p14="http://schemas.microsoft.com/office/powerpoint/2010/main" val="172572497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Remember that we’re on a prayer journey, and the principle of prayer is “Presence first, answers second”. So we’re seeking God’s Presence</a:t>
            </a:r>
            <a:r>
              <a:rPr lang="en-US" baseline="0" dirty="0" smtClean="0"/>
              <a:t>, in His </a:t>
            </a:r>
            <a:r>
              <a:rPr lang="en-US" baseline="0" dirty="0" err="1" smtClean="0"/>
              <a:t>throneroom</a:t>
            </a:r>
            <a:r>
              <a:rPr lang="en-US" baseline="0" dirty="0" smtClean="0"/>
              <a:t>. </a:t>
            </a:r>
          </a:p>
          <a:p>
            <a:r>
              <a:rPr lang="en-US" baseline="0" dirty="0" smtClean="0"/>
              <a:t>And Moses’ tabernacle gives us a map into God’s Presence. </a:t>
            </a:r>
            <a:endParaRPr lang="en-US" dirty="0" smtClean="0"/>
          </a:p>
          <a:p>
            <a:r>
              <a:rPr lang="en-US" dirty="0" smtClean="0"/>
              <a:t>We have arrived</a:t>
            </a:r>
            <a:r>
              <a:rPr lang="en-US" baseline="0" dirty="0" smtClean="0"/>
              <a:t> at the 3</a:t>
            </a:r>
            <a:r>
              <a:rPr lang="en-US" baseline="30000" dirty="0" smtClean="0"/>
              <a:t>rd</a:t>
            </a:r>
            <a:r>
              <a:rPr lang="en-US" baseline="0" dirty="0" smtClean="0"/>
              <a:t> station of the Tabernacle which was called the Laver, which simply means Basin….</a:t>
            </a:r>
            <a:endParaRPr lang="en-ZA" dirty="0"/>
          </a:p>
        </p:txBody>
      </p:sp>
      <p:sp>
        <p:nvSpPr>
          <p:cNvPr id="4" name="Slide Number Placeholder 3"/>
          <p:cNvSpPr>
            <a:spLocks noGrp="1"/>
          </p:cNvSpPr>
          <p:nvPr>
            <p:ph type="sldNum" sz="quarter" idx="10"/>
          </p:nvPr>
        </p:nvSpPr>
        <p:spPr/>
        <p:txBody>
          <a:bodyPr/>
          <a:lstStyle/>
          <a:p>
            <a:pPr>
              <a:defRPr/>
            </a:pPr>
            <a:fld id="{F13F125D-4EBD-4D56-AFF5-EA38B9B1092C}" type="slidenum">
              <a:rPr lang="en-US" smtClean="0">
                <a:solidFill>
                  <a:prstClr val="black"/>
                </a:solidFill>
              </a:rPr>
              <a:pPr>
                <a:defRPr/>
              </a:pPr>
              <a:t>11</a:t>
            </a:fld>
            <a:endParaRPr lang="en-US">
              <a:solidFill>
                <a:prstClr val="black"/>
              </a:solidFill>
            </a:endParaRPr>
          </a:p>
        </p:txBody>
      </p:sp>
    </p:spTree>
    <p:extLst>
      <p:ext uri="{BB962C8B-B14F-4D97-AF65-F5344CB8AC3E}">
        <p14:creationId xmlns:p14="http://schemas.microsoft.com/office/powerpoint/2010/main" val="222245685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sym typeface="Wingdings" pitchFamily="2" charset="2"/>
              </a:rPr>
              <a:t>Now we’re not going to cover the scriptures in detail but it is there in your notes for you to study. What you will learn is 4 principles related to entering the Holy Places. </a:t>
            </a:r>
          </a:p>
          <a:p>
            <a:r>
              <a:rPr lang="en-US" dirty="0" smtClean="0"/>
              <a:t>Under the OC, </a:t>
            </a:r>
          </a:p>
          <a:p>
            <a:pPr marL="228600" indent="-228600">
              <a:buAutoNum type="arabicParenR"/>
            </a:pPr>
            <a:r>
              <a:rPr lang="en-US" dirty="0" smtClean="0"/>
              <a:t>only Priests could enter God's Sanctuary; </a:t>
            </a:r>
          </a:p>
          <a:p>
            <a:pPr marL="228600" indent="-228600">
              <a:buAutoNum type="arabicParenR"/>
            </a:pPr>
            <a:r>
              <a:rPr lang="en-US" dirty="0" smtClean="0"/>
              <a:t>only the tribe of Levi were priests; </a:t>
            </a:r>
          </a:p>
          <a:p>
            <a:pPr marL="228600" indent="-228600">
              <a:buAutoNum type="arabicParenR"/>
            </a:pPr>
            <a:r>
              <a:rPr lang="en-US" dirty="0" smtClean="0"/>
              <a:t>they could only enter when on active duty, and </a:t>
            </a:r>
          </a:p>
          <a:p>
            <a:pPr marL="228600" indent="-228600">
              <a:buAutoNum type="arabicParenR"/>
            </a:pPr>
            <a:r>
              <a:rPr lang="en-US" dirty="0" smtClean="0"/>
              <a:t>only after being cleansed for duty at the Laver (Basin)</a:t>
            </a:r>
          </a:p>
          <a:p>
            <a:endParaRPr lang="en-US" dirty="0" smtClean="0"/>
          </a:p>
          <a:p>
            <a:r>
              <a:rPr lang="en-US" dirty="0" smtClean="0"/>
              <a:t>That</a:t>
            </a:r>
            <a:r>
              <a:rPr lang="en-US" baseline="0" dirty="0" smtClean="0"/>
              <a:t> means that of the 13 tribes of Israel, only 1 could ever enter the Holy Places to enjoy God’s Presence. And even then, only when on active duty. See, God’s dwelling place, the place of His Presence is a Holy Place and it is reserved for priests, those set apart or called to serve Him. </a:t>
            </a:r>
            <a:endParaRPr lang="en-US" dirty="0" smtClean="0"/>
          </a:p>
          <a:p>
            <a:endParaRPr lang="en-US" dirty="0" smtClean="0">
              <a:sym typeface="Wingdings" pitchFamily="2" charset="2"/>
            </a:endParaRPr>
          </a:p>
          <a:p>
            <a:r>
              <a:rPr lang="en-US" dirty="0" smtClean="0">
                <a:sym typeface="Wingdings" pitchFamily="2" charset="2"/>
              </a:rPr>
              <a:t> Who can tell me how things are different under the NC? </a:t>
            </a:r>
            <a:endParaRPr lang="en-ZA" dirty="0"/>
          </a:p>
        </p:txBody>
      </p:sp>
      <p:sp>
        <p:nvSpPr>
          <p:cNvPr id="4" name="Slide Number Placeholder 3"/>
          <p:cNvSpPr>
            <a:spLocks noGrp="1"/>
          </p:cNvSpPr>
          <p:nvPr>
            <p:ph type="sldNum" sz="quarter" idx="10"/>
          </p:nvPr>
        </p:nvSpPr>
        <p:spPr/>
        <p:txBody>
          <a:bodyPr/>
          <a:lstStyle/>
          <a:p>
            <a:pPr>
              <a:defRPr/>
            </a:pPr>
            <a:fld id="{F13F125D-4EBD-4D56-AFF5-EA38B9B1092C}" type="slidenum">
              <a:rPr lang="en-US" smtClean="0">
                <a:solidFill>
                  <a:prstClr val="black"/>
                </a:solidFill>
              </a:rPr>
              <a:pPr>
                <a:defRPr/>
              </a:pPr>
              <a:t>12</a:t>
            </a:fld>
            <a:endParaRPr lang="en-US">
              <a:solidFill>
                <a:prstClr val="black"/>
              </a:solidFill>
            </a:endParaRPr>
          </a:p>
        </p:txBody>
      </p:sp>
    </p:spTree>
    <p:extLst>
      <p:ext uri="{BB962C8B-B14F-4D97-AF65-F5344CB8AC3E}">
        <p14:creationId xmlns:p14="http://schemas.microsoft.com/office/powerpoint/2010/main" val="358262277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ZA"/>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ZA"/>
          </a:p>
        </p:txBody>
      </p:sp>
      <p:sp>
        <p:nvSpPr>
          <p:cNvPr id="4" name="Date Placeholder 3"/>
          <p:cNvSpPr>
            <a:spLocks noGrp="1"/>
          </p:cNvSpPr>
          <p:nvPr>
            <p:ph type="dt" sz="half" idx="10"/>
          </p:nvPr>
        </p:nvSpPr>
        <p:spPr/>
        <p:txBody>
          <a:bodyPr/>
          <a:lstStyle>
            <a:lvl1pPr>
              <a:defRPr/>
            </a:lvl1pPr>
          </a:lstStyle>
          <a:p>
            <a:pPr>
              <a:defRPr/>
            </a:pPr>
            <a:fld id="{0CC3B054-33C1-46B9-A5DA-68A08D2D23DC}" type="datetime1">
              <a:rPr lang="en-ZA"/>
              <a:pPr>
                <a:defRPr/>
              </a:pPr>
              <a:t>2014/03/09</a:t>
            </a:fld>
            <a:endParaRPr lang="en-ZA"/>
          </a:p>
        </p:txBody>
      </p:sp>
      <p:sp>
        <p:nvSpPr>
          <p:cNvPr id="5" name="Footer Placeholder 4"/>
          <p:cNvSpPr>
            <a:spLocks noGrp="1"/>
          </p:cNvSpPr>
          <p:nvPr>
            <p:ph type="ftr" sz="quarter" idx="11"/>
          </p:nvPr>
        </p:nvSpPr>
        <p:spPr/>
        <p:txBody>
          <a:bodyPr/>
          <a:lstStyle>
            <a:lvl1pPr>
              <a:defRPr/>
            </a:lvl1pPr>
          </a:lstStyle>
          <a:p>
            <a:pPr>
              <a:defRPr/>
            </a:pPr>
            <a:endParaRPr lang="en-ZA">
              <a:solidFill>
                <a:prstClr val="black">
                  <a:tint val="75000"/>
                </a:prstClr>
              </a:solidFill>
            </a:endParaRPr>
          </a:p>
        </p:txBody>
      </p:sp>
      <p:sp>
        <p:nvSpPr>
          <p:cNvPr id="6" name="Slide Number Placeholder 5"/>
          <p:cNvSpPr>
            <a:spLocks noGrp="1"/>
          </p:cNvSpPr>
          <p:nvPr>
            <p:ph type="sldNum" sz="quarter" idx="12"/>
          </p:nvPr>
        </p:nvSpPr>
        <p:spPr>
          <a:xfrm>
            <a:off x="6930564" y="6548662"/>
            <a:ext cx="2133600" cy="365125"/>
          </a:xfrm>
        </p:spPr>
        <p:txBody>
          <a:bodyPr/>
          <a:lstStyle>
            <a:lvl1pPr>
              <a:defRPr/>
            </a:lvl1pPr>
          </a:lstStyle>
          <a:p>
            <a:pPr>
              <a:defRPr/>
            </a:pPr>
            <a:fld id="{CB25EF53-4AF0-45DD-B7A1-47F2FCBB8AE8}" type="slidenum">
              <a:rPr lang="en-ZA"/>
              <a:pPr>
                <a:defRPr/>
              </a:pPr>
              <a:t>‹#›</a:t>
            </a:fld>
            <a:endParaRPr lang="en-ZA" dirty="0"/>
          </a:p>
        </p:txBody>
      </p:sp>
    </p:spTree>
    <p:extLst>
      <p:ext uri="{BB962C8B-B14F-4D97-AF65-F5344CB8AC3E}">
        <p14:creationId xmlns:p14="http://schemas.microsoft.com/office/powerpoint/2010/main" val="3607579228"/>
      </p:ext>
    </p:extLst>
  </p:cSld>
  <p:clrMapOvr>
    <a:masterClrMapping/>
  </p:clrMapOvr>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ZA"/>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ZA"/>
          </a:p>
        </p:txBody>
      </p:sp>
      <p:sp>
        <p:nvSpPr>
          <p:cNvPr id="4" name="Date Placeholder 3"/>
          <p:cNvSpPr>
            <a:spLocks noGrp="1"/>
          </p:cNvSpPr>
          <p:nvPr>
            <p:ph type="dt" sz="half" idx="10"/>
          </p:nvPr>
        </p:nvSpPr>
        <p:spPr/>
        <p:txBody>
          <a:bodyPr/>
          <a:lstStyle>
            <a:lvl1pPr>
              <a:defRPr/>
            </a:lvl1pPr>
          </a:lstStyle>
          <a:p>
            <a:pPr>
              <a:defRPr/>
            </a:pPr>
            <a:fld id="{8F6E073A-4FF1-4EFA-8D24-5FAD020530AA}" type="datetime1">
              <a:rPr lang="en-ZA"/>
              <a:pPr>
                <a:defRPr/>
              </a:pPr>
              <a:t>2014/03/09</a:t>
            </a:fld>
            <a:endParaRPr lang="en-ZA"/>
          </a:p>
        </p:txBody>
      </p:sp>
      <p:sp>
        <p:nvSpPr>
          <p:cNvPr id="5" name="Footer Placeholder 4"/>
          <p:cNvSpPr>
            <a:spLocks noGrp="1"/>
          </p:cNvSpPr>
          <p:nvPr>
            <p:ph type="ftr" sz="quarter" idx="11"/>
          </p:nvPr>
        </p:nvSpPr>
        <p:spPr/>
        <p:txBody>
          <a:bodyPr/>
          <a:lstStyle>
            <a:lvl1pPr>
              <a:defRPr/>
            </a:lvl1pPr>
          </a:lstStyle>
          <a:p>
            <a:pPr>
              <a:defRPr/>
            </a:pPr>
            <a:endParaRPr lang="en-ZA">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1450BAEE-F6E3-4D88-BDF2-95A86F0C7884}" type="slidenum">
              <a:rPr lang="en-ZA"/>
              <a:pPr>
                <a:defRPr/>
              </a:pPr>
              <a:t>‹#›</a:t>
            </a:fld>
            <a:endParaRPr lang="en-ZA"/>
          </a:p>
        </p:txBody>
      </p:sp>
    </p:spTree>
    <p:extLst>
      <p:ext uri="{BB962C8B-B14F-4D97-AF65-F5344CB8AC3E}">
        <p14:creationId xmlns:p14="http://schemas.microsoft.com/office/powerpoint/2010/main" val="289598596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ZA"/>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ZA"/>
          </a:p>
        </p:txBody>
      </p:sp>
      <p:sp>
        <p:nvSpPr>
          <p:cNvPr id="4" name="Date Placeholder 3"/>
          <p:cNvSpPr>
            <a:spLocks noGrp="1"/>
          </p:cNvSpPr>
          <p:nvPr>
            <p:ph type="dt" sz="half" idx="10"/>
          </p:nvPr>
        </p:nvSpPr>
        <p:spPr/>
        <p:txBody>
          <a:bodyPr/>
          <a:lstStyle>
            <a:lvl1pPr>
              <a:defRPr/>
            </a:lvl1pPr>
          </a:lstStyle>
          <a:p>
            <a:pPr>
              <a:defRPr/>
            </a:pPr>
            <a:fld id="{DBB9AC93-711F-4B6C-91DC-241598B780A3}" type="datetime1">
              <a:rPr lang="en-ZA"/>
              <a:pPr>
                <a:defRPr/>
              </a:pPr>
              <a:t>2014/03/09</a:t>
            </a:fld>
            <a:endParaRPr lang="en-ZA"/>
          </a:p>
        </p:txBody>
      </p:sp>
      <p:sp>
        <p:nvSpPr>
          <p:cNvPr id="5" name="Footer Placeholder 4"/>
          <p:cNvSpPr>
            <a:spLocks noGrp="1"/>
          </p:cNvSpPr>
          <p:nvPr>
            <p:ph type="ftr" sz="quarter" idx="11"/>
          </p:nvPr>
        </p:nvSpPr>
        <p:spPr/>
        <p:txBody>
          <a:bodyPr/>
          <a:lstStyle>
            <a:lvl1pPr>
              <a:defRPr/>
            </a:lvl1pPr>
          </a:lstStyle>
          <a:p>
            <a:pPr>
              <a:defRPr/>
            </a:pPr>
            <a:endParaRPr lang="en-ZA">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C86BA0FB-B224-4C9E-B6DE-E0BC71471BEA}" type="slidenum">
              <a:rPr lang="en-ZA"/>
              <a:pPr>
                <a:defRPr/>
              </a:pPr>
              <a:t>‹#›</a:t>
            </a:fld>
            <a:endParaRPr lang="en-ZA"/>
          </a:p>
        </p:txBody>
      </p:sp>
    </p:spTree>
    <p:extLst>
      <p:ext uri="{BB962C8B-B14F-4D97-AF65-F5344CB8AC3E}">
        <p14:creationId xmlns:p14="http://schemas.microsoft.com/office/powerpoint/2010/main" val="144681885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ZA"/>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ZA"/>
          </a:p>
        </p:txBody>
      </p:sp>
      <p:sp>
        <p:nvSpPr>
          <p:cNvPr id="4" name="Date Placeholder 3"/>
          <p:cNvSpPr>
            <a:spLocks noGrp="1"/>
          </p:cNvSpPr>
          <p:nvPr>
            <p:ph type="dt" sz="half" idx="10"/>
          </p:nvPr>
        </p:nvSpPr>
        <p:spPr/>
        <p:txBody>
          <a:bodyPr/>
          <a:lstStyle>
            <a:lvl1pPr>
              <a:defRPr/>
            </a:lvl1pPr>
          </a:lstStyle>
          <a:p>
            <a:pPr>
              <a:defRPr/>
            </a:pPr>
            <a:fld id="{0CC3B054-33C1-46B9-A5DA-68A08D2D23DC}" type="datetime1">
              <a:rPr lang="en-ZA"/>
              <a:pPr>
                <a:defRPr/>
              </a:pPr>
              <a:t>2014/03/09</a:t>
            </a:fld>
            <a:endParaRPr lang="en-ZA"/>
          </a:p>
        </p:txBody>
      </p:sp>
      <p:sp>
        <p:nvSpPr>
          <p:cNvPr id="5" name="Footer Placeholder 4"/>
          <p:cNvSpPr>
            <a:spLocks noGrp="1"/>
          </p:cNvSpPr>
          <p:nvPr>
            <p:ph type="ftr" sz="quarter" idx="11"/>
          </p:nvPr>
        </p:nvSpPr>
        <p:spPr/>
        <p:txBody>
          <a:bodyPr/>
          <a:lstStyle>
            <a:lvl1pPr>
              <a:defRPr/>
            </a:lvl1pPr>
          </a:lstStyle>
          <a:p>
            <a:pPr>
              <a:defRPr/>
            </a:pPr>
            <a:endParaRPr lang="en-ZA">
              <a:solidFill>
                <a:prstClr val="black">
                  <a:tint val="75000"/>
                </a:prstClr>
              </a:solidFill>
            </a:endParaRPr>
          </a:p>
        </p:txBody>
      </p:sp>
      <p:sp>
        <p:nvSpPr>
          <p:cNvPr id="6" name="Slide Number Placeholder 5"/>
          <p:cNvSpPr>
            <a:spLocks noGrp="1"/>
          </p:cNvSpPr>
          <p:nvPr>
            <p:ph type="sldNum" sz="quarter" idx="12"/>
          </p:nvPr>
        </p:nvSpPr>
        <p:spPr>
          <a:xfrm>
            <a:off x="6930564" y="6548662"/>
            <a:ext cx="2133600" cy="365125"/>
          </a:xfrm>
        </p:spPr>
        <p:txBody>
          <a:bodyPr/>
          <a:lstStyle>
            <a:lvl1pPr>
              <a:defRPr/>
            </a:lvl1pPr>
          </a:lstStyle>
          <a:p>
            <a:pPr>
              <a:defRPr/>
            </a:pPr>
            <a:fld id="{CB25EF53-4AF0-45DD-B7A1-47F2FCBB8AE8}" type="slidenum">
              <a:rPr lang="en-ZA"/>
              <a:pPr>
                <a:defRPr/>
              </a:pPr>
              <a:t>‹#›</a:t>
            </a:fld>
            <a:endParaRPr lang="en-ZA" dirty="0"/>
          </a:p>
        </p:txBody>
      </p:sp>
    </p:spTree>
    <p:extLst>
      <p:ext uri="{BB962C8B-B14F-4D97-AF65-F5344CB8AC3E}">
        <p14:creationId xmlns:p14="http://schemas.microsoft.com/office/powerpoint/2010/main" val="2617712530"/>
      </p:ext>
    </p:extLst>
  </p:cSld>
  <p:clrMapOvr>
    <a:masterClrMapping/>
  </p:clrMapOvr>
  <p:timing>
    <p:tnLst>
      <p:par>
        <p:cTn id="1" dur="indefinite" restart="never" nodeType="tmRoot"/>
      </p:par>
    </p:tn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ZA"/>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ZA"/>
          </a:p>
        </p:txBody>
      </p:sp>
      <p:sp>
        <p:nvSpPr>
          <p:cNvPr id="4" name="Date Placeholder 3"/>
          <p:cNvSpPr>
            <a:spLocks noGrp="1"/>
          </p:cNvSpPr>
          <p:nvPr>
            <p:ph type="dt" sz="half" idx="10"/>
          </p:nvPr>
        </p:nvSpPr>
        <p:spPr/>
        <p:txBody>
          <a:bodyPr/>
          <a:lstStyle>
            <a:lvl1pPr>
              <a:defRPr/>
            </a:lvl1pPr>
          </a:lstStyle>
          <a:p>
            <a:pPr>
              <a:defRPr/>
            </a:pPr>
            <a:fld id="{F1D73CC4-FB65-40BB-A649-AAA73275748A}" type="datetime1">
              <a:rPr lang="en-ZA"/>
              <a:pPr>
                <a:defRPr/>
              </a:pPr>
              <a:t>2014/03/09</a:t>
            </a:fld>
            <a:endParaRPr lang="en-ZA"/>
          </a:p>
        </p:txBody>
      </p:sp>
      <p:sp>
        <p:nvSpPr>
          <p:cNvPr id="5" name="Footer Placeholder 4"/>
          <p:cNvSpPr>
            <a:spLocks noGrp="1"/>
          </p:cNvSpPr>
          <p:nvPr>
            <p:ph type="ftr" sz="quarter" idx="11"/>
          </p:nvPr>
        </p:nvSpPr>
        <p:spPr/>
        <p:txBody>
          <a:bodyPr/>
          <a:lstStyle>
            <a:lvl1pPr>
              <a:defRPr/>
            </a:lvl1pPr>
          </a:lstStyle>
          <a:p>
            <a:pPr>
              <a:defRPr/>
            </a:pPr>
            <a:endParaRPr lang="en-ZA">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solidFill>
                  <a:schemeClr val="tx1">
                    <a:lumMod val="65000"/>
                    <a:lumOff val="35000"/>
                  </a:schemeClr>
                </a:solidFill>
              </a:defRPr>
            </a:lvl1pPr>
          </a:lstStyle>
          <a:p>
            <a:pPr>
              <a:defRPr/>
            </a:pPr>
            <a:fld id="{9B69759B-C1D9-417C-9B4A-0F717375400C}" type="slidenum">
              <a:rPr lang="en-ZA" smtClean="0">
                <a:solidFill>
                  <a:prstClr val="black">
                    <a:lumMod val="65000"/>
                    <a:lumOff val="35000"/>
                  </a:prstClr>
                </a:solidFill>
              </a:rPr>
              <a:pPr>
                <a:defRPr/>
              </a:pPr>
              <a:t>‹#›</a:t>
            </a:fld>
            <a:endParaRPr lang="en-ZA">
              <a:solidFill>
                <a:prstClr val="black">
                  <a:lumMod val="65000"/>
                  <a:lumOff val="35000"/>
                </a:prstClr>
              </a:solidFill>
            </a:endParaRPr>
          </a:p>
        </p:txBody>
      </p:sp>
    </p:spTree>
    <p:extLst>
      <p:ext uri="{BB962C8B-B14F-4D97-AF65-F5344CB8AC3E}">
        <p14:creationId xmlns:p14="http://schemas.microsoft.com/office/powerpoint/2010/main" val="1273877690"/>
      </p:ext>
    </p:extLst>
  </p:cSld>
  <p:clrMapOvr>
    <a:masterClrMapping/>
  </p:clrMapOvr>
  <p:timing>
    <p:tnLst>
      <p:par>
        <p:cTn id="1" dur="indefinite" restart="never" nodeType="tmRoot"/>
      </p:par>
    </p:tnLst>
  </p:timing>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1_Title and Content">
    <p:bg>
      <p:bgPr>
        <a:solidFill>
          <a:schemeClr val="tx1">
            <a:lumMod val="50000"/>
            <a:lumOff val="50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2800" b="1">
                <a:solidFill>
                  <a:schemeClr val="bg1"/>
                </a:solidFill>
                <a:latin typeface="Century Gothic" panose="020B0502020202020204" pitchFamily="34" charset="0"/>
              </a:defRPr>
            </a:lvl1pPr>
          </a:lstStyle>
          <a:p>
            <a:r>
              <a:rPr lang="en-US" dirty="0" smtClean="0"/>
              <a:t>Click to edit Master title style</a:t>
            </a:r>
            <a:endParaRPr lang="en-ZA" dirty="0"/>
          </a:p>
        </p:txBody>
      </p:sp>
      <p:sp>
        <p:nvSpPr>
          <p:cNvPr id="3" name="Content Placeholder 2"/>
          <p:cNvSpPr>
            <a:spLocks noGrp="1"/>
          </p:cNvSpPr>
          <p:nvPr>
            <p:ph idx="1"/>
          </p:nvPr>
        </p:nvSpPr>
        <p:spPr/>
        <p:txBody>
          <a:bodyPr/>
          <a:lstStyle>
            <a:lvl1pPr>
              <a:defRPr sz="2400">
                <a:solidFill>
                  <a:schemeClr val="bg1"/>
                </a:solidFill>
                <a:latin typeface="Century Gothic" panose="020B0502020202020204" pitchFamily="34" charset="0"/>
              </a:defRPr>
            </a:lvl1pPr>
            <a:lvl2pPr>
              <a:defRPr sz="2000">
                <a:solidFill>
                  <a:schemeClr val="bg1"/>
                </a:solidFill>
                <a:latin typeface="Century Gothic" panose="020B0502020202020204" pitchFamily="34" charset="0"/>
              </a:defRPr>
            </a:lvl2pPr>
            <a:lvl3pPr>
              <a:defRPr sz="2000">
                <a:solidFill>
                  <a:schemeClr val="bg1"/>
                </a:solidFill>
                <a:latin typeface="Century Gothic" panose="020B0502020202020204" pitchFamily="34" charset="0"/>
              </a:defRPr>
            </a:lvl3pPr>
            <a:lvl4pPr>
              <a:defRPr sz="1800">
                <a:solidFill>
                  <a:schemeClr val="bg1"/>
                </a:solidFill>
                <a:latin typeface="Century Gothic" panose="020B0502020202020204" pitchFamily="34" charset="0"/>
              </a:defRPr>
            </a:lvl4pPr>
            <a:lvl5pPr>
              <a:defRPr sz="1800">
                <a:solidFill>
                  <a:schemeClr val="bg1"/>
                </a:solidFill>
                <a:latin typeface="Century Gothic" panose="020B0502020202020204" pitchFamily="34" charset="0"/>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ZA" dirty="0"/>
          </a:p>
        </p:txBody>
      </p:sp>
      <p:sp>
        <p:nvSpPr>
          <p:cNvPr id="4" name="Date Placeholder 3"/>
          <p:cNvSpPr>
            <a:spLocks noGrp="1"/>
          </p:cNvSpPr>
          <p:nvPr>
            <p:ph type="dt" sz="half" idx="10"/>
          </p:nvPr>
        </p:nvSpPr>
        <p:spPr/>
        <p:txBody>
          <a:bodyPr/>
          <a:lstStyle>
            <a:lvl1pPr>
              <a:defRPr/>
            </a:lvl1pPr>
          </a:lstStyle>
          <a:p>
            <a:pPr>
              <a:defRPr/>
            </a:pPr>
            <a:fld id="{F1D73CC4-FB65-40BB-A649-AAA73275748A}" type="datetime1">
              <a:rPr lang="en-ZA"/>
              <a:pPr>
                <a:defRPr/>
              </a:pPr>
              <a:t>2014/03/09</a:t>
            </a:fld>
            <a:endParaRPr lang="en-ZA"/>
          </a:p>
        </p:txBody>
      </p:sp>
      <p:sp>
        <p:nvSpPr>
          <p:cNvPr id="5" name="Footer Placeholder 4"/>
          <p:cNvSpPr>
            <a:spLocks noGrp="1"/>
          </p:cNvSpPr>
          <p:nvPr>
            <p:ph type="ftr" sz="quarter" idx="11"/>
          </p:nvPr>
        </p:nvSpPr>
        <p:spPr/>
        <p:txBody>
          <a:bodyPr/>
          <a:lstStyle>
            <a:lvl1pPr>
              <a:defRPr/>
            </a:lvl1pPr>
          </a:lstStyle>
          <a:p>
            <a:pPr>
              <a:defRPr/>
            </a:pPr>
            <a:endParaRPr lang="en-ZA">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9B69759B-C1D9-417C-9B4A-0F717375400C}" type="slidenum">
              <a:rPr lang="en-ZA"/>
              <a:pPr>
                <a:defRPr/>
              </a:pPr>
              <a:t>‹#›</a:t>
            </a:fld>
            <a:endParaRPr lang="en-ZA"/>
          </a:p>
        </p:txBody>
      </p:sp>
    </p:spTree>
    <p:extLst>
      <p:ext uri="{BB962C8B-B14F-4D97-AF65-F5344CB8AC3E}">
        <p14:creationId xmlns:p14="http://schemas.microsoft.com/office/powerpoint/2010/main" val="4038374356"/>
      </p:ext>
    </p:extLst>
  </p:cSld>
  <p:clrMapOvr>
    <a:masterClrMapping/>
  </p:clrMapOvr>
  <p:timing>
    <p:tnLst>
      <p:par>
        <p:cTn id="1" dur="indefinite" restart="never" nodeType="tmRoot"/>
      </p:par>
    </p:tnLst>
  </p:timing>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ZA"/>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pPr>
              <a:defRPr/>
            </a:pPr>
            <a:fld id="{F37D4C1C-5D85-455B-AF55-6985FCE7C8F8}" type="datetime1">
              <a:rPr lang="en-ZA"/>
              <a:pPr>
                <a:defRPr/>
              </a:pPr>
              <a:t>2014/03/09</a:t>
            </a:fld>
            <a:endParaRPr lang="en-ZA"/>
          </a:p>
        </p:txBody>
      </p:sp>
      <p:sp>
        <p:nvSpPr>
          <p:cNvPr id="5" name="Footer Placeholder 4"/>
          <p:cNvSpPr>
            <a:spLocks noGrp="1"/>
          </p:cNvSpPr>
          <p:nvPr>
            <p:ph type="ftr" sz="quarter" idx="11"/>
          </p:nvPr>
        </p:nvSpPr>
        <p:spPr/>
        <p:txBody>
          <a:bodyPr/>
          <a:lstStyle>
            <a:lvl1pPr>
              <a:defRPr/>
            </a:lvl1pPr>
          </a:lstStyle>
          <a:p>
            <a:pPr>
              <a:defRPr/>
            </a:pPr>
            <a:endParaRPr lang="en-ZA">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D6B4C3EF-B627-408E-8E9E-9B0F840AB0D8}" type="slidenum">
              <a:rPr lang="en-ZA"/>
              <a:pPr>
                <a:defRPr/>
              </a:pPr>
              <a:t>‹#›</a:t>
            </a:fld>
            <a:endParaRPr lang="en-ZA"/>
          </a:p>
        </p:txBody>
      </p:sp>
    </p:spTree>
    <p:extLst>
      <p:ext uri="{BB962C8B-B14F-4D97-AF65-F5344CB8AC3E}">
        <p14:creationId xmlns:p14="http://schemas.microsoft.com/office/powerpoint/2010/main" val="357158369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ZA"/>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ZA"/>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ZA"/>
          </a:p>
        </p:txBody>
      </p:sp>
      <p:sp>
        <p:nvSpPr>
          <p:cNvPr id="5" name="Date Placeholder 3"/>
          <p:cNvSpPr>
            <a:spLocks noGrp="1"/>
          </p:cNvSpPr>
          <p:nvPr>
            <p:ph type="dt" sz="half" idx="10"/>
          </p:nvPr>
        </p:nvSpPr>
        <p:spPr/>
        <p:txBody>
          <a:bodyPr/>
          <a:lstStyle>
            <a:lvl1pPr>
              <a:defRPr/>
            </a:lvl1pPr>
          </a:lstStyle>
          <a:p>
            <a:pPr>
              <a:defRPr/>
            </a:pPr>
            <a:fld id="{C613F04B-C28D-49D1-A510-1F8597D69D54}" type="datetime1">
              <a:rPr lang="en-ZA"/>
              <a:pPr>
                <a:defRPr/>
              </a:pPr>
              <a:t>2014/03/09</a:t>
            </a:fld>
            <a:endParaRPr lang="en-ZA"/>
          </a:p>
        </p:txBody>
      </p:sp>
      <p:sp>
        <p:nvSpPr>
          <p:cNvPr id="6" name="Footer Placeholder 4"/>
          <p:cNvSpPr>
            <a:spLocks noGrp="1"/>
          </p:cNvSpPr>
          <p:nvPr>
            <p:ph type="ftr" sz="quarter" idx="11"/>
          </p:nvPr>
        </p:nvSpPr>
        <p:spPr/>
        <p:txBody>
          <a:bodyPr/>
          <a:lstStyle>
            <a:lvl1pPr>
              <a:defRPr/>
            </a:lvl1pPr>
          </a:lstStyle>
          <a:p>
            <a:pPr>
              <a:defRPr/>
            </a:pPr>
            <a:endParaRPr lang="en-ZA">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3921AE4B-C207-423B-BB34-0F304942718A}" type="slidenum">
              <a:rPr lang="en-ZA"/>
              <a:pPr>
                <a:defRPr/>
              </a:pPr>
              <a:t>‹#›</a:t>
            </a:fld>
            <a:endParaRPr lang="en-ZA"/>
          </a:p>
        </p:txBody>
      </p:sp>
    </p:spTree>
    <p:extLst>
      <p:ext uri="{BB962C8B-B14F-4D97-AF65-F5344CB8AC3E}">
        <p14:creationId xmlns:p14="http://schemas.microsoft.com/office/powerpoint/2010/main" val="169351891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ZA"/>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ZA"/>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ZA"/>
          </a:p>
        </p:txBody>
      </p:sp>
      <p:sp>
        <p:nvSpPr>
          <p:cNvPr id="7" name="Date Placeholder 3"/>
          <p:cNvSpPr>
            <a:spLocks noGrp="1"/>
          </p:cNvSpPr>
          <p:nvPr>
            <p:ph type="dt" sz="half" idx="10"/>
          </p:nvPr>
        </p:nvSpPr>
        <p:spPr/>
        <p:txBody>
          <a:bodyPr/>
          <a:lstStyle>
            <a:lvl1pPr>
              <a:defRPr/>
            </a:lvl1pPr>
          </a:lstStyle>
          <a:p>
            <a:pPr>
              <a:defRPr/>
            </a:pPr>
            <a:fld id="{D2F646EB-090D-4DC9-A18A-9201F3CC4F8E}" type="datetime1">
              <a:rPr lang="en-ZA"/>
              <a:pPr>
                <a:defRPr/>
              </a:pPr>
              <a:t>2014/03/09</a:t>
            </a:fld>
            <a:endParaRPr lang="en-ZA"/>
          </a:p>
        </p:txBody>
      </p:sp>
      <p:sp>
        <p:nvSpPr>
          <p:cNvPr id="8" name="Footer Placeholder 4"/>
          <p:cNvSpPr>
            <a:spLocks noGrp="1"/>
          </p:cNvSpPr>
          <p:nvPr>
            <p:ph type="ftr" sz="quarter" idx="11"/>
          </p:nvPr>
        </p:nvSpPr>
        <p:spPr/>
        <p:txBody>
          <a:bodyPr/>
          <a:lstStyle>
            <a:lvl1pPr>
              <a:defRPr/>
            </a:lvl1pPr>
          </a:lstStyle>
          <a:p>
            <a:pPr>
              <a:defRPr/>
            </a:pPr>
            <a:endParaRPr lang="en-ZA">
              <a:solidFill>
                <a:prstClr val="black">
                  <a:tint val="75000"/>
                </a:prstClr>
              </a:solidFill>
            </a:endParaRPr>
          </a:p>
        </p:txBody>
      </p:sp>
      <p:sp>
        <p:nvSpPr>
          <p:cNvPr id="9" name="Slide Number Placeholder 5"/>
          <p:cNvSpPr>
            <a:spLocks noGrp="1"/>
          </p:cNvSpPr>
          <p:nvPr>
            <p:ph type="sldNum" sz="quarter" idx="12"/>
          </p:nvPr>
        </p:nvSpPr>
        <p:spPr/>
        <p:txBody>
          <a:bodyPr/>
          <a:lstStyle>
            <a:lvl1pPr>
              <a:defRPr/>
            </a:lvl1pPr>
          </a:lstStyle>
          <a:p>
            <a:pPr>
              <a:defRPr/>
            </a:pPr>
            <a:fld id="{D8B9C811-B0FE-4ED2-B4A6-94D8AEF0AFF4}" type="slidenum">
              <a:rPr lang="en-ZA"/>
              <a:pPr>
                <a:defRPr/>
              </a:pPr>
              <a:t>‹#›</a:t>
            </a:fld>
            <a:endParaRPr lang="en-ZA"/>
          </a:p>
        </p:txBody>
      </p:sp>
    </p:spTree>
    <p:extLst>
      <p:ext uri="{BB962C8B-B14F-4D97-AF65-F5344CB8AC3E}">
        <p14:creationId xmlns:p14="http://schemas.microsoft.com/office/powerpoint/2010/main" val="113294057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ZA"/>
          </a:p>
        </p:txBody>
      </p:sp>
      <p:sp>
        <p:nvSpPr>
          <p:cNvPr id="3" name="Date Placeholder 3"/>
          <p:cNvSpPr>
            <a:spLocks noGrp="1"/>
          </p:cNvSpPr>
          <p:nvPr>
            <p:ph type="dt" sz="half" idx="10"/>
          </p:nvPr>
        </p:nvSpPr>
        <p:spPr/>
        <p:txBody>
          <a:bodyPr/>
          <a:lstStyle>
            <a:lvl1pPr>
              <a:defRPr/>
            </a:lvl1pPr>
          </a:lstStyle>
          <a:p>
            <a:pPr>
              <a:defRPr/>
            </a:pPr>
            <a:fld id="{F31EACF1-17C0-4101-B896-37FB13694401}" type="datetime1">
              <a:rPr lang="en-ZA"/>
              <a:pPr>
                <a:defRPr/>
              </a:pPr>
              <a:t>2014/03/09</a:t>
            </a:fld>
            <a:endParaRPr lang="en-ZA"/>
          </a:p>
        </p:txBody>
      </p:sp>
      <p:sp>
        <p:nvSpPr>
          <p:cNvPr id="4" name="Footer Placeholder 4"/>
          <p:cNvSpPr>
            <a:spLocks noGrp="1"/>
          </p:cNvSpPr>
          <p:nvPr>
            <p:ph type="ftr" sz="quarter" idx="11"/>
          </p:nvPr>
        </p:nvSpPr>
        <p:spPr/>
        <p:txBody>
          <a:bodyPr/>
          <a:lstStyle>
            <a:lvl1pPr>
              <a:defRPr/>
            </a:lvl1pPr>
          </a:lstStyle>
          <a:p>
            <a:pPr>
              <a:defRPr/>
            </a:pPr>
            <a:endParaRPr lang="en-ZA">
              <a:solidFill>
                <a:prstClr val="black">
                  <a:tint val="75000"/>
                </a:prstClr>
              </a:solidFill>
            </a:endParaRPr>
          </a:p>
        </p:txBody>
      </p:sp>
      <p:sp>
        <p:nvSpPr>
          <p:cNvPr id="5" name="Slide Number Placeholder 5"/>
          <p:cNvSpPr>
            <a:spLocks noGrp="1"/>
          </p:cNvSpPr>
          <p:nvPr>
            <p:ph type="sldNum" sz="quarter" idx="12"/>
          </p:nvPr>
        </p:nvSpPr>
        <p:spPr/>
        <p:txBody>
          <a:bodyPr/>
          <a:lstStyle>
            <a:lvl1pPr>
              <a:defRPr/>
            </a:lvl1pPr>
          </a:lstStyle>
          <a:p>
            <a:pPr>
              <a:defRPr/>
            </a:pPr>
            <a:fld id="{CD886B9F-750A-43CA-9C99-2953B0F34C19}" type="slidenum">
              <a:rPr lang="en-ZA"/>
              <a:pPr>
                <a:defRPr/>
              </a:pPr>
              <a:t>‹#›</a:t>
            </a:fld>
            <a:endParaRPr lang="en-ZA"/>
          </a:p>
        </p:txBody>
      </p:sp>
    </p:spTree>
    <p:extLst>
      <p:ext uri="{BB962C8B-B14F-4D97-AF65-F5344CB8AC3E}">
        <p14:creationId xmlns:p14="http://schemas.microsoft.com/office/powerpoint/2010/main" val="262608707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216D1AB1-E33B-4FB7-B2AB-3F458D3526AB}" type="datetime1">
              <a:rPr lang="en-ZA"/>
              <a:pPr>
                <a:defRPr/>
              </a:pPr>
              <a:t>2014/03/09</a:t>
            </a:fld>
            <a:endParaRPr lang="en-ZA"/>
          </a:p>
        </p:txBody>
      </p:sp>
      <p:sp>
        <p:nvSpPr>
          <p:cNvPr id="3" name="Footer Placeholder 4"/>
          <p:cNvSpPr>
            <a:spLocks noGrp="1"/>
          </p:cNvSpPr>
          <p:nvPr>
            <p:ph type="ftr" sz="quarter" idx="11"/>
          </p:nvPr>
        </p:nvSpPr>
        <p:spPr/>
        <p:txBody>
          <a:bodyPr/>
          <a:lstStyle>
            <a:lvl1pPr>
              <a:defRPr/>
            </a:lvl1pPr>
          </a:lstStyle>
          <a:p>
            <a:pPr>
              <a:defRPr/>
            </a:pPr>
            <a:endParaRPr lang="en-ZA">
              <a:solidFill>
                <a:prstClr val="black">
                  <a:tint val="75000"/>
                </a:prstClr>
              </a:solidFill>
            </a:endParaRPr>
          </a:p>
        </p:txBody>
      </p:sp>
      <p:sp>
        <p:nvSpPr>
          <p:cNvPr id="4" name="Slide Number Placeholder 5"/>
          <p:cNvSpPr>
            <a:spLocks noGrp="1"/>
          </p:cNvSpPr>
          <p:nvPr>
            <p:ph type="sldNum" sz="quarter" idx="12"/>
          </p:nvPr>
        </p:nvSpPr>
        <p:spPr/>
        <p:txBody>
          <a:bodyPr/>
          <a:lstStyle>
            <a:lvl1pPr>
              <a:defRPr/>
            </a:lvl1pPr>
          </a:lstStyle>
          <a:p>
            <a:pPr>
              <a:defRPr/>
            </a:pPr>
            <a:fld id="{809F2C29-00D7-46B9-BCF4-EF3A581DB6A6}" type="slidenum">
              <a:rPr lang="en-ZA"/>
              <a:pPr>
                <a:defRPr/>
              </a:pPr>
              <a:t>‹#›</a:t>
            </a:fld>
            <a:endParaRPr lang="en-ZA"/>
          </a:p>
        </p:txBody>
      </p:sp>
    </p:spTree>
    <p:extLst>
      <p:ext uri="{BB962C8B-B14F-4D97-AF65-F5344CB8AC3E}">
        <p14:creationId xmlns:p14="http://schemas.microsoft.com/office/powerpoint/2010/main" val="217073677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ZA"/>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ZA"/>
          </a:p>
        </p:txBody>
      </p:sp>
      <p:sp>
        <p:nvSpPr>
          <p:cNvPr id="4" name="Date Placeholder 3"/>
          <p:cNvSpPr>
            <a:spLocks noGrp="1"/>
          </p:cNvSpPr>
          <p:nvPr>
            <p:ph type="dt" sz="half" idx="10"/>
          </p:nvPr>
        </p:nvSpPr>
        <p:spPr/>
        <p:txBody>
          <a:bodyPr/>
          <a:lstStyle>
            <a:lvl1pPr>
              <a:defRPr/>
            </a:lvl1pPr>
          </a:lstStyle>
          <a:p>
            <a:pPr>
              <a:defRPr/>
            </a:pPr>
            <a:fld id="{F1D73CC4-FB65-40BB-A649-AAA73275748A}" type="datetime1">
              <a:rPr lang="en-ZA"/>
              <a:pPr>
                <a:defRPr/>
              </a:pPr>
              <a:t>2014/03/09</a:t>
            </a:fld>
            <a:endParaRPr lang="en-ZA"/>
          </a:p>
        </p:txBody>
      </p:sp>
      <p:sp>
        <p:nvSpPr>
          <p:cNvPr id="5" name="Footer Placeholder 4"/>
          <p:cNvSpPr>
            <a:spLocks noGrp="1"/>
          </p:cNvSpPr>
          <p:nvPr>
            <p:ph type="ftr" sz="quarter" idx="11"/>
          </p:nvPr>
        </p:nvSpPr>
        <p:spPr/>
        <p:txBody>
          <a:bodyPr/>
          <a:lstStyle>
            <a:lvl1pPr>
              <a:defRPr/>
            </a:lvl1pPr>
          </a:lstStyle>
          <a:p>
            <a:pPr>
              <a:defRPr/>
            </a:pPr>
            <a:endParaRPr lang="en-ZA">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9B69759B-C1D9-417C-9B4A-0F717375400C}" type="slidenum">
              <a:rPr lang="en-ZA"/>
              <a:pPr>
                <a:defRPr/>
              </a:pPr>
              <a:t>‹#›</a:t>
            </a:fld>
            <a:endParaRPr lang="en-ZA"/>
          </a:p>
        </p:txBody>
      </p:sp>
    </p:spTree>
    <p:extLst>
      <p:ext uri="{BB962C8B-B14F-4D97-AF65-F5344CB8AC3E}">
        <p14:creationId xmlns:p14="http://schemas.microsoft.com/office/powerpoint/2010/main" val="284227393"/>
      </p:ext>
    </p:extLst>
  </p:cSld>
  <p:clrMapOvr>
    <a:masterClrMapping/>
  </p:clrMapOvr>
  <p:timing>
    <p:tnLst>
      <p:par>
        <p:cTn id="1" dur="indefinite" restart="never" nodeType="tmRoot"/>
      </p:par>
    </p:tnLst>
  </p:timing>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ZA"/>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ZA"/>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01964B17-1228-4535-B089-B2EE0352511D}" type="datetime1">
              <a:rPr lang="en-ZA"/>
              <a:pPr>
                <a:defRPr/>
              </a:pPr>
              <a:t>2014/03/09</a:t>
            </a:fld>
            <a:endParaRPr lang="en-ZA"/>
          </a:p>
        </p:txBody>
      </p:sp>
      <p:sp>
        <p:nvSpPr>
          <p:cNvPr id="6" name="Footer Placeholder 4"/>
          <p:cNvSpPr>
            <a:spLocks noGrp="1"/>
          </p:cNvSpPr>
          <p:nvPr>
            <p:ph type="ftr" sz="quarter" idx="11"/>
          </p:nvPr>
        </p:nvSpPr>
        <p:spPr/>
        <p:txBody>
          <a:bodyPr/>
          <a:lstStyle>
            <a:lvl1pPr>
              <a:defRPr/>
            </a:lvl1pPr>
          </a:lstStyle>
          <a:p>
            <a:pPr>
              <a:defRPr/>
            </a:pPr>
            <a:endParaRPr lang="en-ZA">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2A96DD1C-638E-414F-95A6-08B1E03F86B2}" type="slidenum">
              <a:rPr lang="en-ZA"/>
              <a:pPr>
                <a:defRPr/>
              </a:pPr>
              <a:t>‹#›</a:t>
            </a:fld>
            <a:endParaRPr lang="en-ZA"/>
          </a:p>
        </p:txBody>
      </p:sp>
    </p:spTree>
    <p:extLst>
      <p:ext uri="{BB962C8B-B14F-4D97-AF65-F5344CB8AC3E}">
        <p14:creationId xmlns:p14="http://schemas.microsoft.com/office/powerpoint/2010/main" val="402304256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ZA"/>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ZA"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A8CCF583-D75D-47EA-B8B4-3F17986D47E1}" type="datetime1">
              <a:rPr lang="en-ZA"/>
              <a:pPr>
                <a:defRPr/>
              </a:pPr>
              <a:t>2014/03/09</a:t>
            </a:fld>
            <a:endParaRPr lang="en-ZA"/>
          </a:p>
        </p:txBody>
      </p:sp>
      <p:sp>
        <p:nvSpPr>
          <p:cNvPr id="6" name="Footer Placeholder 4"/>
          <p:cNvSpPr>
            <a:spLocks noGrp="1"/>
          </p:cNvSpPr>
          <p:nvPr>
            <p:ph type="ftr" sz="quarter" idx="11"/>
          </p:nvPr>
        </p:nvSpPr>
        <p:spPr/>
        <p:txBody>
          <a:bodyPr/>
          <a:lstStyle>
            <a:lvl1pPr>
              <a:defRPr/>
            </a:lvl1pPr>
          </a:lstStyle>
          <a:p>
            <a:pPr>
              <a:defRPr/>
            </a:pPr>
            <a:endParaRPr lang="en-ZA">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88D1B545-756F-4A9F-9642-5649DB0A8E3F}" type="slidenum">
              <a:rPr lang="en-ZA"/>
              <a:pPr>
                <a:defRPr/>
              </a:pPr>
              <a:t>‹#›</a:t>
            </a:fld>
            <a:endParaRPr lang="en-ZA"/>
          </a:p>
        </p:txBody>
      </p:sp>
    </p:spTree>
    <p:extLst>
      <p:ext uri="{BB962C8B-B14F-4D97-AF65-F5344CB8AC3E}">
        <p14:creationId xmlns:p14="http://schemas.microsoft.com/office/powerpoint/2010/main" val="119761568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ZA"/>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ZA"/>
          </a:p>
        </p:txBody>
      </p:sp>
      <p:sp>
        <p:nvSpPr>
          <p:cNvPr id="4" name="Date Placeholder 3"/>
          <p:cNvSpPr>
            <a:spLocks noGrp="1"/>
          </p:cNvSpPr>
          <p:nvPr>
            <p:ph type="dt" sz="half" idx="10"/>
          </p:nvPr>
        </p:nvSpPr>
        <p:spPr/>
        <p:txBody>
          <a:bodyPr/>
          <a:lstStyle>
            <a:lvl1pPr>
              <a:defRPr/>
            </a:lvl1pPr>
          </a:lstStyle>
          <a:p>
            <a:pPr>
              <a:defRPr/>
            </a:pPr>
            <a:fld id="{8F6E073A-4FF1-4EFA-8D24-5FAD020530AA}" type="datetime1">
              <a:rPr lang="en-ZA"/>
              <a:pPr>
                <a:defRPr/>
              </a:pPr>
              <a:t>2014/03/09</a:t>
            </a:fld>
            <a:endParaRPr lang="en-ZA"/>
          </a:p>
        </p:txBody>
      </p:sp>
      <p:sp>
        <p:nvSpPr>
          <p:cNvPr id="5" name="Footer Placeholder 4"/>
          <p:cNvSpPr>
            <a:spLocks noGrp="1"/>
          </p:cNvSpPr>
          <p:nvPr>
            <p:ph type="ftr" sz="quarter" idx="11"/>
          </p:nvPr>
        </p:nvSpPr>
        <p:spPr/>
        <p:txBody>
          <a:bodyPr/>
          <a:lstStyle>
            <a:lvl1pPr>
              <a:defRPr/>
            </a:lvl1pPr>
          </a:lstStyle>
          <a:p>
            <a:pPr>
              <a:defRPr/>
            </a:pPr>
            <a:endParaRPr lang="en-ZA">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1450BAEE-F6E3-4D88-BDF2-95A86F0C7884}" type="slidenum">
              <a:rPr lang="en-ZA"/>
              <a:pPr>
                <a:defRPr/>
              </a:pPr>
              <a:t>‹#›</a:t>
            </a:fld>
            <a:endParaRPr lang="en-ZA"/>
          </a:p>
        </p:txBody>
      </p:sp>
    </p:spTree>
    <p:extLst>
      <p:ext uri="{BB962C8B-B14F-4D97-AF65-F5344CB8AC3E}">
        <p14:creationId xmlns:p14="http://schemas.microsoft.com/office/powerpoint/2010/main" val="3976357574"/>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ZA"/>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ZA"/>
          </a:p>
        </p:txBody>
      </p:sp>
      <p:sp>
        <p:nvSpPr>
          <p:cNvPr id="4" name="Date Placeholder 3"/>
          <p:cNvSpPr>
            <a:spLocks noGrp="1"/>
          </p:cNvSpPr>
          <p:nvPr>
            <p:ph type="dt" sz="half" idx="10"/>
          </p:nvPr>
        </p:nvSpPr>
        <p:spPr/>
        <p:txBody>
          <a:bodyPr/>
          <a:lstStyle>
            <a:lvl1pPr>
              <a:defRPr/>
            </a:lvl1pPr>
          </a:lstStyle>
          <a:p>
            <a:pPr>
              <a:defRPr/>
            </a:pPr>
            <a:fld id="{DBB9AC93-711F-4B6C-91DC-241598B780A3}" type="datetime1">
              <a:rPr lang="en-ZA"/>
              <a:pPr>
                <a:defRPr/>
              </a:pPr>
              <a:t>2014/03/09</a:t>
            </a:fld>
            <a:endParaRPr lang="en-ZA"/>
          </a:p>
        </p:txBody>
      </p:sp>
      <p:sp>
        <p:nvSpPr>
          <p:cNvPr id="5" name="Footer Placeholder 4"/>
          <p:cNvSpPr>
            <a:spLocks noGrp="1"/>
          </p:cNvSpPr>
          <p:nvPr>
            <p:ph type="ftr" sz="quarter" idx="11"/>
          </p:nvPr>
        </p:nvSpPr>
        <p:spPr/>
        <p:txBody>
          <a:bodyPr/>
          <a:lstStyle>
            <a:lvl1pPr>
              <a:defRPr/>
            </a:lvl1pPr>
          </a:lstStyle>
          <a:p>
            <a:pPr>
              <a:defRPr/>
            </a:pPr>
            <a:endParaRPr lang="en-ZA">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C86BA0FB-B224-4C9E-B6DE-E0BC71471BEA}" type="slidenum">
              <a:rPr lang="en-ZA"/>
              <a:pPr>
                <a:defRPr/>
              </a:pPr>
              <a:t>‹#›</a:t>
            </a:fld>
            <a:endParaRPr lang="en-ZA"/>
          </a:p>
        </p:txBody>
      </p:sp>
    </p:spTree>
    <p:extLst>
      <p:ext uri="{BB962C8B-B14F-4D97-AF65-F5344CB8AC3E}">
        <p14:creationId xmlns:p14="http://schemas.microsoft.com/office/powerpoint/2010/main" val="1614391710"/>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ZA"/>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ZA"/>
          </a:p>
        </p:txBody>
      </p:sp>
      <p:sp>
        <p:nvSpPr>
          <p:cNvPr id="4" name="Date Placeholder 3"/>
          <p:cNvSpPr>
            <a:spLocks noGrp="1"/>
          </p:cNvSpPr>
          <p:nvPr>
            <p:ph type="dt" sz="half" idx="10"/>
          </p:nvPr>
        </p:nvSpPr>
        <p:spPr/>
        <p:txBody>
          <a:bodyPr/>
          <a:lstStyle>
            <a:lvl1pPr>
              <a:defRPr/>
            </a:lvl1pPr>
          </a:lstStyle>
          <a:p>
            <a:pPr>
              <a:defRPr/>
            </a:pPr>
            <a:fld id="{0CC3B054-33C1-46B9-A5DA-68A08D2D23DC}" type="datetime1">
              <a:rPr lang="en-ZA"/>
              <a:pPr>
                <a:defRPr/>
              </a:pPr>
              <a:t>2014/03/09</a:t>
            </a:fld>
            <a:endParaRPr lang="en-ZA"/>
          </a:p>
        </p:txBody>
      </p:sp>
      <p:sp>
        <p:nvSpPr>
          <p:cNvPr id="5" name="Footer Placeholder 4"/>
          <p:cNvSpPr>
            <a:spLocks noGrp="1"/>
          </p:cNvSpPr>
          <p:nvPr>
            <p:ph type="ftr" sz="quarter" idx="11"/>
          </p:nvPr>
        </p:nvSpPr>
        <p:spPr/>
        <p:txBody>
          <a:bodyPr/>
          <a:lstStyle>
            <a:lvl1pPr>
              <a:defRPr/>
            </a:lvl1pPr>
          </a:lstStyle>
          <a:p>
            <a:pPr>
              <a:defRPr/>
            </a:pPr>
            <a:endParaRPr lang="en-ZA">
              <a:solidFill>
                <a:prstClr val="black">
                  <a:tint val="75000"/>
                </a:prstClr>
              </a:solidFill>
            </a:endParaRPr>
          </a:p>
        </p:txBody>
      </p:sp>
      <p:sp>
        <p:nvSpPr>
          <p:cNvPr id="6" name="Slide Number Placeholder 5"/>
          <p:cNvSpPr>
            <a:spLocks noGrp="1"/>
          </p:cNvSpPr>
          <p:nvPr>
            <p:ph type="sldNum" sz="quarter" idx="12"/>
          </p:nvPr>
        </p:nvSpPr>
        <p:spPr>
          <a:xfrm>
            <a:off x="6930564" y="6548662"/>
            <a:ext cx="2133600" cy="365125"/>
          </a:xfrm>
        </p:spPr>
        <p:txBody>
          <a:bodyPr/>
          <a:lstStyle>
            <a:lvl1pPr>
              <a:defRPr/>
            </a:lvl1pPr>
          </a:lstStyle>
          <a:p>
            <a:pPr>
              <a:defRPr/>
            </a:pPr>
            <a:fld id="{CB25EF53-4AF0-45DD-B7A1-47F2FCBB8AE8}" type="slidenum">
              <a:rPr lang="en-ZA"/>
              <a:pPr>
                <a:defRPr/>
              </a:pPr>
              <a:t>‹#›</a:t>
            </a:fld>
            <a:endParaRPr lang="en-ZA" dirty="0"/>
          </a:p>
        </p:txBody>
      </p:sp>
    </p:spTree>
    <p:extLst>
      <p:ext uri="{BB962C8B-B14F-4D97-AF65-F5344CB8AC3E}">
        <p14:creationId xmlns:p14="http://schemas.microsoft.com/office/powerpoint/2010/main" val="1201422002"/>
      </p:ext>
    </p:extLst>
  </p:cSld>
  <p:clrMapOvr>
    <a:masterClrMapping/>
  </p:clrMapOvr>
  <p:timing>
    <p:tnLst>
      <p:par>
        <p:cTn id="1" dur="indefinite" restart="never" nodeType="tmRoot"/>
      </p:par>
    </p:tnLst>
  </p:timing>
</p:sldLayout>
</file>

<file path=ppt/slideLayouts/slideLayout2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ZA"/>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ZA"/>
          </a:p>
        </p:txBody>
      </p:sp>
      <p:sp>
        <p:nvSpPr>
          <p:cNvPr id="4" name="Date Placeholder 3"/>
          <p:cNvSpPr>
            <a:spLocks noGrp="1"/>
          </p:cNvSpPr>
          <p:nvPr>
            <p:ph type="dt" sz="half" idx="10"/>
          </p:nvPr>
        </p:nvSpPr>
        <p:spPr/>
        <p:txBody>
          <a:bodyPr/>
          <a:lstStyle>
            <a:lvl1pPr>
              <a:defRPr/>
            </a:lvl1pPr>
          </a:lstStyle>
          <a:p>
            <a:pPr>
              <a:defRPr/>
            </a:pPr>
            <a:fld id="{F1D73CC4-FB65-40BB-A649-AAA73275748A}" type="datetime1">
              <a:rPr lang="en-ZA"/>
              <a:pPr>
                <a:defRPr/>
              </a:pPr>
              <a:t>2014/03/09</a:t>
            </a:fld>
            <a:endParaRPr lang="en-ZA"/>
          </a:p>
        </p:txBody>
      </p:sp>
      <p:sp>
        <p:nvSpPr>
          <p:cNvPr id="5" name="Footer Placeholder 4"/>
          <p:cNvSpPr>
            <a:spLocks noGrp="1"/>
          </p:cNvSpPr>
          <p:nvPr>
            <p:ph type="ftr" sz="quarter" idx="11"/>
          </p:nvPr>
        </p:nvSpPr>
        <p:spPr/>
        <p:txBody>
          <a:bodyPr/>
          <a:lstStyle>
            <a:lvl1pPr>
              <a:defRPr/>
            </a:lvl1pPr>
          </a:lstStyle>
          <a:p>
            <a:pPr>
              <a:defRPr/>
            </a:pPr>
            <a:endParaRPr lang="en-ZA">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solidFill>
                  <a:schemeClr val="tx1">
                    <a:lumMod val="65000"/>
                    <a:lumOff val="35000"/>
                  </a:schemeClr>
                </a:solidFill>
              </a:defRPr>
            </a:lvl1pPr>
          </a:lstStyle>
          <a:p>
            <a:pPr>
              <a:defRPr/>
            </a:pPr>
            <a:fld id="{9B69759B-C1D9-417C-9B4A-0F717375400C}" type="slidenum">
              <a:rPr lang="en-ZA" smtClean="0">
                <a:solidFill>
                  <a:prstClr val="black">
                    <a:lumMod val="65000"/>
                    <a:lumOff val="35000"/>
                  </a:prstClr>
                </a:solidFill>
              </a:rPr>
              <a:pPr>
                <a:defRPr/>
              </a:pPr>
              <a:t>‹#›</a:t>
            </a:fld>
            <a:endParaRPr lang="en-ZA">
              <a:solidFill>
                <a:prstClr val="black">
                  <a:lumMod val="65000"/>
                  <a:lumOff val="35000"/>
                </a:prstClr>
              </a:solidFill>
            </a:endParaRPr>
          </a:p>
        </p:txBody>
      </p:sp>
    </p:spTree>
    <p:extLst>
      <p:ext uri="{BB962C8B-B14F-4D97-AF65-F5344CB8AC3E}">
        <p14:creationId xmlns:p14="http://schemas.microsoft.com/office/powerpoint/2010/main" val="1900152678"/>
      </p:ext>
    </p:extLst>
  </p:cSld>
  <p:clrMapOvr>
    <a:masterClrMapping/>
  </p:clrMapOvr>
  <p:timing>
    <p:tnLst>
      <p:par>
        <p:cTn id="1" dur="indefinite" restart="never" nodeType="tmRoot"/>
      </p:par>
    </p:tnLst>
  </p:timing>
</p:sldLayout>
</file>

<file path=ppt/slideLayouts/slideLayout26.xml><?xml version="1.0" encoding="utf-8"?>
<p:sldLayout xmlns:a="http://schemas.openxmlformats.org/drawingml/2006/main" xmlns:r="http://schemas.openxmlformats.org/officeDocument/2006/relationships" xmlns:p="http://schemas.openxmlformats.org/presentationml/2006/main" type="obj" preserve="1">
  <p:cSld name="1_Title and Content">
    <p:bg>
      <p:bgPr>
        <a:solidFill>
          <a:schemeClr val="tx1">
            <a:lumMod val="50000"/>
            <a:lumOff val="50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bg1"/>
                </a:solidFill>
              </a:defRPr>
            </a:lvl1pPr>
          </a:lstStyle>
          <a:p>
            <a:r>
              <a:rPr lang="en-US" dirty="0" smtClean="0"/>
              <a:t>Click to edit Master title style</a:t>
            </a:r>
            <a:endParaRPr lang="en-ZA" dirty="0"/>
          </a:p>
        </p:txBody>
      </p:sp>
      <p:sp>
        <p:nvSpPr>
          <p:cNvPr id="3" name="Content Placeholder 2"/>
          <p:cNvSpPr>
            <a:spLocks noGrp="1"/>
          </p:cNvSpPr>
          <p:nvPr>
            <p:ph idx="1"/>
          </p:nvPr>
        </p:nvSpPr>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ZA" dirty="0"/>
          </a:p>
        </p:txBody>
      </p:sp>
      <p:sp>
        <p:nvSpPr>
          <p:cNvPr id="4" name="Date Placeholder 3"/>
          <p:cNvSpPr>
            <a:spLocks noGrp="1"/>
          </p:cNvSpPr>
          <p:nvPr>
            <p:ph type="dt" sz="half" idx="10"/>
          </p:nvPr>
        </p:nvSpPr>
        <p:spPr/>
        <p:txBody>
          <a:bodyPr/>
          <a:lstStyle>
            <a:lvl1pPr>
              <a:defRPr/>
            </a:lvl1pPr>
          </a:lstStyle>
          <a:p>
            <a:pPr>
              <a:defRPr/>
            </a:pPr>
            <a:fld id="{F1D73CC4-FB65-40BB-A649-AAA73275748A}" type="datetime1">
              <a:rPr lang="en-ZA"/>
              <a:pPr>
                <a:defRPr/>
              </a:pPr>
              <a:t>2014/03/09</a:t>
            </a:fld>
            <a:endParaRPr lang="en-ZA"/>
          </a:p>
        </p:txBody>
      </p:sp>
      <p:sp>
        <p:nvSpPr>
          <p:cNvPr id="5" name="Footer Placeholder 4"/>
          <p:cNvSpPr>
            <a:spLocks noGrp="1"/>
          </p:cNvSpPr>
          <p:nvPr>
            <p:ph type="ftr" sz="quarter" idx="11"/>
          </p:nvPr>
        </p:nvSpPr>
        <p:spPr/>
        <p:txBody>
          <a:bodyPr/>
          <a:lstStyle>
            <a:lvl1pPr>
              <a:defRPr/>
            </a:lvl1pPr>
          </a:lstStyle>
          <a:p>
            <a:pPr>
              <a:defRPr/>
            </a:pPr>
            <a:endParaRPr lang="en-ZA">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9B69759B-C1D9-417C-9B4A-0F717375400C}" type="slidenum">
              <a:rPr lang="en-ZA"/>
              <a:pPr>
                <a:defRPr/>
              </a:pPr>
              <a:t>‹#›</a:t>
            </a:fld>
            <a:endParaRPr lang="en-ZA"/>
          </a:p>
        </p:txBody>
      </p:sp>
    </p:spTree>
    <p:extLst>
      <p:ext uri="{BB962C8B-B14F-4D97-AF65-F5344CB8AC3E}">
        <p14:creationId xmlns:p14="http://schemas.microsoft.com/office/powerpoint/2010/main" val="912813926"/>
      </p:ext>
    </p:extLst>
  </p:cSld>
  <p:clrMapOvr>
    <a:masterClrMapping/>
  </p:clrMapOvr>
  <p:timing>
    <p:tnLst>
      <p:par>
        <p:cTn id="1" dur="indefinite" restart="never" nodeType="tmRoot"/>
      </p:par>
    </p:tnLst>
  </p:timing>
</p:sldLayout>
</file>

<file path=ppt/slideLayouts/slideLayout2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ZA"/>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pPr>
              <a:defRPr/>
            </a:pPr>
            <a:fld id="{F37D4C1C-5D85-455B-AF55-6985FCE7C8F8}" type="datetime1">
              <a:rPr lang="en-ZA"/>
              <a:pPr>
                <a:defRPr/>
              </a:pPr>
              <a:t>2014/03/09</a:t>
            </a:fld>
            <a:endParaRPr lang="en-ZA"/>
          </a:p>
        </p:txBody>
      </p:sp>
      <p:sp>
        <p:nvSpPr>
          <p:cNvPr id="5" name="Footer Placeholder 4"/>
          <p:cNvSpPr>
            <a:spLocks noGrp="1"/>
          </p:cNvSpPr>
          <p:nvPr>
            <p:ph type="ftr" sz="quarter" idx="11"/>
          </p:nvPr>
        </p:nvSpPr>
        <p:spPr/>
        <p:txBody>
          <a:bodyPr/>
          <a:lstStyle>
            <a:lvl1pPr>
              <a:defRPr/>
            </a:lvl1pPr>
          </a:lstStyle>
          <a:p>
            <a:pPr>
              <a:defRPr/>
            </a:pPr>
            <a:endParaRPr lang="en-ZA">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D6B4C3EF-B627-408E-8E9E-9B0F840AB0D8}" type="slidenum">
              <a:rPr lang="en-ZA"/>
              <a:pPr>
                <a:defRPr/>
              </a:pPr>
              <a:t>‹#›</a:t>
            </a:fld>
            <a:endParaRPr lang="en-ZA"/>
          </a:p>
        </p:txBody>
      </p:sp>
    </p:spTree>
    <p:extLst>
      <p:ext uri="{BB962C8B-B14F-4D97-AF65-F5344CB8AC3E}">
        <p14:creationId xmlns:p14="http://schemas.microsoft.com/office/powerpoint/2010/main" val="2285573801"/>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ZA"/>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ZA"/>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ZA"/>
          </a:p>
        </p:txBody>
      </p:sp>
      <p:sp>
        <p:nvSpPr>
          <p:cNvPr id="5" name="Date Placeholder 3"/>
          <p:cNvSpPr>
            <a:spLocks noGrp="1"/>
          </p:cNvSpPr>
          <p:nvPr>
            <p:ph type="dt" sz="half" idx="10"/>
          </p:nvPr>
        </p:nvSpPr>
        <p:spPr/>
        <p:txBody>
          <a:bodyPr/>
          <a:lstStyle>
            <a:lvl1pPr>
              <a:defRPr/>
            </a:lvl1pPr>
          </a:lstStyle>
          <a:p>
            <a:pPr>
              <a:defRPr/>
            </a:pPr>
            <a:fld id="{C613F04B-C28D-49D1-A510-1F8597D69D54}" type="datetime1">
              <a:rPr lang="en-ZA"/>
              <a:pPr>
                <a:defRPr/>
              </a:pPr>
              <a:t>2014/03/09</a:t>
            </a:fld>
            <a:endParaRPr lang="en-ZA"/>
          </a:p>
        </p:txBody>
      </p:sp>
      <p:sp>
        <p:nvSpPr>
          <p:cNvPr id="6" name="Footer Placeholder 4"/>
          <p:cNvSpPr>
            <a:spLocks noGrp="1"/>
          </p:cNvSpPr>
          <p:nvPr>
            <p:ph type="ftr" sz="quarter" idx="11"/>
          </p:nvPr>
        </p:nvSpPr>
        <p:spPr/>
        <p:txBody>
          <a:bodyPr/>
          <a:lstStyle>
            <a:lvl1pPr>
              <a:defRPr/>
            </a:lvl1pPr>
          </a:lstStyle>
          <a:p>
            <a:pPr>
              <a:defRPr/>
            </a:pPr>
            <a:endParaRPr lang="en-ZA">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3921AE4B-C207-423B-BB34-0F304942718A}" type="slidenum">
              <a:rPr lang="en-ZA"/>
              <a:pPr>
                <a:defRPr/>
              </a:pPr>
              <a:t>‹#›</a:t>
            </a:fld>
            <a:endParaRPr lang="en-ZA"/>
          </a:p>
        </p:txBody>
      </p:sp>
    </p:spTree>
    <p:extLst>
      <p:ext uri="{BB962C8B-B14F-4D97-AF65-F5344CB8AC3E}">
        <p14:creationId xmlns:p14="http://schemas.microsoft.com/office/powerpoint/2010/main" val="2024570467"/>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ZA"/>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ZA"/>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ZA"/>
          </a:p>
        </p:txBody>
      </p:sp>
      <p:sp>
        <p:nvSpPr>
          <p:cNvPr id="7" name="Date Placeholder 3"/>
          <p:cNvSpPr>
            <a:spLocks noGrp="1"/>
          </p:cNvSpPr>
          <p:nvPr>
            <p:ph type="dt" sz="half" idx="10"/>
          </p:nvPr>
        </p:nvSpPr>
        <p:spPr/>
        <p:txBody>
          <a:bodyPr/>
          <a:lstStyle>
            <a:lvl1pPr>
              <a:defRPr/>
            </a:lvl1pPr>
          </a:lstStyle>
          <a:p>
            <a:pPr>
              <a:defRPr/>
            </a:pPr>
            <a:fld id="{D2F646EB-090D-4DC9-A18A-9201F3CC4F8E}" type="datetime1">
              <a:rPr lang="en-ZA"/>
              <a:pPr>
                <a:defRPr/>
              </a:pPr>
              <a:t>2014/03/09</a:t>
            </a:fld>
            <a:endParaRPr lang="en-ZA"/>
          </a:p>
        </p:txBody>
      </p:sp>
      <p:sp>
        <p:nvSpPr>
          <p:cNvPr id="8" name="Footer Placeholder 4"/>
          <p:cNvSpPr>
            <a:spLocks noGrp="1"/>
          </p:cNvSpPr>
          <p:nvPr>
            <p:ph type="ftr" sz="quarter" idx="11"/>
          </p:nvPr>
        </p:nvSpPr>
        <p:spPr/>
        <p:txBody>
          <a:bodyPr/>
          <a:lstStyle>
            <a:lvl1pPr>
              <a:defRPr/>
            </a:lvl1pPr>
          </a:lstStyle>
          <a:p>
            <a:pPr>
              <a:defRPr/>
            </a:pPr>
            <a:endParaRPr lang="en-ZA">
              <a:solidFill>
                <a:prstClr val="black">
                  <a:tint val="75000"/>
                </a:prstClr>
              </a:solidFill>
            </a:endParaRPr>
          </a:p>
        </p:txBody>
      </p:sp>
      <p:sp>
        <p:nvSpPr>
          <p:cNvPr id="9" name="Slide Number Placeholder 5"/>
          <p:cNvSpPr>
            <a:spLocks noGrp="1"/>
          </p:cNvSpPr>
          <p:nvPr>
            <p:ph type="sldNum" sz="quarter" idx="12"/>
          </p:nvPr>
        </p:nvSpPr>
        <p:spPr/>
        <p:txBody>
          <a:bodyPr/>
          <a:lstStyle>
            <a:lvl1pPr>
              <a:defRPr/>
            </a:lvl1pPr>
          </a:lstStyle>
          <a:p>
            <a:pPr>
              <a:defRPr/>
            </a:pPr>
            <a:fld id="{D8B9C811-B0FE-4ED2-B4A6-94D8AEF0AFF4}" type="slidenum">
              <a:rPr lang="en-ZA"/>
              <a:pPr>
                <a:defRPr/>
              </a:pPr>
              <a:t>‹#›</a:t>
            </a:fld>
            <a:endParaRPr lang="en-ZA"/>
          </a:p>
        </p:txBody>
      </p:sp>
    </p:spTree>
    <p:extLst>
      <p:ext uri="{BB962C8B-B14F-4D97-AF65-F5344CB8AC3E}">
        <p14:creationId xmlns:p14="http://schemas.microsoft.com/office/powerpoint/2010/main" val="159300681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ZA"/>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pPr>
              <a:defRPr/>
            </a:pPr>
            <a:fld id="{F37D4C1C-5D85-455B-AF55-6985FCE7C8F8}" type="datetime1">
              <a:rPr lang="en-ZA"/>
              <a:pPr>
                <a:defRPr/>
              </a:pPr>
              <a:t>2014/03/09</a:t>
            </a:fld>
            <a:endParaRPr lang="en-ZA"/>
          </a:p>
        </p:txBody>
      </p:sp>
      <p:sp>
        <p:nvSpPr>
          <p:cNvPr id="5" name="Footer Placeholder 4"/>
          <p:cNvSpPr>
            <a:spLocks noGrp="1"/>
          </p:cNvSpPr>
          <p:nvPr>
            <p:ph type="ftr" sz="quarter" idx="11"/>
          </p:nvPr>
        </p:nvSpPr>
        <p:spPr/>
        <p:txBody>
          <a:bodyPr/>
          <a:lstStyle>
            <a:lvl1pPr>
              <a:defRPr/>
            </a:lvl1pPr>
          </a:lstStyle>
          <a:p>
            <a:pPr>
              <a:defRPr/>
            </a:pPr>
            <a:endParaRPr lang="en-ZA">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D6B4C3EF-B627-408E-8E9E-9B0F840AB0D8}" type="slidenum">
              <a:rPr lang="en-ZA"/>
              <a:pPr>
                <a:defRPr/>
              </a:pPr>
              <a:t>‹#›</a:t>
            </a:fld>
            <a:endParaRPr lang="en-ZA"/>
          </a:p>
        </p:txBody>
      </p:sp>
    </p:spTree>
    <p:extLst>
      <p:ext uri="{BB962C8B-B14F-4D97-AF65-F5344CB8AC3E}">
        <p14:creationId xmlns:p14="http://schemas.microsoft.com/office/powerpoint/2010/main" val="320780902"/>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ZA"/>
          </a:p>
        </p:txBody>
      </p:sp>
      <p:sp>
        <p:nvSpPr>
          <p:cNvPr id="3" name="Date Placeholder 3"/>
          <p:cNvSpPr>
            <a:spLocks noGrp="1"/>
          </p:cNvSpPr>
          <p:nvPr>
            <p:ph type="dt" sz="half" idx="10"/>
          </p:nvPr>
        </p:nvSpPr>
        <p:spPr/>
        <p:txBody>
          <a:bodyPr/>
          <a:lstStyle>
            <a:lvl1pPr>
              <a:defRPr/>
            </a:lvl1pPr>
          </a:lstStyle>
          <a:p>
            <a:pPr>
              <a:defRPr/>
            </a:pPr>
            <a:fld id="{F31EACF1-17C0-4101-B896-37FB13694401}" type="datetime1">
              <a:rPr lang="en-ZA"/>
              <a:pPr>
                <a:defRPr/>
              </a:pPr>
              <a:t>2014/03/09</a:t>
            </a:fld>
            <a:endParaRPr lang="en-ZA"/>
          </a:p>
        </p:txBody>
      </p:sp>
      <p:sp>
        <p:nvSpPr>
          <p:cNvPr id="4" name="Footer Placeholder 4"/>
          <p:cNvSpPr>
            <a:spLocks noGrp="1"/>
          </p:cNvSpPr>
          <p:nvPr>
            <p:ph type="ftr" sz="quarter" idx="11"/>
          </p:nvPr>
        </p:nvSpPr>
        <p:spPr/>
        <p:txBody>
          <a:bodyPr/>
          <a:lstStyle>
            <a:lvl1pPr>
              <a:defRPr/>
            </a:lvl1pPr>
          </a:lstStyle>
          <a:p>
            <a:pPr>
              <a:defRPr/>
            </a:pPr>
            <a:endParaRPr lang="en-ZA">
              <a:solidFill>
                <a:prstClr val="black">
                  <a:tint val="75000"/>
                </a:prstClr>
              </a:solidFill>
            </a:endParaRPr>
          </a:p>
        </p:txBody>
      </p:sp>
      <p:sp>
        <p:nvSpPr>
          <p:cNvPr id="5" name="Slide Number Placeholder 5"/>
          <p:cNvSpPr>
            <a:spLocks noGrp="1"/>
          </p:cNvSpPr>
          <p:nvPr>
            <p:ph type="sldNum" sz="quarter" idx="12"/>
          </p:nvPr>
        </p:nvSpPr>
        <p:spPr/>
        <p:txBody>
          <a:bodyPr/>
          <a:lstStyle>
            <a:lvl1pPr>
              <a:defRPr/>
            </a:lvl1pPr>
          </a:lstStyle>
          <a:p>
            <a:pPr>
              <a:defRPr/>
            </a:pPr>
            <a:fld id="{CD886B9F-750A-43CA-9C99-2953B0F34C19}" type="slidenum">
              <a:rPr lang="en-ZA"/>
              <a:pPr>
                <a:defRPr/>
              </a:pPr>
              <a:t>‹#›</a:t>
            </a:fld>
            <a:endParaRPr lang="en-ZA"/>
          </a:p>
        </p:txBody>
      </p:sp>
    </p:spTree>
    <p:extLst>
      <p:ext uri="{BB962C8B-B14F-4D97-AF65-F5344CB8AC3E}">
        <p14:creationId xmlns:p14="http://schemas.microsoft.com/office/powerpoint/2010/main" val="3855034676"/>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216D1AB1-E33B-4FB7-B2AB-3F458D3526AB}" type="datetime1">
              <a:rPr lang="en-ZA"/>
              <a:pPr>
                <a:defRPr/>
              </a:pPr>
              <a:t>2014/03/09</a:t>
            </a:fld>
            <a:endParaRPr lang="en-ZA"/>
          </a:p>
        </p:txBody>
      </p:sp>
      <p:sp>
        <p:nvSpPr>
          <p:cNvPr id="3" name="Footer Placeholder 4"/>
          <p:cNvSpPr>
            <a:spLocks noGrp="1"/>
          </p:cNvSpPr>
          <p:nvPr>
            <p:ph type="ftr" sz="quarter" idx="11"/>
          </p:nvPr>
        </p:nvSpPr>
        <p:spPr/>
        <p:txBody>
          <a:bodyPr/>
          <a:lstStyle>
            <a:lvl1pPr>
              <a:defRPr/>
            </a:lvl1pPr>
          </a:lstStyle>
          <a:p>
            <a:pPr>
              <a:defRPr/>
            </a:pPr>
            <a:endParaRPr lang="en-ZA">
              <a:solidFill>
                <a:prstClr val="black">
                  <a:tint val="75000"/>
                </a:prstClr>
              </a:solidFill>
            </a:endParaRPr>
          </a:p>
        </p:txBody>
      </p:sp>
      <p:sp>
        <p:nvSpPr>
          <p:cNvPr id="4" name="Slide Number Placeholder 5"/>
          <p:cNvSpPr>
            <a:spLocks noGrp="1"/>
          </p:cNvSpPr>
          <p:nvPr>
            <p:ph type="sldNum" sz="quarter" idx="12"/>
          </p:nvPr>
        </p:nvSpPr>
        <p:spPr/>
        <p:txBody>
          <a:bodyPr/>
          <a:lstStyle>
            <a:lvl1pPr>
              <a:defRPr/>
            </a:lvl1pPr>
          </a:lstStyle>
          <a:p>
            <a:pPr>
              <a:defRPr/>
            </a:pPr>
            <a:fld id="{809F2C29-00D7-46B9-BCF4-EF3A581DB6A6}" type="slidenum">
              <a:rPr lang="en-ZA"/>
              <a:pPr>
                <a:defRPr/>
              </a:pPr>
              <a:t>‹#›</a:t>
            </a:fld>
            <a:endParaRPr lang="en-ZA"/>
          </a:p>
        </p:txBody>
      </p:sp>
    </p:spTree>
    <p:extLst>
      <p:ext uri="{BB962C8B-B14F-4D97-AF65-F5344CB8AC3E}">
        <p14:creationId xmlns:p14="http://schemas.microsoft.com/office/powerpoint/2010/main" val="3475654852"/>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ZA"/>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ZA"/>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01964B17-1228-4535-B089-B2EE0352511D}" type="datetime1">
              <a:rPr lang="en-ZA"/>
              <a:pPr>
                <a:defRPr/>
              </a:pPr>
              <a:t>2014/03/09</a:t>
            </a:fld>
            <a:endParaRPr lang="en-ZA"/>
          </a:p>
        </p:txBody>
      </p:sp>
      <p:sp>
        <p:nvSpPr>
          <p:cNvPr id="6" name="Footer Placeholder 4"/>
          <p:cNvSpPr>
            <a:spLocks noGrp="1"/>
          </p:cNvSpPr>
          <p:nvPr>
            <p:ph type="ftr" sz="quarter" idx="11"/>
          </p:nvPr>
        </p:nvSpPr>
        <p:spPr/>
        <p:txBody>
          <a:bodyPr/>
          <a:lstStyle>
            <a:lvl1pPr>
              <a:defRPr/>
            </a:lvl1pPr>
          </a:lstStyle>
          <a:p>
            <a:pPr>
              <a:defRPr/>
            </a:pPr>
            <a:endParaRPr lang="en-ZA">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2A96DD1C-638E-414F-95A6-08B1E03F86B2}" type="slidenum">
              <a:rPr lang="en-ZA"/>
              <a:pPr>
                <a:defRPr/>
              </a:pPr>
              <a:t>‹#›</a:t>
            </a:fld>
            <a:endParaRPr lang="en-ZA"/>
          </a:p>
        </p:txBody>
      </p:sp>
    </p:spTree>
    <p:extLst>
      <p:ext uri="{BB962C8B-B14F-4D97-AF65-F5344CB8AC3E}">
        <p14:creationId xmlns:p14="http://schemas.microsoft.com/office/powerpoint/2010/main" val="2805397233"/>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ZA"/>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ZA"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A8CCF583-D75D-47EA-B8B4-3F17986D47E1}" type="datetime1">
              <a:rPr lang="en-ZA"/>
              <a:pPr>
                <a:defRPr/>
              </a:pPr>
              <a:t>2014/03/09</a:t>
            </a:fld>
            <a:endParaRPr lang="en-ZA"/>
          </a:p>
        </p:txBody>
      </p:sp>
      <p:sp>
        <p:nvSpPr>
          <p:cNvPr id="6" name="Footer Placeholder 4"/>
          <p:cNvSpPr>
            <a:spLocks noGrp="1"/>
          </p:cNvSpPr>
          <p:nvPr>
            <p:ph type="ftr" sz="quarter" idx="11"/>
          </p:nvPr>
        </p:nvSpPr>
        <p:spPr/>
        <p:txBody>
          <a:bodyPr/>
          <a:lstStyle>
            <a:lvl1pPr>
              <a:defRPr/>
            </a:lvl1pPr>
          </a:lstStyle>
          <a:p>
            <a:pPr>
              <a:defRPr/>
            </a:pPr>
            <a:endParaRPr lang="en-ZA">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88D1B545-756F-4A9F-9642-5649DB0A8E3F}" type="slidenum">
              <a:rPr lang="en-ZA"/>
              <a:pPr>
                <a:defRPr/>
              </a:pPr>
              <a:t>‹#›</a:t>
            </a:fld>
            <a:endParaRPr lang="en-ZA"/>
          </a:p>
        </p:txBody>
      </p:sp>
    </p:spTree>
    <p:extLst>
      <p:ext uri="{BB962C8B-B14F-4D97-AF65-F5344CB8AC3E}">
        <p14:creationId xmlns:p14="http://schemas.microsoft.com/office/powerpoint/2010/main" val="2688304163"/>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ZA"/>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ZA"/>
          </a:p>
        </p:txBody>
      </p:sp>
      <p:sp>
        <p:nvSpPr>
          <p:cNvPr id="4" name="Date Placeholder 3"/>
          <p:cNvSpPr>
            <a:spLocks noGrp="1"/>
          </p:cNvSpPr>
          <p:nvPr>
            <p:ph type="dt" sz="half" idx="10"/>
          </p:nvPr>
        </p:nvSpPr>
        <p:spPr/>
        <p:txBody>
          <a:bodyPr/>
          <a:lstStyle>
            <a:lvl1pPr>
              <a:defRPr/>
            </a:lvl1pPr>
          </a:lstStyle>
          <a:p>
            <a:pPr>
              <a:defRPr/>
            </a:pPr>
            <a:fld id="{8F6E073A-4FF1-4EFA-8D24-5FAD020530AA}" type="datetime1">
              <a:rPr lang="en-ZA"/>
              <a:pPr>
                <a:defRPr/>
              </a:pPr>
              <a:t>2014/03/09</a:t>
            </a:fld>
            <a:endParaRPr lang="en-ZA"/>
          </a:p>
        </p:txBody>
      </p:sp>
      <p:sp>
        <p:nvSpPr>
          <p:cNvPr id="5" name="Footer Placeholder 4"/>
          <p:cNvSpPr>
            <a:spLocks noGrp="1"/>
          </p:cNvSpPr>
          <p:nvPr>
            <p:ph type="ftr" sz="quarter" idx="11"/>
          </p:nvPr>
        </p:nvSpPr>
        <p:spPr/>
        <p:txBody>
          <a:bodyPr/>
          <a:lstStyle>
            <a:lvl1pPr>
              <a:defRPr/>
            </a:lvl1pPr>
          </a:lstStyle>
          <a:p>
            <a:pPr>
              <a:defRPr/>
            </a:pPr>
            <a:endParaRPr lang="en-ZA">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1450BAEE-F6E3-4D88-BDF2-95A86F0C7884}" type="slidenum">
              <a:rPr lang="en-ZA"/>
              <a:pPr>
                <a:defRPr/>
              </a:pPr>
              <a:t>‹#›</a:t>
            </a:fld>
            <a:endParaRPr lang="en-ZA"/>
          </a:p>
        </p:txBody>
      </p:sp>
    </p:spTree>
    <p:extLst>
      <p:ext uri="{BB962C8B-B14F-4D97-AF65-F5344CB8AC3E}">
        <p14:creationId xmlns:p14="http://schemas.microsoft.com/office/powerpoint/2010/main" val="3383706342"/>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ZA"/>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ZA"/>
          </a:p>
        </p:txBody>
      </p:sp>
      <p:sp>
        <p:nvSpPr>
          <p:cNvPr id="4" name="Date Placeholder 3"/>
          <p:cNvSpPr>
            <a:spLocks noGrp="1"/>
          </p:cNvSpPr>
          <p:nvPr>
            <p:ph type="dt" sz="half" idx="10"/>
          </p:nvPr>
        </p:nvSpPr>
        <p:spPr/>
        <p:txBody>
          <a:bodyPr/>
          <a:lstStyle>
            <a:lvl1pPr>
              <a:defRPr/>
            </a:lvl1pPr>
          </a:lstStyle>
          <a:p>
            <a:pPr>
              <a:defRPr/>
            </a:pPr>
            <a:fld id="{DBB9AC93-711F-4B6C-91DC-241598B780A3}" type="datetime1">
              <a:rPr lang="en-ZA"/>
              <a:pPr>
                <a:defRPr/>
              </a:pPr>
              <a:t>2014/03/09</a:t>
            </a:fld>
            <a:endParaRPr lang="en-ZA"/>
          </a:p>
        </p:txBody>
      </p:sp>
      <p:sp>
        <p:nvSpPr>
          <p:cNvPr id="5" name="Footer Placeholder 4"/>
          <p:cNvSpPr>
            <a:spLocks noGrp="1"/>
          </p:cNvSpPr>
          <p:nvPr>
            <p:ph type="ftr" sz="quarter" idx="11"/>
          </p:nvPr>
        </p:nvSpPr>
        <p:spPr/>
        <p:txBody>
          <a:bodyPr/>
          <a:lstStyle>
            <a:lvl1pPr>
              <a:defRPr/>
            </a:lvl1pPr>
          </a:lstStyle>
          <a:p>
            <a:pPr>
              <a:defRPr/>
            </a:pPr>
            <a:endParaRPr lang="en-ZA">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C86BA0FB-B224-4C9E-B6DE-E0BC71471BEA}" type="slidenum">
              <a:rPr lang="en-ZA"/>
              <a:pPr>
                <a:defRPr/>
              </a:pPr>
              <a:t>‹#›</a:t>
            </a:fld>
            <a:endParaRPr lang="en-ZA"/>
          </a:p>
        </p:txBody>
      </p:sp>
    </p:spTree>
    <p:extLst>
      <p:ext uri="{BB962C8B-B14F-4D97-AF65-F5344CB8AC3E}">
        <p14:creationId xmlns:p14="http://schemas.microsoft.com/office/powerpoint/2010/main" val="384504799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ZA"/>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ZA"/>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ZA"/>
          </a:p>
        </p:txBody>
      </p:sp>
      <p:sp>
        <p:nvSpPr>
          <p:cNvPr id="5" name="Date Placeholder 3"/>
          <p:cNvSpPr>
            <a:spLocks noGrp="1"/>
          </p:cNvSpPr>
          <p:nvPr>
            <p:ph type="dt" sz="half" idx="10"/>
          </p:nvPr>
        </p:nvSpPr>
        <p:spPr/>
        <p:txBody>
          <a:bodyPr/>
          <a:lstStyle>
            <a:lvl1pPr>
              <a:defRPr/>
            </a:lvl1pPr>
          </a:lstStyle>
          <a:p>
            <a:pPr>
              <a:defRPr/>
            </a:pPr>
            <a:fld id="{C613F04B-C28D-49D1-A510-1F8597D69D54}" type="datetime1">
              <a:rPr lang="en-ZA"/>
              <a:pPr>
                <a:defRPr/>
              </a:pPr>
              <a:t>2014/03/09</a:t>
            </a:fld>
            <a:endParaRPr lang="en-ZA"/>
          </a:p>
        </p:txBody>
      </p:sp>
      <p:sp>
        <p:nvSpPr>
          <p:cNvPr id="6" name="Footer Placeholder 4"/>
          <p:cNvSpPr>
            <a:spLocks noGrp="1"/>
          </p:cNvSpPr>
          <p:nvPr>
            <p:ph type="ftr" sz="quarter" idx="11"/>
          </p:nvPr>
        </p:nvSpPr>
        <p:spPr/>
        <p:txBody>
          <a:bodyPr/>
          <a:lstStyle>
            <a:lvl1pPr>
              <a:defRPr/>
            </a:lvl1pPr>
          </a:lstStyle>
          <a:p>
            <a:pPr>
              <a:defRPr/>
            </a:pPr>
            <a:endParaRPr lang="en-ZA">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3921AE4B-C207-423B-BB34-0F304942718A}" type="slidenum">
              <a:rPr lang="en-ZA"/>
              <a:pPr>
                <a:defRPr/>
              </a:pPr>
              <a:t>‹#›</a:t>
            </a:fld>
            <a:endParaRPr lang="en-ZA"/>
          </a:p>
        </p:txBody>
      </p:sp>
    </p:spTree>
    <p:extLst>
      <p:ext uri="{BB962C8B-B14F-4D97-AF65-F5344CB8AC3E}">
        <p14:creationId xmlns:p14="http://schemas.microsoft.com/office/powerpoint/2010/main" val="233844538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ZA"/>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ZA"/>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ZA"/>
          </a:p>
        </p:txBody>
      </p:sp>
      <p:sp>
        <p:nvSpPr>
          <p:cNvPr id="7" name="Date Placeholder 3"/>
          <p:cNvSpPr>
            <a:spLocks noGrp="1"/>
          </p:cNvSpPr>
          <p:nvPr>
            <p:ph type="dt" sz="half" idx="10"/>
          </p:nvPr>
        </p:nvSpPr>
        <p:spPr/>
        <p:txBody>
          <a:bodyPr/>
          <a:lstStyle>
            <a:lvl1pPr>
              <a:defRPr/>
            </a:lvl1pPr>
          </a:lstStyle>
          <a:p>
            <a:pPr>
              <a:defRPr/>
            </a:pPr>
            <a:fld id="{D2F646EB-090D-4DC9-A18A-9201F3CC4F8E}" type="datetime1">
              <a:rPr lang="en-ZA"/>
              <a:pPr>
                <a:defRPr/>
              </a:pPr>
              <a:t>2014/03/09</a:t>
            </a:fld>
            <a:endParaRPr lang="en-ZA"/>
          </a:p>
        </p:txBody>
      </p:sp>
      <p:sp>
        <p:nvSpPr>
          <p:cNvPr id="8" name="Footer Placeholder 4"/>
          <p:cNvSpPr>
            <a:spLocks noGrp="1"/>
          </p:cNvSpPr>
          <p:nvPr>
            <p:ph type="ftr" sz="quarter" idx="11"/>
          </p:nvPr>
        </p:nvSpPr>
        <p:spPr/>
        <p:txBody>
          <a:bodyPr/>
          <a:lstStyle>
            <a:lvl1pPr>
              <a:defRPr/>
            </a:lvl1pPr>
          </a:lstStyle>
          <a:p>
            <a:pPr>
              <a:defRPr/>
            </a:pPr>
            <a:endParaRPr lang="en-ZA">
              <a:solidFill>
                <a:prstClr val="black">
                  <a:tint val="75000"/>
                </a:prstClr>
              </a:solidFill>
            </a:endParaRPr>
          </a:p>
        </p:txBody>
      </p:sp>
      <p:sp>
        <p:nvSpPr>
          <p:cNvPr id="9" name="Slide Number Placeholder 5"/>
          <p:cNvSpPr>
            <a:spLocks noGrp="1"/>
          </p:cNvSpPr>
          <p:nvPr>
            <p:ph type="sldNum" sz="quarter" idx="12"/>
          </p:nvPr>
        </p:nvSpPr>
        <p:spPr/>
        <p:txBody>
          <a:bodyPr/>
          <a:lstStyle>
            <a:lvl1pPr>
              <a:defRPr/>
            </a:lvl1pPr>
          </a:lstStyle>
          <a:p>
            <a:pPr>
              <a:defRPr/>
            </a:pPr>
            <a:fld id="{D8B9C811-B0FE-4ED2-B4A6-94D8AEF0AFF4}" type="slidenum">
              <a:rPr lang="en-ZA"/>
              <a:pPr>
                <a:defRPr/>
              </a:pPr>
              <a:t>‹#›</a:t>
            </a:fld>
            <a:endParaRPr lang="en-ZA"/>
          </a:p>
        </p:txBody>
      </p:sp>
    </p:spTree>
    <p:extLst>
      <p:ext uri="{BB962C8B-B14F-4D97-AF65-F5344CB8AC3E}">
        <p14:creationId xmlns:p14="http://schemas.microsoft.com/office/powerpoint/2010/main" val="273307760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ZA"/>
          </a:p>
        </p:txBody>
      </p:sp>
      <p:sp>
        <p:nvSpPr>
          <p:cNvPr id="3" name="Date Placeholder 3"/>
          <p:cNvSpPr>
            <a:spLocks noGrp="1"/>
          </p:cNvSpPr>
          <p:nvPr>
            <p:ph type="dt" sz="half" idx="10"/>
          </p:nvPr>
        </p:nvSpPr>
        <p:spPr/>
        <p:txBody>
          <a:bodyPr/>
          <a:lstStyle>
            <a:lvl1pPr>
              <a:defRPr/>
            </a:lvl1pPr>
          </a:lstStyle>
          <a:p>
            <a:pPr>
              <a:defRPr/>
            </a:pPr>
            <a:fld id="{F31EACF1-17C0-4101-B896-37FB13694401}" type="datetime1">
              <a:rPr lang="en-ZA"/>
              <a:pPr>
                <a:defRPr/>
              </a:pPr>
              <a:t>2014/03/09</a:t>
            </a:fld>
            <a:endParaRPr lang="en-ZA"/>
          </a:p>
        </p:txBody>
      </p:sp>
      <p:sp>
        <p:nvSpPr>
          <p:cNvPr id="4" name="Footer Placeholder 4"/>
          <p:cNvSpPr>
            <a:spLocks noGrp="1"/>
          </p:cNvSpPr>
          <p:nvPr>
            <p:ph type="ftr" sz="quarter" idx="11"/>
          </p:nvPr>
        </p:nvSpPr>
        <p:spPr/>
        <p:txBody>
          <a:bodyPr/>
          <a:lstStyle>
            <a:lvl1pPr>
              <a:defRPr/>
            </a:lvl1pPr>
          </a:lstStyle>
          <a:p>
            <a:pPr>
              <a:defRPr/>
            </a:pPr>
            <a:endParaRPr lang="en-ZA">
              <a:solidFill>
                <a:prstClr val="black">
                  <a:tint val="75000"/>
                </a:prstClr>
              </a:solidFill>
            </a:endParaRPr>
          </a:p>
        </p:txBody>
      </p:sp>
      <p:sp>
        <p:nvSpPr>
          <p:cNvPr id="5" name="Slide Number Placeholder 5"/>
          <p:cNvSpPr>
            <a:spLocks noGrp="1"/>
          </p:cNvSpPr>
          <p:nvPr>
            <p:ph type="sldNum" sz="quarter" idx="12"/>
          </p:nvPr>
        </p:nvSpPr>
        <p:spPr/>
        <p:txBody>
          <a:bodyPr/>
          <a:lstStyle>
            <a:lvl1pPr>
              <a:defRPr/>
            </a:lvl1pPr>
          </a:lstStyle>
          <a:p>
            <a:pPr>
              <a:defRPr/>
            </a:pPr>
            <a:fld id="{CD886B9F-750A-43CA-9C99-2953B0F34C19}" type="slidenum">
              <a:rPr lang="en-ZA"/>
              <a:pPr>
                <a:defRPr/>
              </a:pPr>
              <a:t>‹#›</a:t>
            </a:fld>
            <a:endParaRPr lang="en-ZA"/>
          </a:p>
        </p:txBody>
      </p:sp>
    </p:spTree>
    <p:extLst>
      <p:ext uri="{BB962C8B-B14F-4D97-AF65-F5344CB8AC3E}">
        <p14:creationId xmlns:p14="http://schemas.microsoft.com/office/powerpoint/2010/main" val="312011415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216D1AB1-E33B-4FB7-B2AB-3F458D3526AB}" type="datetime1">
              <a:rPr lang="en-ZA"/>
              <a:pPr>
                <a:defRPr/>
              </a:pPr>
              <a:t>2014/03/09</a:t>
            </a:fld>
            <a:endParaRPr lang="en-ZA"/>
          </a:p>
        </p:txBody>
      </p:sp>
      <p:sp>
        <p:nvSpPr>
          <p:cNvPr id="3" name="Footer Placeholder 4"/>
          <p:cNvSpPr>
            <a:spLocks noGrp="1"/>
          </p:cNvSpPr>
          <p:nvPr>
            <p:ph type="ftr" sz="quarter" idx="11"/>
          </p:nvPr>
        </p:nvSpPr>
        <p:spPr/>
        <p:txBody>
          <a:bodyPr/>
          <a:lstStyle>
            <a:lvl1pPr>
              <a:defRPr/>
            </a:lvl1pPr>
          </a:lstStyle>
          <a:p>
            <a:pPr>
              <a:defRPr/>
            </a:pPr>
            <a:endParaRPr lang="en-ZA">
              <a:solidFill>
                <a:prstClr val="black">
                  <a:tint val="75000"/>
                </a:prstClr>
              </a:solidFill>
            </a:endParaRPr>
          </a:p>
        </p:txBody>
      </p:sp>
      <p:sp>
        <p:nvSpPr>
          <p:cNvPr id="4" name="Slide Number Placeholder 5"/>
          <p:cNvSpPr>
            <a:spLocks noGrp="1"/>
          </p:cNvSpPr>
          <p:nvPr>
            <p:ph type="sldNum" sz="quarter" idx="12"/>
          </p:nvPr>
        </p:nvSpPr>
        <p:spPr/>
        <p:txBody>
          <a:bodyPr/>
          <a:lstStyle>
            <a:lvl1pPr>
              <a:defRPr/>
            </a:lvl1pPr>
          </a:lstStyle>
          <a:p>
            <a:pPr>
              <a:defRPr/>
            </a:pPr>
            <a:fld id="{809F2C29-00D7-46B9-BCF4-EF3A581DB6A6}" type="slidenum">
              <a:rPr lang="en-ZA"/>
              <a:pPr>
                <a:defRPr/>
              </a:pPr>
              <a:t>‹#›</a:t>
            </a:fld>
            <a:endParaRPr lang="en-ZA"/>
          </a:p>
        </p:txBody>
      </p:sp>
    </p:spTree>
    <p:extLst>
      <p:ext uri="{BB962C8B-B14F-4D97-AF65-F5344CB8AC3E}">
        <p14:creationId xmlns:p14="http://schemas.microsoft.com/office/powerpoint/2010/main" val="258627004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ZA"/>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ZA"/>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01964B17-1228-4535-B089-B2EE0352511D}" type="datetime1">
              <a:rPr lang="en-ZA"/>
              <a:pPr>
                <a:defRPr/>
              </a:pPr>
              <a:t>2014/03/09</a:t>
            </a:fld>
            <a:endParaRPr lang="en-ZA"/>
          </a:p>
        </p:txBody>
      </p:sp>
      <p:sp>
        <p:nvSpPr>
          <p:cNvPr id="6" name="Footer Placeholder 4"/>
          <p:cNvSpPr>
            <a:spLocks noGrp="1"/>
          </p:cNvSpPr>
          <p:nvPr>
            <p:ph type="ftr" sz="quarter" idx="11"/>
          </p:nvPr>
        </p:nvSpPr>
        <p:spPr/>
        <p:txBody>
          <a:bodyPr/>
          <a:lstStyle>
            <a:lvl1pPr>
              <a:defRPr/>
            </a:lvl1pPr>
          </a:lstStyle>
          <a:p>
            <a:pPr>
              <a:defRPr/>
            </a:pPr>
            <a:endParaRPr lang="en-ZA">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2A96DD1C-638E-414F-95A6-08B1E03F86B2}" type="slidenum">
              <a:rPr lang="en-ZA"/>
              <a:pPr>
                <a:defRPr/>
              </a:pPr>
              <a:t>‹#›</a:t>
            </a:fld>
            <a:endParaRPr lang="en-ZA"/>
          </a:p>
        </p:txBody>
      </p:sp>
    </p:spTree>
    <p:extLst>
      <p:ext uri="{BB962C8B-B14F-4D97-AF65-F5344CB8AC3E}">
        <p14:creationId xmlns:p14="http://schemas.microsoft.com/office/powerpoint/2010/main" val="65722476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ZA"/>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ZA"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A8CCF583-D75D-47EA-B8B4-3F17986D47E1}" type="datetime1">
              <a:rPr lang="en-ZA"/>
              <a:pPr>
                <a:defRPr/>
              </a:pPr>
              <a:t>2014/03/09</a:t>
            </a:fld>
            <a:endParaRPr lang="en-ZA"/>
          </a:p>
        </p:txBody>
      </p:sp>
      <p:sp>
        <p:nvSpPr>
          <p:cNvPr id="6" name="Footer Placeholder 4"/>
          <p:cNvSpPr>
            <a:spLocks noGrp="1"/>
          </p:cNvSpPr>
          <p:nvPr>
            <p:ph type="ftr" sz="quarter" idx="11"/>
          </p:nvPr>
        </p:nvSpPr>
        <p:spPr/>
        <p:txBody>
          <a:bodyPr/>
          <a:lstStyle>
            <a:lvl1pPr>
              <a:defRPr/>
            </a:lvl1pPr>
          </a:lstStyle>
          <a:p>
            <a:pPr>
              <a:defRPr/>
            </a:pPr>
            <a:endParaRPr lang="en-ZA">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88D1B545-756F-4A9F-9642-5649DB0A8E3F}" type="slidenum">
              <a:rPr lang="en-ZA"/>
              <a:pPr>
                <a:defRPr/>
              </a:pPr>
              <a:t>‹#›</a:t>
            </a:fld>
            <a:endParaRPr lang="en-ZA"/>
          </a:p>
        </p:txBody>
      </p:sp>
    </p:spTree>
    <p:extLst>
      <p:ext uri="{BB962C8B-B14F-4D97-AF65-F5344CB8AC3E}">
        <p14:creationId xmlns:p14="http://schemas.microsoft.com/office/powerpoint/2010/main" val="19911149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theme" Target="../theme/theme2.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1.xml"/><Relationship Id="rId13" Type="http://schemas.openxmlformats.org/officeDocument/2006/relationships/theme" Target="../theme/theme3.xml"/><Relationship Id="rId3" Type="http://schemas.openxmlformats.org/officeDocument/2006/relationships/slideLayout" Target="../slideLayouts/slideLayout26.xml"/><Relationship Id="rId7" Type="http://schemas.openxmlformats.org/officeDocument/2006/relationships/slideLayout" Target="../slideLayouts/slideLayout30.xml"/><Relationship Id="rId12" Type="http://schemas.openxmlformats.org/officeDocument/2006/relationships/slideLayout" Target="../slideLayouts/slideLayout35.xml"/><Relationship Id="rId2" Type="http://schemas.openxmlformats.org/officeDocument/2006/relationships/slideLayout" Target="../slideLayouts/slideLayout25.xml"/><Relationship Id="rId1" Type="http://schemas.openxmlformats.org/officeDocument/2006/relationships/slideLayout" Target="../slideLayouts/slideLayout24.xml"/><Relationship Id="rId6" Type="http://schemas.openxmlformats.org/officeDocument/2006/relationships/slideLayout" Target="../slideLayouts/slideLayout29.xml"/><Relationship Id="rId11" Type="http://schemas.openxmlformats.org/officeDocument/2006/relationships/slideLayout" Target="../slideLayouts/slideLayout34.xml"/><Relationship Id="rId5" Type="http://schemas.openxmlformats.org/officeDocument/2006/relationships/slideLayout" Target="../slideLayouts/slideLayout28.xml"/><Relationship Id="rId10" Type="http://schemas.openxmlformats.org/officeDocument/2006/relationships/slideLayout" Target="../slideLayouts/slideLayout33.xml"/><Relationship Id="rId4" Type="http://schemas.openxmlformats.org/officeDocument/2006/relationships/slideLayout" Target="../slideLayouts/slideLayout27.xml"/><Relationship Id="rId9" Type="http://schemas.openxmlformats.org/officeDocument/2006/relationships/slideLayout" Target="../slideLayouts/slideLayout3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lumMod val="85000"/>
          </a:schemeClr>
        </a:solidFill>
        <a:effectLst/>
      </p:bgPr>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159657" y="128588"/>
            <a:ext cx="8527143" cy="504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dirty="0" smtClean="0"/>
              <a:t>Click to edit Master title style</a:t>
            </a:r>
            <a:endParaRPr lang="en-ZA" dirty="0" smtClean="0"/>
          </a:p>
        </p:txBody>
      </p:sp>
      <p:sp>
        <p:nvSpPr>
          <p:cNvPr id="1027" name="Text Placeholder 2"/>
          <p:cNvSpPr>
            <a:spLocks noGrp="1"/>
          </p:cNvSpPr>
          <p:nvPr>
            <p:ph type="body" idx="1"/>
          </p:nvPr>
        </p:nvSpPr>
        <p:spPr bwMode="auto">
          <a:xfrm>
            <a:off x="457200" y="1523999"/>
            <a:ext cx="8229600" cy="4602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ZA" dirty="0" smtClean="0"/>
          </a:p>
        </p:txBody>
      </p:sp>
      <p:sp>
        <p:nvSpPr>
          <p:cNvPr id="4" name="Date Placeholder 3"/>
          <p:cNvSpPr>
            <a:spLocks noGrp="1"/>
          </p:cNvSpPr>
          <p:nvPr>
            <p:ph type="dt" sz="half" idx="2"/>
          </p:nvPr>
        </p:nvSpPr>
        <p:spPr>
          <a:xfrm>
            <a:off x="457200" y="6356350"/>
            <a:ext cx="2133600" cy="365125"/>
          </a:xfrm>
          <a:prstGeom prst="rect">
            <a:avLst/>
          </a:prstGeom>
        </p:spPr>
        <p:txBody>
          <a:bodyPr vert="horz" wrap="square" lIns="91440" tIns="45720" rIns="91440" bIns="45720" numCol="1" anchor="ctr" anchorCtr="0" compatLnSpc="1">
            <a:prstTxWarp prst="textNoShape">
              <a:avLst/>
            </a:prstTxWarp>
          </a:bodyPr>
          <a:lstStyle>
            <a:lvl1pPr>
              <a:defRPr sz="1200">
                <a:solidFill>
                  <a:srgbClr val="898989"/>
                </a:solidFill>
                <a:latin typeface="Calibri" pitchFamily="34" charset="0"/>
                <a:ea typeface="ＭＳ Ｐゴシック" pitchFamily="34" charset="-128"/>
                <a:cs typeface="Arial" pitchFamily="34" charset="0"/>
              </a:defRPr>
            </a:lvl1pPr>
          </a:lstStyle>
          <a:p>
            <a:pPr fontAlgn="base">
              <a:spcBef>
                <a:spcPct val="0"/>
              </a:spcBef>
              <a:spcAft>
                <a:spcPct val="0"/>
              </a:spcAft>
              <a:defRPr/>
            </a:pPr>
            <a:fld id="{581B6531-76B4-4751-937D-CC753073F83C}" type="datetime1">
              <a:rPr lang="en-ZA"/>
              <a:pPr fontAlgn="base">
                <a:spcBef>
                  <a:spcPct val="0"/>
                </a:spcBef>
                <a:spcAft>
                  <a:spcPct val="0"/>
                </a:spcAft>
                <a:defRPr/>
              </a:pPr>
              <a:t>2014/03/09</a:t>
            </a:fld>
            <a:endParaRPr lang="en-ZA"/>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ea typeface="+mn-ea"/>
                <a:cs typeface="+mn-cs"/>
              </a:defRPr>
            </a:lvl1pPr>
          </a:lstStyle>
          <a:p>
            <a:pPr>
              <a:defRPr/>
            </a:pPr>
            <a:endParaRPr lang="en-ZA">
              <a:solidFill>
                <a:prstClr val="black">
                  <a:tint val="75000"/>
                </a:prstClr>
              </a:solidFill>
            </a:endParaRPr>
          </a:p>
        </p:txBody>
      </p:sp>
      <p:sp>
        <p:nvSpPr>
          <p:cNvPr id="6" name="Slide Number Placeholder 5"/>
          <p:cNvSpPr>
            <a:spLocks noGrp="1"/>
          </p:cNvSpPr>
          <p:nvPr>
            <p:ph type="sldNum" sz="quarter" idx="4"/>
          </p:nvPr>
        </p:nvSpPr>
        <p:spPr>
          <a:xfrm>
            <a:off x="6930564" y="6548662"/>
            <a:ext cx="21336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898989"/>
                </a:solidFill>
                <a:latin typeface="Calibri" pitchFamily="34" charset="0"/>
                <a:ea typeface="ＭＳ Ｐゴシック" pitchFamily="34" charset="-128"/>
                <a:cs typeface="Arial" pitchFamily="34" charset="0"/>
              </a:defRPr>
            </a:lvl1pPr>
          </a:lstStyle>
          <a:p>
            <a:pPr fontAlgn="base">
              <a:spcBef>
                <a:spcPct val="0"/>
              </a:spcBef>
              <a:spcAft>
                <a:spcPct val="0"/>
              </a:spcAft>
              <a:defRPr/>
            </a:pPr>
            <a:fld id="{269AD886-E021-4A0E-AF17-6C8A1A213D20}" type="slidenum">
              <a:rPr lang="en-ZA"/>
              <a:pPr fontAlgn="base">
                <a:spcBef>
                  <a:spcPct val="0"/>
                </a:spcBef>
                <a:spcAft>
                  <a:spcPct val="0"/>
                </a:spcAft>
                <a:defRPr/>
              </a:pPr>
              <a:t>‹#›</a:t>
            </a:fld>
            <a:endParaRPr lang="en-ZA" dirty="0"/>
          </a:p>
        </p:txBody>
      </p:sp>
    </p:spTree>
    <p:extLst>
      <p:ext uri="{BB962C8B-B14F-4D97-AF65-F5344CB8AC3E}">
        <p14:creationId xmlns:p14="http://schemas.microsoft.com/office/powerpoint/2010/main" val="1121608976"/>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iming>
    <p:tnLst>
      <p:par>
        <p:cTn id="1" dur="indefinite" restart="never" nodeType="tmRoot"/>
      </p:par>
    </p:tnLst>
  </p:timing>
  <p:hf hdr="0" ftr="0" dt="0"/>
  <p:txStyles>
    <p:titleStyle>
      <a:lvl1pPr marL="0" indent="0" algn="l" rtl="0" eaLnBrk="0" fontAlgn="base" hangingPunct="0">
        <a:spcBef>
          <a:spcPct val="0"/>
        </a:spcBef>
        <a:spcAft>
          <a:spcPct val="0"/>
        </a:spcAft>
        <a:defRPr lang="en-ZA" sz="2800" b="1" kern="1200" dirty="0" smtClean="0">
          <a:solidFill>
            <a:schemeClr val="tx1"/>
          </a:solidFill>
          <a:latin typeface="Century Gothic" panose="020B0502020202020204" pitchFamily="34" charset="0"/>
          <a:ea typeface="MS PGothic" pitchFamily="34" charset="-128"/>
          <a:cs typeface="Arial" pitchFamily="34" charset="0"/>
        </a:defRPr>
      </a:lvl1pPr>
      <a:lvl2pPr algn="ctr" rtl="0" eaLnBrk="0" fontAlgn="base" hangingPunct="0">
        <a:spcBef>
          <a:spcPct val="0"/>
        </a:spcBef>
        <a:spcAft>
          <a:spcPct val="0"/>
        </a:spcAft>
        <a:defRPr sz="4400">
          <a:solidFill>
            <a:schemeClr val="tx1"/>
          </a:solidFill>
          <a:latin typeface="Calibri" charset="0"/>
          <a:ea typeface="MS PGothic" pitchFamily="34" charset="-128"/>
          <a:cs typeface="ＭＳ Ｐゴシック" charset="0"/>
        </a:defRPr>
      </a:lvl2pPr>
      <a:lvl3pPr algn="ctr" rtl="0" eaLnBrk="0" fontAlgn="base" hangingPunct="0">
        <a:spcBef>
          <a:spcPct val="0"/>
        </a:spcBef>
        <a:spcAft>
          <a:spcPct val="0"/>
        </a:spcAft>
        <a:defRPr sz="4400">
          <a:solidFill>
            <a:schemeClr val="tx1"/>
          </a:solidFill>
          <a:latin typeface="Calibri" charset="0"/>
          <a:ea typeface="MS PGothic" pitchFamily="34" charset="-128"/>
          <a:cs typeface="ＭＳ Ｐゴシック" charset="0"/>
        </a:defRPr>
      </a:lvl3pPr>
      <a:lvl4pPr algn="ctr" rtl="0" eaLnBrk="0" fontAlgn="base" hangingPunct="0">
        <a:spcBef>
          <a:spcPct val="0"/>
        </a:spcBef>
        <a:spcAft>
          <a:spcPct val="0"/>
        </a:spcAft>
        <a:defRPr sz="4400">
          <a:solidFill>
            <a:schemeClr val="tx1"/>
          </a:solidFill>
          <a:latin typeface="Calibri" charset="0"/>
          <a:ea typeface="MS PGothic" pitchFamily="34" charset="-128"/>
          <a:cs typeface="ＭＳ Ｐゴシック" charset="0"/>
        </a:defRPr>
      </a:lvl4pPr>
      <a:lvl5pPr algn="ctr" rtl="0" eaLnBrk="0" fontAlgn="base" hangingPunct="0">
        <a:spcBef>
          <a:spcPct val="0"/>
        </a:spcBef>
        <a:spcAft>
          <a:spcPct val="0"/>
        </a:spcAft>
        <a:defRPr sz="4400">
          <a:solidFill>
            <a:schemeClr val="tx1"/>
          </a:solidFill>
          <a:latin typeface="Calibri" charset="0"/>
          <a:ea typeface="MS PGothic" pitchFamily="34" charset="-128"/>
          <a:cs typeface="ＭＳ Ｐゴシック" charset="0"/>
        </a:defRPr>
      </a:lvl5pPr>
      <a:lvl6pPr marL="457200" algn="ctr" rtl="0" fontAlgn="base">
        <a:spcBef>
          <a:spcPct val="0"/>
        </a:spcBef>
        <a:spcAft>
          <a:spcPct val="0"/>
        </a:spcAft>
        <a:defRPr sz="4400">
          <a:solidFill>
            <a:schemeClr val="tx1"/>
          </a:solidFill>
          <a:latin typeface="Calibri" charset="0"/>
          <a:ea typeface="ＭＳ Ｐゴシック" charset="0"/>
        </a:defRPr>
      </a:lvl6pPr>
      <a:lvl7pPr marL="914400" algn="ctr" rtl="0" fontAlgn="base">
        <a:spcBef>
          <a:spcPct val="0"/>
        </a:spcBef>
        <a:spcAft>
          <a:spcPct val="0"/>
        </a:spcAft>
        <a:defRPr sz="4400">
          <a:solidFill>
            <a:schemeClr val="tx1"/>
          </a:solidFill>
          <a:latin typeface="Calibri" charset="0"/>
          <a:ea typeface="ＭＳ Ｐゴシック" charset="0"/>
        </a:defRPr>
      </a:lvl7pPr>
      <a:lvl8pPr marL="1371600" algn="ctr" rtl="0" fontAlgn="base">
        <a:spcBef>
          <a:spcPct val="0"/>
        </a:spcBef>
        <a:spcAft>
          <a:spcPct val="0"/>
        </a:spcAft>
        <a:defRPr sz="4400">
          <a:solidFill>
            <a:schemeClr val="tx1"/>
          </a:solidFill>
          <a:latin typeface="Calibri" charset="0"/>
          <a:ea typeface="ＭＳ Ｐゴシック" charset="0"/>
        </a:defRPr>
      </a:lvl8pPr>
      <a:lvl9pPr marL="1828800" algn="ctr" rtl="0" fontAlgn="base">
        <a:spcBef>
          <a:spcPct val="0"/>
        </a:spcBef>
        <a:spcAft>
          <a:spcPct val="0"/>
        </a:spcAft>
        <a:defRPr sz="4400">
          <a:solidFill>
            <a:schemeClr val="tx1"/>
          </a:solidFill>
          <a:latin typeface="Calibri" charset="0"/>
          <a:ea typeface="ＭＳ Ｐゴシック" charset="0"/>
        </a:defRPr>
      </a:lvl9pPr>
    </p:titleStyle>
    <p:bodyStyle>
      <a:lvl1pPr marL="342900" indent="-342900" algn="l" rtl="0" eaLnBrk="0" fontAlgn="base" hangingPunct="0">
        <a:spcBef>
          <a:spcPct val="20000"/>
        </a:spcBef>
        <a:spcAft>
          <a:spcPct val="0"/>
        </a:spcAft>
        <a:buFont typeface="Arial" pitchFamily="34" charset="0"/>
        <a:buChar char="•"/>
        <a:defRPr sz="2400" kern="1200">
          <a:solidFill>
            <a:schemeClr val="tx1"/>
          </a:solidFill>
          <a:latin typeface="Century Gothic" panose="020B0502020202020204" pitchFamily="34" charset="0"/>
          <a:ea typeface="MS PGothic" pitchFamily="34" charset="-128"/>
          <a:cs typeface="Arial" pitchFamily="34" charset="0"/>
        </a:defRPr>
      </a:lvl1pPr>
      <a:lvl2pPr marL="742950" indent="-285750" algn="l" rtl="0" eaLnBrk="0" fontAlgn="base" hangingPunct="0">
        <a:spcBef>
          <a:spcPct val="20000"/>
        </a:spcBef>
        <a:spcAft>
          <a:spcPct val="0"/>
        </a:spcAft>
        <a:buFont typeface="Arial" pitchFamily="34" charset="0"/>
        <a:buChar char="–"/>
        <a:defRPr sz="2000" kern="1200">
          <a:solidFill>
            <a:schemeClr val="tx1"/>
          </a:solidFill>
          <a:latin typeface="Century Gothic" panose="020B0502020202020204" pitchFamily="34" charset="0"/>
          <a:ea typeface="MS PGothic" pitchFamily="34" charset="-128"/>
          <a:cs typeface="Arial" pitchFamily="34" charset="0"/>
        </a:defRPr>
      </a:lvl2pPr>
      <a:lvl3pPr marL="1143000" indent="-228600" algn="l" rtl="0" eaLnBrk="0" fontAlgn="base" hangingPunct="0">
        <a:spcBef>
          <a:spcPct val="20000"/>
        </a:spcBef>
        <a:spcAft>
          <a:spcPct val="0"/>
        </a:spcAft>
        <a:buFont typeface="Arial" pitchFamily="34" charset="0"/>
        <a:buChar char="•"/>
        <a:defRPr sz="2000" kern="1200">
          <a:solidFill>
            <a:schemeClr val="tx1"/>
          </a:solidFill>
          <a:latin typeface="Century Gothic" panose="020B0502020202020204" pitchFamily="34" charset="0"/>
          <a:ea typeface="MS PGothic" pitchFamily="34" charset="-128"/>
          <a:cs typeface="Arial" pitchFamily="34" charset="0"/>
        </a:defRPr>
      </a:lvl3pPr>
      <a:lvl4pPr marL="1600200" indent="-228600" algn="l" rtl="0" eaLnBrk="0" fontAlgn="base" hangingPunct="0">
        <a:spcBef>
          <a:spcPct val="20000"/>
        </a:spcBef>
        <a:spcAft>
          <a:spcPct val="0"/>
        </a:spcAft>
        <a:buFont typeface="Arial" pitchFamily="34" charset="0"/>
        <a:buChar char="–"/>
        <a:defRPr sz="1800" kern="1200">
          <a:solidFill>
            <a:schemeClr val="tx1"/>
          </a:solidFill>
          <a:latin typeface="Century Gothic" panose="020B0502020202020204" pitchFamily="34" charset="0"/>
          <a:ea typeface="MS PGothic" pitchFamily="34" charset="-128"/>
          <a:cs typeface="Arial" pitchFamily="34" charset="0"/>
        </a:defRPr>
      </a:lvl4pPr>
      <a:lvl5pPr marL="2057400" indent="-228600" algn="l" rtl="0" eaLnBrk="0" fontAlgn="base" hangingPunct="0">
        <a:spcBef>
          <a:spcPct val="20000"/>
        </a:spcBef>
        <a:spcAft>
          <a:spcPct val="0"/>
        </a:spcAft>
        <a:buFont typeface="Arial" pitchFamily="34" charset="0"/>
        <a:buChar char="»"/>
        <a:defRPr sz="1800" kern="1200">
          <a:solidFill>
            <a:schemeClr val="tx1"/>
          </a:solidFill>
          <a:latin typeface="Century Gothic" panose="020B0502020202020204" pitchFamily="34" charset="0"/>
          <a:ea typeface="MS PGothic" pitchFamily="34" charset="-128"/>
          <a:cs typeface="Arial"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lumMod val="85000"/>
          </a:schemeClr>
        </a:solidFill>
        <a:effectLst/>
      </p:bgPr>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159657" y="128588"/>
            <a:ext cx="8527143" cy="504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dirty="0" smtClean="0"/>
              <a:t>Click to edit Master title style</a:t>
            </a:r>
            <a:endParaRPr lang="en-ZA" dirty="0" smtClean="0"/>
          </a:p>
        </p:txBody>
      </p:sp>
      <p:sp>
        <p:nvSpPr>
          <p:cNvPr id="1027" name="Text Placeholder 2"/>
          <p:cNvSpPr>
            <a:spLocks noGrp="1"/>
          </p:cNvSpPr>
          <p:nvPr>
            <p:ph type="body" idx="1"/>
          </p:nvPr>
        </p:nvSpPr>
        <p:spPr bwMode="auto">
          <a:xfrm>
            <a:off x="457200" y="765175"/>
            <a:ext cx="8229600" cy="5360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ZA" dirty="0" smtClean="0"/>
          </a:p>
        </p:txBody>
      </p:sp>
      <p:sp>
        <p:nvSpPr>
          <p:cNvPr id="4" name="Date Placeholder 3"/>
          <p:cNvSpPr>
            <a:spLocks noGrp="1"/>
          </p:cNvSpPr>
          <p:nvPr>
            <p:ph type="dt" sz="half" idx="2"/>
          </p:nvPr>
        </p:nvSpPr>
        <p:spPr>
          <a:xfrm>
            <a:off x="457200" y="6356350"/>
            <a:ext cx="2133600" cy="365125"/>
          </a:xfrm>
          <a:prstGeom prst="rect">
            <a:avLst/>
          </a:prstGeom>
        </p:spPr>
        <p:txBody>
          <a:bodyPr vert="horz" wrap="square" lIns="91440" tIns="45720" rIns="91440" bIns="45720" numCol="1" anchor="ctr" anchorCtr="0" compatLnSpc="1">
            <a:prstTxWarp prst="textNoShape">
              <a:avLst/>
            </a:prstTxWarp>
          </a:bodyPr>
          <a:lstStyle>
            <a:lvl1pPr>
              <a:defRPr sz="1200">
                <a:solidFill>
                  <a:srgbClr val="898989"/>
                </a:solidFill>
                <a:latin typeface="Calibri" pitchFamily="34" charset="0"/>
                <a:ea typeface="ＭＳ Ｐゴシック" pitchFamily="34" charset="-128"/>
                <a:cs typeface="Arial" pitchFamily="34" charset="0"/>
              </a:defRPr>
            </a:lvl1pPr>
          </a:lstStyle>
          <a:p>
            <a:pPr fontAlgn="base">
              <a:spcBef>
                <a:spcPct val="0"/>
              </a:spcBef>
              <a:spcAft>
                <a:spcPct val="0"/>
              </a:spcAft>
              <a:defRPr/>
            </a:pPr>
            <a:fld id="{581B6531-76B4-4751-937D-CC753073F83C}" type="datetime1">
              <a:rPr lang="en-ZA"/>
              <a:pPr fontAlgn="base">
                <a:spcBef>
                  <a:spcPct val="0"/>
                </a:spcBef>
                <a:spcAft>
                  <a:spcPct val="0"/>
                </a:spcAft>
                <a:defRPr/>
              </a:pPr>
              <a:t>2014/03/09</a:t>
            </a:fld>
            <a:endParaRPr lang="en-ZA"/>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ea typeface="+mn-ea"/>
                <a:cs typeface="+mn-cs"/>
              </a:defRPr>
            </a:lvl1pPr>
          </a:lstStyle>
          <a:p>
            <a:pPr>
              <a:defRPr/>
            </a:pPr>
            <a:endParaRPr lang="en-ZA">
              <a:solidFill>
                <a:prstClr val="black">
                  <a:tint val="75000"/>
                </a:prstClr>
              </a:solidFill>
            </a:endParaRPr>
          </a:p>
        </p:txBody>
      </p:sp>
      <p:sp>
        <p:nvSpPr>
          <p:cNvPr id="6" name="Slide Number Placeholder 5"/>
          <p:cNvSpPr>
            <a:spLocks noGrp="1"/>
          </p:cNvSpPr>
          <p:nvPr>
            <p:ph type="sldNum" sz="quarter" idx="4"/>
          </p:nvPr>
        </p:nvSpPr>
        <p:spPr>
          <a:xfrm>
            <a:off x="6930564" y="6548662"/>
            <a:ext cx="21336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898989"/>
                </a:solidFill>
                <a:latin typeface="Calibri" pitchFamily="34" charset="0"/>
                <a:ea typeface="ＭＳ Ｐゴシック" pitchFamily="34" charset="-128"/>
                <a:cs typeface="Arial" pitchFamily="34" charset="0"/>
              </a:defRPr>
            </a:lvl1pPr>
          </a:lstStyle>
          <a:p>
            <a:pPr fontAlgn="base">
              <a:spcBef>
                <a:spcPct val="0"/>
              </a:spcBef>
              <a:spcAft>
                <a:spcPct val="0"/>
              </a:spcAft>
              <a:defRPr/>
            </a:pPr>
            <a:fld id="{269AD886-E021-4A0E-AF17-6C8A1A213D20}" type="slidenum">
              <a:rPr lang="en-ZA"/>
              <a:pPr fontAlgn="base">
                <a:spcBef>
                  <a:spcPct val="0"/>
                </a:spcBef>
                <a:spcAft>
                  <a:spcPct val="0"/>
                </a:spcAft>
                <a:defRPr/>
              </a:pPr>
              <a:t>‹#›</a:t>
            </a:fld>
            <a:endParaRPr lang="en-ZA" dirty="0"/>
          </a:p>
        </p:txBody>
      </p:sp>
    </p:spTree>
    <p:extLst>
      <p:ext uri="{BB962C8B-B14F-4D97-AF65-F5344CB8AC3E}">
        <p14:creationId xmlns:p14="http://schemas.microsoft.com/office/powerpoint/2010/main" val="3690172365"/>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 id="2147483684" r:id="rId12"/>
  </p:sldLayoutIdLst>
  <p:timing>
    <p:tnLst>
      <p:par>
        <p:cTn id="1" dur="indefinite" restart="never" nodeType="tmRoot"/>
      </p:par>
    </p:tnLst>
  </p:timing>
  <p:hf hdr="0" ftr="0" dt="0"/>
  <p:txStyles>
    <p:titleStyle>
      <a:lvl1pPr marL="0" indent="0" algn="l" rtl="0" eaLnBrk="0" fontAlgn="base" hangingPunct="0">
        <a:spcBef>
          <a:spcPct val="0"/>
        </a:spcBef>
        <a:spcAft>
          <a:spcPct val="0"/>
        </a:spcAft>
        <a:defRPr lang="en-ZA" sz="3200" kern="1200" dirty="0" smtClean="0">
          <a:solidFill>
            <a:schemeClr val="tx1"/>
          </a:solidFill>
          <a:latin typeface="Arial" pitchFamily="34" charset="0"/>
          <a:ea typeface="MS PGothic" pitchFamily="34" charset="-128"/>
          <a:cs typeface="Arial" pitchFamily="34" charset="0"/>
        </a:defRPr>
      </a:lvl1pPr>
      <a:lvl2pPr algn="ctr" rtl="0" eaLnBrk="0" fontAlgn="base" hangingPunct="0">
        <a:spcBef>
          <a:spcPct val="0"/>
        </a:spcBef>
        <a:spcAft>
          <a:spcPct val="0"/>
        </a:spcAft>
        <a:defRPr sz="4400">
          <a:solidFill>
            <a:schemeClr val="tx1"/>
          </a:solidFill>
          <a:latin typeface="Calibri" charset="0"/>
          <a:ea typeface="MS PGothic" pitchFamily="34" charset="-128"/>
          <a:cs typeface="ＭＳ Ｐゴシック" charset="0"/>
        </a:defRPr>
      </a:lvl2pPr>
      <a:lvl3pPr algn="ctr" rtl="0" eaLnBrk="0" fontAlgn="base" hangingPunct="0">
        <a:spcBef>
          <a:spcPct val="0"/>
        </a:spcBef>
        <a:spcAft>
          <a:spcPct val="0"/>
        </a:spcAft>
        <a:defRPr sz="4400">
          <a:solidFill>
            <a:schemeClr val="tx1"/>
          </a:solidFill>
          <a:latin typeface="Calibri" charset="0"/>
          <a:ea typeface="MS PGothic" pitchFamily="34" charset="-128"/>
          <a:cs typeface="ＭＳ Ｐゴシック" charset="0"/>
        </a:defRPr>
      </a:lvl3pPr>
      <a:lvl4pPr algn="ctr" rtl="0" eaLnBrk="0" fontAlgn="base" hangingPunct="0">
        <a:spcBef>
          <a:spcPct val="0"/>
        </a:spcBef>
        <a:spcAft>
          <a:spcPct val="0"/>
        </a:spcAft>
        <a:defRPr sz="4400">
          <a:solidFill>
            <a:schemeClr val="tx1"/>
          </a:solidFill>
          <a:latin typeface="Calibri" charset="0"/>
          <a:ea typeface="MS PGothic" pitchFamily="34" charset="-128"/>
          <a:cs typeface="ＭＳ Ｐゴシック" charset="0"/>
        </a:defRPr>
      </a:lvl4pPr>
      <a:lvl5pPr algn="ctr" rtl="0" eaLnBrk="0" fontAlgn="base" hangingPunct="0">
        <a:spcBef>
          <a:spcPct val="0"/>
        </a:spcBef>
        <a:spcAft>
          <a:spcPct val="0"/>
        </a:spcAft>
        <a:defRPr sz="4400">
          <a:solidFill>
            <a:schemeClr val="tx1"/>
          </a:solidFill>
          <a:latin typeface="Calibri" charset="0"/>
          <a:ea typeface="MS PGothic" pitchFamily="34" charset="-128"/>
          <a:cs typeface="ＭＳ Ｐゴシック" charset="0"/>
        </a:defRPr>
      </a:lvl5pPr>
      <a:lvl6pPr marL="457200" algn="ctr" rtl="0" fontAlgn="base">
        <a:spcBef>
          <a:spcPct val="0"/>
        </a:spcBef>
        <a:spcAft>
          <a:spcPct val="0"/>
        </a:spcAft>
        <a:defRPr sz="4400">
          <a:solidFill>
            <a:schemeClr val="tx1"/>
          </a:solidFill>
          <a:latin typeface="Calibri" charset="0"/>
          <a:ea typeface="ＭＳ Ｐゴシック" charset="0"/>
        </a:defRPr>
      </a:lvl6pPr>
      <a:lvl7pPr marL="914400" algn="ctr" rtl="0" fontAlgn="base">
        <a:spcBef>
          <a:spcPct val="0"/>
        </a:spcBef>
        <a:spcAft>
          <a:spcPct val="0"/>
        </a:spcAft>
        <a:defRPr sz="4400">
          <a:solidFill>
            <a:schemeClr val="tx1"/>
          </a:solidFill>
          <a:latin typeface="Calibri" charset="0"/>
          <a:ea typeface="ＭＳ Ｐゴシック" charset="0"/>
        </a:defRPr>
      </a:lvl7pPr>
      <a:lvl8pPr marL="1371600" algn="ctr" rtl="0" fontAlgn="base">
        <a:spcBef>
          <a:spcPct val="0"/>
        </a:spcBef>
        <a:spcAft>
          <a:spcPct val="0"/>
        </a:spcAft>
        <a:defRPr sz="4400">
          <a:solidFill>
            <a:schemeClr val="tx1"/>
          </a:solidFill>
          <a:latin typeface="Calibri" charset="0"/>
          <a:ea typeface="ＭＳ Ｐゴシック" charset="0"/>
        </a:defRPr>
      </a:lvl8pPr>
      <a:lvl9pPr marL="1828800" algn="ctr" rtl="0" fontAlgn="base">
        <a:spcBef>
          <a:spcPct val="0"/>
        </a:spcBef>
        <a:spcAft>
          <a:spcPct val="0"/>
        </a:spcAft>
        <a:defRPr sz="4400">
          <a:solidFill>
            <a:schemeClr val="tx1"/>
          </a:solidFill>
          <a:latin typeface="Calibri" charset="0"/>
          <a:ea typeface="ＭＳ Ｐゴシック" charset="0"/>
        </a:defRPr>
      </a:lvl9pPr>
    </p:titleStyle>
    <p:bodyStyle>
      <a:lvl1pPr marL="342900" indent="-342900" algn="l" rtl="0" eaLnBrk="0" fontAlgn="base" hangingPunct="0">
        <a:spcBef>
          <a:spcPct val="20000"/>
        </a:spcBef>
        <a:spcAft>
          <a:spcPct val="0"/>
        </a:spcAft>
        <a:buFont typeface="Arial" pitchFamily="34" charset="0"/>
        <a:buChar char="•"/>
        <a:defRPr sz="2800" kern="1200">
          <a:solidFill>
            <a:schemeClr val="tx1"/>
          </a:solidFill>
          <a:latin typeface="Arial" pitchFamily="34" charset="0"/>
          <a:ea typeface="MS PGothic" pitchFamily="34" charset="-128"/>
          <a:cs typeface="Arial" pitchFamily="34" charset="0"/>
        </a:defRPr>
      </a:lvl1pPr>
      <a:lvl2pPr marL="742950" indent="-285750" algn="l" rtl="0" eaLnBrk="0" fontAlgn="base" hangingPunct="0">
        <a:spcBef>
          <a:spcPct val="20000"/>
        </a:spcBef>
        <a:spcAft>
          <a:spcPct val="0"/>
        </a:spcAft>
        <a:buFont typeface="Arial" pitchFamily="34" charset="0"/>
        <a:buChar char="–"/>
        <a:defRPr sz="2400" kern="1200">
          <a:solidFill>
            <a:schemeClr val="tx1"/>
          </a:solidFill>
          <a:latin typeface="Arial" pitchFamily="34" charset="0"/>
          <a:ea typeface="MS PGothic" pitchFamily="34" charset="-128"/>
          <a:cs typeface="Arial" pitchFamily="34" charset="0"/>
        </a:defRPr>
      </a:lvl2pPr>
      <a:lvl3pPr marL="1143000" indent="-228600" algn="l" rtl="0" eaLnBrk="0" fontAlgn="base" hangingPunct="0">
        <a:spcBef>
          <a:spcPct val="20000"/>
        </a:spcBef>
        <a:spcAft>
          <a:spcPct val="0"/>
        </a:spcAft>
        <a:buFont typeface="Arial" pitchFamily="34" charset="0"/>
        <a:buChar char="•"/>
        <a:defRPr sz="2400" kern="1200">
          <a:solidFill>
            <a:schemeClr val="tx1"/>
          </a:solidFill>
          <a:latin typeface="Arial" pitchFamily="34" charset="0"/>
          <a:ea typeface="MS PGothic" pitchFamily="34" charset="-128"/>
          <a:cs typeface="Arial" pitchFamily="34" charset="0"/>
        </a:defRPr>
      </a:lvl3pPr>
      <a:lvl4pPr marL="1600200" indent="-228600" algn="l" rtl="0" eaLnBrk="0" fontAlgn="base" hangingPunct="0">
        <a:spcBef>
          <a:spcPct val="20000"/>
        </a:spcBef>
        <a:spcAft>
          <a:spcPct val="0"/>
        </a:spcAft>
        <a:buFont typeface="Arial" pitchFamily="34" charset="0"/>
        <a:buChar char="–"/>
        <a:defRPr sz="2000" kern="1200">
          <a:solidFill>
            <a:schemeClr val="tx1"/>
          </a:solidFill>
          <a:latin typeface="Arial" pitchFamily="34" charset="0"/>
          <a:ea typeface="MS PGothic" pitchFamily="34" charset="-128"/>
          <a:cs typeface="Arial" pitchFamily="34" charset="0"/>
        </a:defRPr>
      </a:lvl4pPr>
      <a:lvl5pPr marL="2057400" indent="-228600" algn="l" rtl="0" eaLnBrk="0" fontAlgn="base" hangingPunct="0">
        <a:spcBef>
          <a:spcPct val="20000"/>
        </a:spcBef>
        <a:spcAft>
          <a:spcPct val="0"/>
        </a:spcAft>
        <a:buFont typeface="Arial" pitchFamily="34" charset="0"/>
        <a:buChar char="»"/>
        <a:defRPr sz="2000" kern="1200">
          <a:solidFill>
            <a:schemeClr val="tx1"/>
          </a:solidFill>
          <a:latin typeface="Arial" pitchFamily="34" charset="0"/>
          <a:ea typeface="MS PGothic" pitchFamily="34" charset="-128"/>
          <a:cs typeface="Arial"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lumMod val="85000"/>
          </a:schemeClr>
        </a:solidFill>
        <a:effectLst/>
      </p:bgPr>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159657" y="128588"/>
            <a:ext cx="8527143" cy="504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dirty="0" smtClean="0"/>
              <a:t>Click to edit Master title style</a:t>
            </a:r>
            <a:endParaRPr lang="en-ZA" dirty="0" smtClean="0"/>
          </a:p>
        </p:txBody>
      </p:sp>
      <p:sp>
        <p:nvSpPr>
          <p:cNvPr id="1027" name="Text Placeholder 2"/>
          <p:cNvSpPr>
            <a:spLocks noGrp="1"/>
          </p:cNvSpPr>
          <p:nvPr>
            <p:ph type="body" idx="1"/>
          </p:nvPr>
        </p:nvSpPr>
        <p:spPr bwMode="auto">
          <a:xfrm>
            <a:off x="457200" y="765175"/>
            <a:ext cx="8229600" cy="5360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ZA" dirty="0" smtClean="0"/>
          </a:p>
        </p:txBody>
      </p:sp>
      <p:sp>
        <p:nvSpPr>
          <p:cNvPr id="4" name="Date Placeholder 3"/>
          <p:cNvSpPr>
            <a:spLocks noGrp="1"/>
          </p:cNvSpPr>
          <p:nvPr>
            <p:ph type="dt" sz="half" idx="2"/>
          </p:nvPr>
        </p:nvSpPr>
        <p:spPr>
          <a:xfrm>
            <a:off x="457200" y="6356350"/>
            <a:ext cx="2133600" cy="365125"/>
          </a:xfrm>
          <a:prstGeom prst="rect">
            <a:avLst/>
          </a:prstGeom>
        </p:spPr>
        <p:txBody>
          <a:bodyPr vert="horz" wrap="square" lIns="91440" tIns="45720" rIns="91440" bIns="45720" numCol="1" anchor="ctr" anchorCtr="0" compatLnSpc="1">
            <a:prstTxWarp prst="textNoShape">
              <a:avLst/>
            </a:prstTxWarp>
          </a:bodyPr>
          <a:lstStyle>
            <a:lvl1pPr>
              <a:defRPr sz="1200">
                <a:solidFill>
                  <a:srgbClr val="898989"/>
                </a:solidFill>
                <a:latin typeface="Century Gothic" panose="020B0502020202020204" pitchFamily="34" charset="0"/>
                <a:ea typeface="ＭＳ Ｐゴシック" pitchFamily="34" charset="-128"/>
                <a:cs typeface="Arial" pitchFamily="34" charset="0"/>
              </a:defRPr>
            </a:lvl1pPr>
          </a:lstStyle>
          <a:p>
            <a:pPr fontAlgn="base">
              <a:spcBef>
                <a:spcPct val="0"/>
              </a:spcBef>
              <a:spcAft>
                <a:spcPct val="0"/>
              </a:spcAft>
              <a:defRPr/>
            </a:pPr>
            <a:fld id="{581B6531-76B4-4751-937D-CC753073F83C}" type="datetime1">
              <a:rPr lang="en-ZA" smtClean="0"/>
              <a:pPr fontAlgn="base">
                <a:spcBef>
                  <a:spcPct val="0"/>
                </a:spcBef>
                <a:spcAft>
                  <a:spcPct val="0"/>
                </a:spcAft>
                <a:defRPr/>
              </a:pPr>
              <a:t>2014/03/09</a:t>
            </a:fld>
            <a:endParaRPr lang="en-ZA"/>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Century Gothic" panose="020B0502020202020204" pitchFamily="34" charset="0"/>
                <a:ea typeface="+mn-ea"/>
                <a:cs typeface="+mn-cs"/>
              </a:defRPr>
            </a:lvl1pPr>
          </a:lstStyle>
          <a:p>
            <a:pPr>
              <a:defRPr/>
            </a:pPr>
            <a:endParaRPr lang="en-ZA">
              <a:solidFill>
                <a:prstClr val="black">
                  <a:tint val="75000"/>
                </a:prstClr>
              </a:solidFill>
            </a:endParaRPr>
          </a:p>
        </p:txBody>
      </p:sp>
      <p:sp>
        <p:nvSpPr>
          <p:cNvPr id="6" name="Slide Number Placeholder 5"/>
          <p:cNvSpPr>
            <a:spLocks noGrp="1"/>
          </p:cNvSpPr>
          <p:nvPr>
            <p:ph type="sldNum" sz="quarter" idx="4"/>
          </p:nvPr>
        </p:nvSpPr>
        <p:spPr>
          <a:xfrm>
            <a:off x="6930564" y="6548662"/>
            <a:ext cx="21336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898989"/>
                </a:solidFill>
                <a:latin typeface="Century Gothic" panose="020B0502020202020204" pitchFamily="34" charset="0"/>
                <a:ea typeface="ＭＳ Ｐゴシック" pitchFamily="34" charset="-128"/>
                <a:cs typeface="Arial" pitchFamily="34" charset="0"/>
              </a:defRPr>
            </a:lvl1pPr>
          </a:lstStyle>
          <a:p>
            <a:pPr fontAlgn="base">
              <a:spcBef>
                <a:spcPct val="0"/>
              </a:spcBef>
              <a:spcAft>
                <a:spcPct val="0"/>
              </a:spcAft>
              <a:defRPr/>
            </a:pPr>
            <a:fld id="{269AD886-E021-4A0E-AF17-6C8A1A213D20}" type="slidenum">
              <a:rPr lang="en-ZA" smtClean="0"/>
              <a:pPr fontAlgn="base">
                <a:spcBef>
                  <a:spcPct val="0"/>
                </a:spcBef>
                <a:spcAft>
                  <a:spcPct val="0"/>
                </a:spcAft>
                <a:defRPr/>
              </a:pPr>
              <a:t>‹#›</a:t>
            </a:fld>
            <a:endParaRPr lang="en-ZA" dirty="0"/>
          </a:p>
        </p:txBody>
      </p:sp>
    </p:spTree>
    <p:extLst>
      <p:ext uri="{BB962C8B-B14F-4D97-AF65-F5344CB8AC3E}">
        <p14:creationId xmlns:p14="http://schemas.microsoft.com/office/powerpoint/2010/main" val="4136955892"/>
      </p:ext>
    </p:extLst>
  </p:cSld>
  <p:clrMap bg1="lt1" tx1="dk1" bg2="lt2" tx2="dk2" accent1="accent1" accent2="accent2" accent3="accent3" accent4="accent4" accent5="accent5" accent6="accent6" hlink="hlink" folHlink="folHlink"/>
  <p:sldLayoutIdLst>
    <p:sldLayoutId id="2147483686" r:id="rId1"/>
    <p:sldLayoutId id="2147483687" r:id="rId2"/>
    <p:sldLayoutId id="2147483688" r:id="rId3"/>
    <p:sldLayoutId id="2147483689" r:id="rId4"/>
    <p:sldLayoutId id="2147483690" r:id="rId5"/>
    <p:sldLayoutId id="2147483691" r:id="rId6"/>
    <p:sldLayoutId id="2147483692" r:id="rId7"/>
    <p:sldLayoutId id="2147483693" r:id="rId8"/>
    <p:sldLayoutId id="2147483694" r:id="rId9"/>
    <p:sldLayoutId id="2147483695" r:id="rId10"/>
    <p:sldLayoutId id="2147483696" r:id="rId11"/>
    <p:sldLayoutId id="2147483697" r:id="rId12"/>
  </p:sldLayoutIdLst>
  <p:timing>
    <p:tnLst>
      <p:par>
        <p:cTn id="1" dur="indefinite" restart="never" nodeType="tmRoot"/>
      </p:par>
    </p:tnLst>
  </p:timing>
  <p:hf hdr="0" ftr="0" dt="0"/>
  <p:txStyles>
    <p:titleStyle>
      <a:lvl1pPr marL="0" indent="0" algn="l" rtl="0" eaLnBrk="0" fontAlgn="base" hangingPunct="0">
        <a:spcBef>
          <a:spcPct val="0"/>
        </a:spcBef>
        <a:spcAft>
          <a:spcPct val="0"/>
        </a:spcAft>
        <a:defRPr lang="en-ZA" sz="2800" b="1" kern="1200" dirty="0" smtClean="0">
          <a:solidFill>
            <a:schemeClr val="tx1"/>
          </a:solidFill>
          <a:latin typeface="Century Gothic" panose="020B0502020202020204" pitchFamily="34" charset="0"/>
          <a:ea typeface="MS PGothic" pitchFamily="34" charset="-128"/>
          <a:cs typeface="Arial" pitchFamily="34" charset="0"/>
        </a:defRPr>
      </a:lvl1pPr>
      <a:lvl2pPr algn="ctr" rtl="0" eaLnBrk="0" fontAlgn="base" hangingPunct="0">
        <a:spcBef>
          <a:spcPct val="0"/>
        </a:spcBef>
        <a:spcAft>
          <a:spcPct val="0"/>
        </a:spcAft>
        <a:defRPr sz="4400">
          <a:solidFill>
            <a:schemeClr val="tx1"/>
          </a:solidFill>
          <a:latin typeface="Calibri" charset="0"/>
          <a:ea typeface="MS PGothic" pitchFamily="34" charset="-128"/>
          <a:cs typeface="ＭＳ Ｐゴシック" charset="0"/>
        </a:defRPr>
      </a:lvl2pPr>
      <a:lvl3pPr algn="ctr" rtl="0" eaLnBrk="0" fontAlgn="base" hangingPunct="0">
        <a:spcBef>
          <a:spcPct val="0"/>
        </a:spcBef>
        <a:spcAft>
          <a:spcPct val="0"/>
        </a:spcAft>
        <a:defRPr sz="4400">
          <a:solidFill>
            <a:schemeClr val="tx1"/>
          </a:solidFill>
          <a:latin typeface="Calibri" charset="0"/>
          <a:ea typeface="MS PGothic" pitchFamily="34" charset="-128"/>
          <a:cs typeface="ＭＳ Ｐゴシック" charset="0"/>
        </a:defRPr>
      </a:lvl3pPr>
      <a:lvl4pPr algn="ctr" rtl="0" eaLnBrk="0" fontAlgn="base" hangingPunct="0">
        <a:spcBef>
          <a:spcPct val="0"/>
        </a:spcBef>
        <a:spcAft>
          <a:spcPct val="0"/>
        </a:spcAft>
        <a:defRPr sz="4400">
          <a:solidFill>
            <a:schemeClr val="tx1"/>
          </a:solidFill>
          <a:latin typeface="Calibri" charset="0"/>
          <a:ea typeface="MS PGothic" pitchFamily="34" charset="-128"/>
          <a:cs typeface="ＭＳ Ｐゴシック" charset="0"/>
        </a:defRPr>
      </a:lvl4pPr>
      <a:lvl5pPr algn="ctr" rtl="0" eaLnBrk="0" fontAlgn="base" hangingPunct="0">
        <a:spcBef>
          <a:spcPct val="0"/>
        </a:spcBef>
        <a:spcAft>
          <a:spcPct val="0"/>
        </a:spcAft>
        <a:defRPr sz="4400">
          <a:solidFill>
            <a:schemeClr val="tx1"/>
          </a:solidFill>
          <a:latin typeface="Calibri" charset="0"/>
          <a:ea typeface="MS PGothic" pitchFamily="34" charset="-128"/>
          <a:cs typeface="ＭＳ Ｐゴシック" charset="0"/>
        </a:defRPr>
      </a:lvl5pPr>
      <a:lvl6pPr marL="457200" algn="ctr" rtl="0" fontAlgn="base">
        <a:spcBef>
          <a:spcPct val="0"/>
        </a:spcBef>
        <a:spcAft>
          <a:spcPct val="0"/>
        </a:spcAft>
        <a:defRPr sz="4400">
          <a:solidFill>
            <a:schemeClr val="tx1"/>
          </a:solidFill>
          <a:latin typeface="Calibri" charset="0"/>
          <a:ea typeface="ＭＳ Ｐゴシック" charset="0"/>
        </a:defRPr>
      </a:lvl6pPr>
      <a:lvl7pPr marL="914400" algn="ctr" rtl="0" fontAlgn="base">
        <a:spcBef>
          <a:spcPct val="0"/>
        </a:spcBef>
        <a:spcAft>
          <a:spcPct val="0"/>
        </a:spcAft>
        <a:defRPr sz="4400">
          <a:solidFill>
            <a:schemeClr val="tx1"/>
          </a:solidFill>
          <a:latin typeface="Calibri" charset="0"/>
          <a:ea typeface="ＭＳ Ｐゴシック" charset="0"/>
        </a:defRPr>
      </a:lvl7pPr>
      <a:lvl8pPr marL="1371600" algn="ctr" rtl="0" fontAlgn="base">
        <a:spcBef>
          <a:spcPct val="0"/>
        </a:spcBef>
        <a:spcAft>
          <a:spcPct val="0"/>
        </a:spcAft>
        <a:defRPr sz="4400">
          <a:solidFill>
            <a:schemeClr val="tx1"/>
          </a:solidFill>
          <a:latin typeface="Calibri" charset="0"/>
          <a:ea typeface="ＭＳ Ｐゴシック" charset="0"/>
        </a:defRPr>
      </a:lvl8pPr>
      <a:lvl9pPr marL="1828800" algn="ctr" rtl="0" fontAlgn="base">
        <a:spcBef>
          <a:spcPct val="0"/>
        </a:spcBef>
        <a:spcAft>
          <a:spcPct val="0"/>
        </a:spcAft>
        <a:defRPr sz="4400">
          <a:solidFill>
            <a:schemeClr val="tx1"/>
          </a:solidFill>
          <a:latin typeface="Calibri" charset="0"/>
          <a:ea typeface="ＭＳ Ｐゴシック" charset="0"/>
        </a:defRPr>
      </a:lvl9pPr>
    </p:titleStyle>
    <p:bodyStyle>
      <a:lvl1pPr marL="342900" indent="-342900" algn="l" rtl="0" eaLnBrk="0" fontAlgn="base" hangingPunct="0">
        <a:spcBef>
          <a:spcPct val="20000"/>
        </a:spcBef>
        <a:spcAft>
          <a:spcPct val="0"/>
        </a:spcAft>
        <a:buFont typeface="Arial" pitchFamily="34" charset="0"/>
        <a:buChar char="•"/>
        <a:defRPr sz="2800" kern="1200">
          <a:solidFill>
            <a:schemeClr val="tx1"/>
          </a:solidFill>
          <a:latin typeface="Century Gothic" panose="020B0502020202020204" pitchFamily="34" charset="0"/>
          <a:ea typeface="MS PGothic" pitchFamily="34" charset="-128"/>
          <a:cs typeface="Arial" pitchFamily="34" charset="0"/>
        </a:defRPr>
      </a:lvl1pPr>
      <a:lvl2pPr marL="742950" indent="-285750" algn="l" rtl="0" eaLnBrk="0" fontAlgn="base" hangingPunct="0">
        <a:spcBef>
          <a:spcPct val="20000"/>
        </a:spcBef>
        <a:spcAft>
          <a:spcPct val="0"/>
        </a:spcAft>
        <a:buFont typeface="Arial" pitchFamily="34" charset="0"/>
        <a:buChar char="–"/>
        <a:defRPr sz="2400" kern="1200">
          <a:solidFill>
            <a:schemeClr val="tx1"/>
          </a:solidFill>
          <a:latin typeface="Century Gothic" panose="020B0502020202020204" pitchFamily="34" charset="0"/>
          <a:ea typeface="MS PGothic" pitchFamily="34" charset="-128"/>
          <a:cs typeface="Arial" pitchFamily="34" charset="0"/>
        </a:defRPr>
      </a:lvl2pPr>
      <a:lvl3pPr marL="1143000" indent="-228600" algn="l" rtl="0" eaLnBrk="0" fontAlgn="base" hangingPunct="0">
        <a:spcBef>
          <a:spcPct val="20000"/>
        </a:spcBef>
        <a:spcAft>
          <a:spcPct val="0"/>
        </a:spcAft>
        <a:buFont typeface="Arial" pitchFamily="34" charset="0"/>
        <a:buChar char="•"/>
        <a:defRPr sz="2400" kern="1200">
          <a:solidFill>
            <a:schemeClr val="tx1"/>
          </a:solidFill>
          <a:latin typeface="Century Gothic" panose="020B0502020202020204" pitchFamily="34" charset="0"/>
          <a:ea typeface="MS PGothic" pitchFamily="34" charset="-128"/>
          <a:cs typeface="Arial" pitchFamily="34" charset="0"/>
        </a:defRPr>
      </a:lvl3pPr>
      <a:lvl4pPr marL="1600200" indent="-228600" algn="l" rtl="0" eaLnBrk="0" fontAlgn="base" hangingPunct="0">
        <a:spcBef>
          <a:spcPct val="20000"/>
        </a:spcBef>
        <a:spcAft>
          <a:spcPct val="0"/>
        </a:spcAft>
        <a:buFont typeface="Arial" pitchFamily="34" charset="0"/>
        <a:buChar char="–"/>
        <a:defRPr sz="2000" kern="1200">
          <a:solidFill>
            <a:schemeClr val="tx1"/>
          </a:solidFill>
          <a:latin typeface="Century Gothic" panose="020B0502020202020204" pitchFamily="34" charset="0"/>
          <a:ea typeface="MS PGothic" pitchFamily="34" charset="-128"/>
          <a:cs typeface="Arial" pitchFamily="34" charset="0"/>
        </a:defRPr>
      </a:lvl4pPr>
      <a:lvl5pPr marL="2057400" indent="-228600" algn="l" rtl="0" eaLnBrk="0" fontAlgn="base" hangingPunct="0">
        <a:spcBef>
          <a:spcPct val="20000"/>
        </a:spcBef>
        <a:spcAft>
          <a:spcPct val="0"/>
        </a:spcAft>
        <a:buFont typeface="Arial" pitchFamily="34" charset="0"/>
        <a:buChar char="»"/>
        <a:defRPr sz="2000" kern="1200">
          <a:solidFill>
            <a:schemeClr val="tx1"/>
          </a:solidFill>
          <a:latin typeface="Century Gothic" panose="020B0502020202020204" pitchFamily="34" charset="0"/>
          <a:ea typeface="MS PGothic" pitchFamily="34" charset="-128"/>
          <a:cs typeface="Arial"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microsoft.com/office/2007/relationships/hdphoto" Target="../media/hdphoto1.wdp"/><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microsoft.com/office/2007/relationships/hdphoto" Target="../media/hdphoto11.wdp"/><Relationship Id="rId5" Type="http://schemas.openxmlformats.org/officeDocument/2006/relationships/image" Target="../media/image18.jpeg"/><Relationship Id="rId4" Type="http://schemas.microsoft.com/office/2007/relationships/hdphoto" Target="../media/hdphoto10.wdp"/></Relationships>
</file>

<file path=ppt/slides/_rels/slide11.xml.rels><?xml version="1.0" encoding="UTF-8" standalone="yes"?>
<Relationships xmlns="http://schemas.openxmlformats.org/package/2006/relationships"><Relationship Id="rId3" Type="http://schemas.openxmlformats.org/officeDocument/2006/relationships/image" Target="../media/image19.emf"/><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20.png"/><Relationship Id="rId7" Type="http://schemas.openxmlformats.org/officeDocument/2006/relationships/image" Target="../media/image23.jpeg"/><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image" Target="../media/image22.jpeg"/><Relationship Id="rId5" Type="http://schemas.openxmlformats.org/officeDocument/2006/relationships/image" Target="../media/image21.png"/><Relationship Id="rId4" Type="http://schemas.microsoft.com/office/2007/relationships/hdphoto" Target="../media/hdphoto12.wdp"/></Relationships>
</file>

<file path=ppt/slides/_rels/slide13.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10.xml"/><Relationship Id="rId1" Type="http://schemas.openxmlformats.org/officeDocument/2006/relationships/slideLayout" Target="../slideLayouts/slideLayout2.xml"/><Relationship Id="rId5" Type="http://schemas.microsoft.com/office/2007/relationships/hdphoto" Target="../media/hdphoto13.wdp"/><Relationship Id="rId4" Type="http://schemas.openxmlformats.org/officeDocument/2006/relationships/image" Target="../media/image25.png"/></Relationships>
</file>

<file path=ppt/slides/_rels/slide14.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microsoft.com/office/2007/relationships/hdphoto" Target="../media/hdphoto14.wdp"/></Relationships>
</file>

<file path=ppt/slides/_rels/slide15.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microsoft.com/office/2007/relationships/hdphoto" Target="../media/hdphoto15.wdp"/></Relationships>
</file>

<file path=ppt/slides/_rels/slide16.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openxmlformats.org/officeDocument/2006/relationships/image" Target="../media/image29.gif"/></Relationships>
</file>

<file path=ppt/slides/_rels/slide17.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14.xml"/><Relationship Id="rId1" Type="http://schemas.openxmlformats.org/officeDocument/2006/relationships/slideLayout" Target="../slideLayouts/slideLayout2.xml"/><Relationship Id="rId6" Type="http://schemas.microsoft.com/office/2007/relationships/hdphoto" Target="../media/hdphoto16.wdp"/><Relationship Id="rId5" Type="http://schemas.openxmlformats.org/officeDocument/2006/relationships/image" Target="../media/image30.jpeg"/><Relationship Id="rId4" Type="http://schemas.microsoft.com/office/2007/relationships/hdphoto" Target="../media/hdphoto10.wdp"/></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jpeg"/><Relationship Id="rId1" Type="http://schemas.openxmlformats.org/officeDocument/2006/relationships/slideLayout" Target="../slideLayouts/slideLayout2.xml"/><Relationship Id="rId5" Type="http://schemas.microsoft.com/office/2007/relationships/hdphoto" Target="../media/hdphoto17.wdp"/><Relationship Id="rId4" Type="http://schemas.openxmlformats.org/officeDocument/2006/relationships/image" Target="../media/image33.jpeg"/></Relationships>
</file>

<file path=ppt/slides/_rels/slide2.xml.rels><?xml version="1.0" encoding="UTF-8" standalone="yes"?>
<Relationships xmlns="http://schemas.openxmlformats.org/package/2006/relationships"><Relationship Id="rId8" Type="http://schemas.microsoft.com/office/2007/relationships/hdphoto" Target="../media/hdphoto4.wdp"/><Relationship Id="rId3" Type="http://schemas.openxmlformats.org/officeDocument/2006/relationships/image" Target="../media/image3.jpeg"/><Relationship Id="rId7" Type="http://schemas.openxmlformats.org/officeDocument/2006/relationships/image" Target="../media/image5.pn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microsoft.com/office/2007/relationships/hdphoto" Target="../media/hdphoto3.wdp"/><Relationship Id="rId5" Type="http://schemas.openxmlformats.org/officeDocument/2006/relationships/image" Target="../media/image4.jpeg"/><Relationship Id="rId10" Type="http://schemas.microsoft.com/office/2007/relationships/hdphoto" Target="../media/hdphoto1.wdp"/><Relationship Id="rId4" Type="http://schemas.microsoft.com/office/2007/relationships/hdphoto" Target="../media/hdphoto2.wdp"/><Relationship Id="rId9" Type="http://schemas.openxmlformats.org/officeDocument/2006/relationships/image" Target="../media/image2.png"/></Relationships>
</file>

<file path=ppt/slides/_rels/slide20.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15.xml"/><Relationship Id="rId1" Type="http://schemas.openxmlformats.org/officeDocument/2006/relationships/slideLayout" Target="../slideLayouts/slideLayout2.xml"/><Relationship Id="rId4" Type="http://schemas.microsoft.com/office/2007/relationships/hdphoto" Target="../media/hdphoto18.wdp"/></Relationships>
</file>

<file path=ppt/slides/_rels/slide21.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16.xml"/><Relationship Id="rId1" Type="http://schemas.openxmlformats.org/officeDocument/2006/relationships/slideLayout" Target="../slideLayouts/slideLayout2.xml"/><Relationship Id="rId4" Type="http://schemas.microsoft.com/office/2007/relationships/hdphoto" Target="../media/hdphoto18.wdp"/></Relationships>
</file>

<file path=ppt/slides/_rels/slide22.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18.xml"/><Relationship Id="rId1" Type="http://schemas.openxmlformats.org/officeDocument/2006/relationships/slideLayout" Target="../slideLayouts/slideLayout2.xml"/><Relationship Id="rId4" Type="http://schemas.openxmlformats.org/officeDocument/2006/relationships/hyperlink" Target="http://www.joshuaproject.net/" TargetMode="External"/></Relationships>
</file>

<file path=ppt/slides/_rels/slide24.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19.xml"/><Relationship Id="rId1" Type="http://schemas.openxmlformats.org/officeDocument/2006/relationships/slideLayout" Target="../slideLayouts/slideLayout2.xml"/><Relationship Id="rId4" Type="http://schemas.microsoft.com/office/2007/relationships/hdphoto" Target="../media/hdphoto19.wdp"/></Relationships>
</file>

<file path=ppt/slides/_rels/slide25.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20.xml"/><Relationship Id="rId1" Type="http://schemas.openxmlformats.org/officeDocument/2006/relationships/slideLayout" Target="../slideLayouts/slideLayout12.xml"/><Relationship Id="rId6" Type="http://schemas.microsoft.com/office/2007/relationships/hdphoto" Target="../media/hdphoto9.wdp"/><Relationship Id="rId5" Type="http://schemas.openxmlformats.org/officeDocument/2006/relationships/image" Target="../media/image16.png"/><Relationship Id="rId4" Type="http://schemas.openxmlformats.org/officeDocument/2006/relationships/image" Target="../media/image15.jpe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7.xml.rels><?xml version="1.0" encoding="UTF-8" standalone="yes"?>
<Relationships xmlns="http://schemas.openxmlformats.org/package/2006/relationships"><Relationship Id="rId3" Type="http://schemas.openxmlformats.org/officeDocument/2006/relationships/image" Target="../media/image38.emf"/><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22.xml"/><Relationship Id="rId1" Type="http://schemas.openxmlformats.org/officeDocument/2006/relationships/slideLayout" Target="../slideLayouts/slideLayout2.xml"/><Relationship Id="rId4" Type="http://schemas.openxmlformats.org/officeDocument/2006/relationships/image" Target="../media/image40.jpeg"/></Relationships>
</file>

<file path=ppt/slides/_rels/slide29.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23.xml"/><Relationship Id="rId1" Type="http://schemas.openxmlformats.org/officeDocument/2006/relationships/slideLayout" Target="../slideLayouts/slideLayout13.xml"/><Relationship Id="rId6" Type="http://schemas.microsoft.com/office/2007/relationships/hdphoto" Target="../media/hdphoto20.wdp"/><Relationship Id="rId5" Type="http://schemas.openxmlformats.org/officeDocument/2006/relationships/image" Target="../media/image43.png"/><Relationship Id="rId4" Type="http://schemas.openxmlformats.org/officeDocument/2006/relationships/image" Target="../media/image42.jpeg"/></Relationships>
</file>

<file path=ppt/slides/_rels/slide3.xml.rels><?xml version="1.0" encoding="UTF-8" standalone="yes"?>
<Relationships xmlns="http://schemas.openxmlformats.org/package/2006/relationships"><Relationship Id="rId3" Type="http://schemas.openxmlformats.org/officeDocument/2006/relationships/image" Target="../media/image6.png"/><Relationship Id="rId7" Type="http://schemas.openxmlformats.org/officeDocument/2006/relationships/image" Target="../media/image8.emf"/><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microsoft.com/office/2007/relationships/hdphoto" Target="../media/hdphoto6.wdp"/><Relationship Id="rId5" Type="http://schemas.openxmlformats.org/officeDocument/2006/relationships/image" Target="../media/image7.png"/><Relationship Id="rId4" Type="http://schemas.microsoft.com/office/2007/relationships/hdphoto" Target="../media/hdphoto5.wdp"/></Relationships>
</file>

<file path=ppt/slides/_rels/slide30.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24.xml"/><Relationship Id="rId1" Type="http://schemas.openxmlformats.org/officeDocument/2006/relationships/slideLayout" Target="../slideLayouts/slideLayout2.xml"/><Relationship Id="rId4" Type="http://schemas.microsoft.com/office/2007/relationships/hdphoto" Target="../media/hdphoto21.wdp"/></Relationships>
</file>

<file path=ppt/slides/_rels/slide31.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notesSlide" Target="../notesSlides/notesSlide25.xml"/><Relationship Id="rId1" Type="http://schemas.openxmlformats.org/officeDocument/2006/relationships/slideLayout" Target="../slideLayouts/slideLayout2.xml"/><Relationship Id="rId4" Type="http://schemas.microsoft.com/office/2007/relationships/hdphoto" Target="../media/hdphoto22.wdp"/></Relationships>
</file>

<file path=ppt/slides/_rels/slide32.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26.xml"/><Relationship Id="rId1" Type="http://schemas.openxmlformats.org/officeDocument/2006/relationships/slideLayout" Target="../slideLayouts/slideLayout2.xml"/><Relationship Id="rId4" Type="http://schemas.microsoft.com/office/2007/relationships/hdphoto" Target="../media/hdphoto23.wdp"/></Relationships>
</file>

<file path=ppt/slides/_rels/slide33.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notesSlide" Target="../notesSlides/notesSlide27.xml"/><Relationship Id="rId1" Type="http://schemas.openxmlformats.org/officeDocument/2006/relationships/slideLayout" Target="../slideLayouts/slideLayout2.xml"/><Relationship Id="rId4" Type="http://schemas.microsoft.com/office/2007/relationships/hdphoto" Target="../media/hdphoto22.wdp"/></Relationships>
</file>

<file path=ppt/slides/_rels/slide34.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28.xml"/><Relationship Id="rId1" Type="http://schemas.openxmlformats.org/officeDocument/2006/relationships/slideLayout" Target="../slideLayouts/slideLayout2.xml"/><Relationship Id="rId4" Type="http://schemas.microsoft.com/office/2007/relationships/hdphoto" Target="../media/hdphoto21.wdp"/></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microsoft.com/office/2007/relationships/hdphoto" Target="../media/hdphoto7.wdp"/><Relationship Id="rId7" Type="http://schemas.openxmlformats.org/officeDocument/2006/relationships/image" Target="../media/image8.emf"/><Relationship Id="rId2" Type="http://schemas.openxmlformats.org/officeDocument/2006/relationships/image" Target="../media/image9.png"/><Relationship Id="rId1" Type="http://schemas.openxmlformats.org/officeDocument/2006/relationships/slideLayout" Target="../slideLayouts/slideLayout2.xml"/><Relationship Id="rId6" Type="http://schemas.microsoft.com/office/2007/relationships/hdphoto" Target="../media/hdphoto8.wdp"/><Relationship Id="rId5" Type="http://schemas.openxmlformats.org/officeDocument/2006/relationships/image" Target="../media/image11.png"/><Relationship Id="rId4" Type="http://schemas.openxmlformats.org/officeDocument/2006/relationships/image" Target="../media/image10.png"/></Relationships>
</file>

<file path=ppt/slides/_rels/slide40.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34.xml"/><Relationship Id="rId1" Type="http://schemas.openxmlformats.org/officeDocument/2006/relationships/slideLayout" Target="../slideLayouts/slideLayout2.xml"/><Relationship Id="rId4" Type="http://schemas.microsoft.com/office/2007/relationships/hdphoto" Target="../media/hdphoto21.wdp"/></Relationships>
</file>

<file path=ppt/slides/_rels/slide41.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notesSlide" Target="../notesSlides/notesSlide37.xml"/><Relationship Id="rId1" Type="http://schemas.openxmlformats.org/officeDocument/2006/relationships/slideLayout" Target="../slideLayouts/slideLayout2.xml"/><Relationship Id="rId5" Type="http://schemas.openxmlformats.org/officeDocument/2006/relationships/image" Target="../media/image49.jpeg"/><Relationship Id="rId4" Type="http://schemas.microsoft.com/office/2007/relationships/hdphoto" Target="../media/hdphoto24.wdp"/></Relationships>
</file>

<file path=ppt/slides/_rels/slide45.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31.jpeg"/><Relationship Id="rId1" Type="http://schemas.openxmlformats.org/officeDocument/2006/relationships/slideLayout" Target="../slideLayouts/slideLayout2.xml"/><Relationship Id="rId5" Type="http://schemas.microsoft.com/office/2007/relationships/hdphoto" Target="../media/hdphoto17.wdp"/><Relationship Id="rId4" Type="http://schemas.openxmlformats.org/officeDocument/2006/relationships/image" Target="../media/image33.jpeg"/></Relationships>
</file>

<file path=ppt/slides/_rels/slide46.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8" Type="http://schemas.microsoft.com/office/2007/relationships/hdphoto" Target="../media/hdphoto4.wdp"/><Relationship Id="rId3" Type="http://schemas.openxmlformats.org/officeDocument/2006/relationships/image" Target="../media/image3.jpeg"/><Relationship Id="rId7" Type="http://schemas.openxmlformats.org/officeDocument/2006/relationships/image" Target="../media/image5.png"/><Relationship Id="rId2" Type="http://schemas.openxmlformats.org/officeDocument/2006/relationships/notesSlide" Target="../notesSlides/notesSlide4.xml"/><Relationship Id="rId1" Type="http://schemas.openxmlformats.org/officeDocument/2006/relationships/slideLayout" Target="../slideLayouts/slideLayout25.xml"/><Relationship Id="rId6" Type="http://schemas.microsoft.com/office/2007/relationships/hdphoto" Target="../media/hdphoto3.wdp"/><Relationship Id="rId5" Type="http://schemas.openxmlformats.org/officeDocument/2006/relationships/image" Target="../media/image4.jpeg"/><Relationship Id="rId10" Type="http://schemas.microsoft.com/office/2007/relationships/hdphoto" Target="../media/hdphoto1.wdp"/><Relationship Id="rId4" Type="http://schemas.microsoft.com/office/2007/relationships/hdphoto" Target="../media/hdphoto2.wdp"/><Relationship Id="rId9" Type="http://schemas.openxmlformats.org/officeDocument/2006/relationships/image" Target="../media/image2.png"/></Relationships>
</file>

<file path=ppt/slides/_rels/slide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5.xml"/><Relationship Id="rId1" Type="http://schemas.openxmlformats.org/officeDocument/2006/relationships/slideLayout" Target="../slideLayouts/slideLayout25.xml"/><Relationship Id="rId6" Type="http://schemas.openxmlformats.org/officeDocument/2006/relationships/image" Target="../media/image13.emf"/><Relationship Id="rId5" Type="http://schemas.openxmlformats.org/officeDocument/2006/relationships/image" Target="../media/image12.emf"/><Relationship Id="rId4" Type="http://schemas.microsoft.com/office/2007/relationships/hdphoto" Target="../media/hdphoto1.wdp"/></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9.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6.xml"/><Relationship Id="rId1" Type="http://schemas.openxmlformats.org/officeDocument/2006/relationships/slideLayout" Target="../slideLayouts/slideLayout1.xml"/><Relationship Id="rId6" Type="http://schemas.microsoft.com/office/2007/relationships/hdphoto" Target="../media/hdphoto9.wdp"/><Relationship Id="rId5" Type="http://schemas.openxmlformats.org/officeDocument/2006/relationships/image" Target="../media/image16.png"/><Relationship Id="rId4" Type="http://schemas.openxmlformats.org/officeDocument/2006/relationships/image" Target="../media/image15.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3" descr="Prayer Ministry.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53" name="Slide Number Placeholder 1"/>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ea typeface="MS PGothic" pitchFamily="34" charset="-128"/>
              </a:defRPr>
            </a:lvl1pPr>
            <a:lvl2pPr marL="742950" indent="-285750" eaLnBrk="0" hangingPunct="0">
              <a:defRPr>
                <a:solidFill>
                  <a:schemeClr val="tx1"/>
                </a:solidFill>
                <a:latin typeface="Arial" pitchFamily="34" charset="0"/>
                <a:ea typeface="MS PGothic" pitchFamily="34" charset="-128"/>
              </a:defRPr>
            </a:lvl2pPr>
            <a:lvl3pPr marL="1143000" indent="-228600" eaLnBrk="0" hangingPunct="0">
              <a:defRPr>
                <a:solidFill>
                  <a:schemeClr val="tx1"/>
                </a:solidFill>
                <a:latin typeface="Arial" pitchFamily="34" charset="0"/>
                <a:ea typeface="MS PGothic" pitchFamily="34" charset="-128"/>
              </a:defRPr>
            </a:lvl3pPr>
            <a:lvl4pPr marL="1600200" indent="-228600" eaLnBrk="0" hangingPunct="0">
              <a:defRPr>
                <a:solidFill>
                  <a:schemeClr val="tx1"/>
                </a:solidFill>
                <a:latin typeface="Arial" pitchFamily="34" charset="0"/>
                <a:ea typeface="MS PGothic" pitchFamily="34" charset="-128"/>
              </a:defRPr>
            </a:lvl4pPr>
            <a:lvl5pPr marL="2057400" indent="-228600" eaLnBrk="0" hangingPunct="0">
              <a:defRPr>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a:solidFill>
                  <a:schemeClr val="tx1"/>
                </a:solidFill>
                <a:latin typeface="Arial" pitchFamily="34" charset="0"/>
                <a:ea typeface="MS PGothic" pitchFamily="34" charset="-128"/>
              </a:defRPr>
            </a:lvl9pPr>
          </a:lstStyle>
          <a:p>
            <a:pPr eaLnBrk="1" hangingPunct="1"/>
            <a:fld id="{B02FAED8-3281-46D8-B909-C3773E283134}" type="slidenum">
              <a:rPr lang="en-ZA" smtClean="0">
                <a:solidFill>
                  <a:srgbClr val="898989"/>
                </a:solidFill>
                <a:latin typeface="Calibri" pitchFamily="34" charset="0"/>
              </a:rPr>
              <a:pPr eaLnBrk="1" hangingPunct="1"/>
              <a:t>1</a:t>
            </a:fld>
            <a:endParaRPr lang="en-ZA" smtClean="0">
              <a:solidFill>
                <a:srgbClr val="898989"/>
              </a:solidFill>
              <a:latin typeface="Calibri" pitchFamily="34" charset="0"/>
            </a:endParaRPr>
          </a:p>
        </p:txBody>
      </p:sp>
      <p:sp>
        <p:nvSpPr>
          <p:cNvPr id="6" name="TextBox 5"/>
          <p:cNvSpPr txBox="1"/>
          <p:nvPr/>
        </p:nvSpPr>
        <p:spPr>
          <a:xfrm>
            <a:off x="141982" y="5625618"/>
            <a:ext cx="7628799" cy="1077218"/>
          </a:xfrm>
          <a:prstGeom prst="rect">
            <a:avLst/>
          </a:prstGeom>
          <a:noFill/>
        </p:spPr>
        <p:txBody>
          <a:bodyPr wrap="square">
            <a:spAutoFit/>
          </a:bodyPr>
          <a:lstStyle/>
          <a:p>
            <a:pPr algn="r">
              <a:defRPr/>
            </a:pPr>
            <a:r>
              <a:rPr lang="en-ZA" sz="3200" b="1" dirty="0">
                <a:solidFill>
                  <a:srgbClr val="EEECE1">
                    <a:lumMod val="90000"/>
                  </a:srgbClr>
                </a:solidFill>
                <a:latin typeface="Papyrus" pitchFamily="66" charset="0"/>
              </a:rPr>
              <a:t>2 Chron. 7:14</a:t>
            </a:r>
            <a:endParaRPr lang="en-ZA" sz="4400" b="1" dirty="0">
              <a:solidFill>
                <a:srgbClr val="EEECE1">
                  <a:lumMod val="90000"/>
                </a:srgbClr>
              </a:solidFill>
              <a:latin typeface="Papyrus" pitchFamily="66" charset="0"/>
            </a:endParaRPr>
          </a:p>
          <a:p>
            <a:pPr algn="r">
              <a:defRPr/>
            </a:pPr>
            <a:r>
              <a:rPr lang="en-ZA" sz="3200" b="1" dirty="0" smtClean="0">
                <a:solidFill>
                  <a:srgbClr val="EEECE1">
                    <a:lumMod val="90000"/>
                  </a:srgbClr>
                </a:solidFill>
                <a:latin typeface="Papyrus" pitchFamily="66" charset="0"/>
              </a:rPr>
              <a:t>If </a:t>
            </a:r>
            <a:r>
              <a:rPr lang="en-ZA" sz="3200" b="1" dirty="0">
                <a:solidFill>
                  <a:srgbClr val="EEECE1">
                    <a:lumMod val="90000"/>
                  </a:srgbClr>
                </a:solidFill>
                <a:latin typeface="Papyrus" pitchFamily="66" charset="0"/>
              </a:rPr>
              <a:t>My people who are called by My name...	</a:t>
            </a:r>
          </a:p>
        </p:txBody>
      </p:sp>
      <p:sp>
        <p:nvSpPr>
          <p:cNvPr id="5" name="TextBox 5"/>
          <p:cNvSpPr txBox="1">
            <a:spLocks noChangeArrowheads="1"/>
          </p:cNvSpPr>
          <p:nvPr/>
        </p:nvSpPr>
        <p:spPr bwMode="auto">
          <a:xfrm>
            <a:off x="141982" y="263727"/>
            <a:ext cx="8318500" cy="20005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ZA" sz="4400" b="1" dirty="0">
                <a:solidFill>
                  <a:schemeClr val="bg2">
                    <a:lumMod val="25000"/>
                  </a:schemeClr>
                </a:solidFill>
                <a:latin typeface="Papyrus" pitchFamily="66" charset="0"/>
              </a:rPr>
              <a:t>“Our Father”… </a:t>
            </a:r>
            <a:r>
              <a:rPr lang="en-ZA" sz="4400" b="1" dirty="0" smtClean="0">
                <a:solidFill>
                  <a:schemeClr val="bg2">
                    <a:lumMod val="25000"/>
                  </a:schemeClr>
                </a:solidFill>
                <a:latin typeface="Papyrus" pitchFamily="66" charset="0"/>
              </a:rPr>
              <a:t/>
            </a:r>
            <a:br>
              <a:rPr lang="en-ZA" sz="4400" b="1" dirty="0" smtClean="0">
                <a:solidFill>
                  <a:schemeClr val="bg2">
                    <a:lumMod val="25000"/>
                  </a:schemeClr>
                </a:solidFill>
                <a:latin typeface="Papyrus" pitchFamily="66" charset="0"/>
              </a:rPr>
            </a:br>
            <a:r>
              <a:rPr lang="en-ZA" sz="4400" b="1" dirty="0" smtClean="0">
                <a:solidFill>
                  <a:schemeClr val="bg2">
                    <a:lumMod val="25000"/>
                  </a:schemeClr>
                </a:solidFill>
                <a:latin typeface="Papyrus" pitchFamily="66" charset="0"/>
              </a:rPr>
              <a:t>	</a:t>
            </a:r>
            <a:r>
              <a:rPr lang="en-ZA" sz="3600" b="1" i="1" dirty="0" smtClean="0">
                <a:solidFill>
                  <a:schemeClr val="bg2">
                    <a:lumMod val="25000"/>
                  </a:schemeClr>
                </a:solidFill>
                <a:latin typeface="Papyrus" pitchFamily="66" charset="0"/>
              </a:rPr>
              <a:t>… A </a:t>
            </a:r>
            <a:r>
              <a:rPr lang="en-ZA" sz="3600" b="1" i="1" dirty="0">
                <a:solidFill>
                  <a:schemeClr val="bg2">
                    <a:lumMod val="25000"/>
                  </a:schemeClr>
                </a:solidFill>
                <a:latin typeface="Papyrus" pitchFamily="66" charset="0"/>
              </a:rPr>
              <a:t>Prayer  Journey</a:t>
            </a:r>
            <a:br>
              <a:rPr lang="en-ZA" sz="3600" b="1" i="1" dirty="0">
                <a:solidFill>
                  <a:schemeClr val="bg2">
                    <a:lumMod val="25000"/>
                  </a:schemeClr>
                </a:solidFill>
                <a:latin typeface="Papyrus" pitchFamily="66" charset="0"/>
              </a:rPr>
            </a:br>
            <a:r>
              <a:rPr lang="en-ZA" sz="3600" b="1" dirty="0" smtClean="0">
                <a:solidFill>
                  <a:schemeClr val="bg2">
                    <a:lumMod val="50000"/>
                  </a:schemeClr>
                </a:solidFill>
                <a:latin typeface="Papyrus" pitchFamily="66" charset="0"/>
              </a:rPr>
              <a:t>Jan – Mar2014</a:t>
            </a:r>
            <a:endParaRPr lang="en-ZA" sz="3600" b="1" dirty="0">
              <a:solidFill>
                <a:schemeClr val="bg2">
                  <a:lumMod val="50000"/>
                </a:schemeClr>
              </a:solidFill>
              <a:latin typeface="Papyrus" pitchFamily="66" charset="0"/>
            </a:endParaRPr>
          </a:p>
        </p:txBody>
      </p:sp>
      <p:pic>
        <p:nvPicPr>
          <p:cNvPr id="7" name="Picture 2"/>
          <p:cNvPicPr>
            <a:picLocks noChangeAspect="1" noChangeArrowheads="1"/>
          </p:cNvPicPr>
          <p:nvPr/>
        </p:nvPicPr>
        <p:blipFill>
          <a:blip r:embed="rId4" cstate="print">
            <a:extLst>
              <a:ext uri="{BEBA8EAE-BF5A-486C-A8C5-ECC9F3942E4B}">
                <a14:imgProps xmlns:a14="http://schemas.microsoft.com/office/drawing/2010/main">
                  <a14:imgLayer r:embed="rId5">
                    <a14:imgEffect>
                      <a14:backgroundRemoval t="4128" b="100000" l="0" r="100000">
                        <a14:foregroundMark x1="2863" y1="77982" x2="24670" y2="71560"/>
                        <a14:foregroundMark x1="5947" y1="83257" x2="27753" y2="83716"/>
                      </a14:backgroundRemoval>
                    </a14:imgEffect>
                  </a14:imgLayer>
                </a14:imgProps>
              </a:ext>
              <a:ext uri="{28A0092B-C50C-407E-A947-70E740481C1C}">
                <a14:useLocalDpi xmlns:a14="http://schemas.microsoft.com/office/drawing/2010/main" val="0"/>
              </a:ext>
            </a:extLst>
          </a:blip>
          <a:srcRect/>
          <a:stretch>
            <a:fillRect/>
          </a:stretch>
        </p:blipFill>
        <p:spPr bwMode="auto">
          <a:xfrm>
            <a:off x="7770781" y="5630837"/>
            <a:ext cx="1295371" cy="12440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07991987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ounded Rectangle 10"/>
          <p:cNvSpPr/>
          <p:nvPr/>
        </p:nvSpPr>
        <p:spPr>
          <a:xfrm>
            <a:off x="326275" y="539115"/>
            <a:ext cx="6063225" cy="333375"/>
          </a:xfrm>
          <a:prstGeom prst="roundRect">
            <a:avLst/>
          </a:prstGeom>
          <a:no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a:p>
        </p:txBody>
      </p:sp>
      <p:sp>
        <p:nvSpPr>
          <p:cNvPr id="18" name="Rounded Rectangle 17"/>
          <p:cNvSpPr/>
          <p:nvPr/>
        </p:nvSpPr>
        <p:spPr>
          <a:xfrm>
            <a:off x="326275" y="1611625"/>
            <a:ext cx="6063225" cy="762572"/>
          </a:xfrm>
          <a:prstGeom prst="roundRect">
            <a:avLst/>
          </a:prstGeom>
          <a:no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a:p>
        </p:txBody>
      </p:sp>
      <p:sp>
        <p:nvSpPr>
          <p:cNvPr id="19" name="Rounded Rectangle 18"/>
          <p:cNvSpPr/>
          <p:nvPr/>
        </p:nvSpPr>
        <p:spPr>
          <a:xfrm>
            <a:off x="316750" y="2383434"/>
            <a:ext cx="6063225" cy="1027468"/>
          </a:xfrm>
          <a:prstGeom prst="roundRect">
            <a:avLst>
              <a:gd name="adj" fmla="val 11568"/>
            </a:avLst>
          </a:prstGeom>
          <a:no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a:p>
        </p:txBody>
      </p:sp>
      <p:sp>
        <p:nvSpPr>
          <p:cNvPr id="12" name="TextBox 11"/>
          <p:cNvSpPr txBox="1"/>
          <p:nvPr/>
        </p:nvSpPr>
        <p:spPr>
          <a:xfrm>
            <a:off x="0" y="469970"/>
            <a:ext cx="620889" cy="461665"/>
          </a:xfrm>
          <a:prstGeom prst="rect">
            <a:avLst/>
          </a:prstGeom>
          <a:noFill/>
        </p:spPr>
        <p:txBody>
          <a:bodyPr wrap="square" rtlCol="0">
            <a:spAutoFit/>
          </a:bodyPr>
          <a:lstStyle/>
          <a:p>
            <a:r>
              <a:rPr lang="en-ZA" sz="2400" b="1" i="1" dirty="0" smtClean="0">
                <a:solidFill>
                  <a:schemeClr val="tx2"/>
                </a:solidFill>
                <a:latin typeface="Century Gothic" panose="020B0502020202020204" pitchFamily="34" charset="0"/>
              </a:rPr>
              <a:t>1</a:t>
            </a:r>
            <a:endParaRPr lang="en-ZA" sz="2400" b="1" i="1" dirty="0">
              <a:solidFill>
                <a:schemeClr val="tx2"/>
              </a:solidFill>
              <a:latin typeface="Century Gothic" panose="020B0502020202020204" pitchFamily="34" charset="0"/>
            </a:endParaRPr>
          </a:p>
        </p:txBody>
      </p:sp>
      <p:sp>
        <p:nvSpPr>
          <p:cNvPr id="21" name="TextBox 20"/>
          <p:cNvSpPr txBox="1"/>
          <p:nvPr/>
        </p:nvSpPr>
        <p:spPr>
          <a:xfrm>
            <a:off x="-16944" y="1498744"/>
            <a:ext cx="620889" cy="461665"/>
          </a:xfrm>
          <a:prstGeom prst="rect">
            <a:avLst/>
          </a:prstGeom>
          <a:noFill/>
        </p:spPr>
        <p:txBody>
          <a:bodyPr wrap="square" rtlCol="0">
            <a:spAutoFit/>
          </a:bodyPr>
          <a:lstStyle/>
          <a:p>
            <a:r>
              <a:rPr lang="en-ZA" sz="2400" b="1" i="1" dirty="0" smtClean="0">
                <a:solidFill>
                  <a:schemeClr val="tx2"/>
                </a:solidFill>
                <a:latin typeface="Century Gothic" panose="020B0502020202020204" pitchFamily="34" charset="0"/>
              </a:rPr>
              <a:t>2</a:t>
            </a:r>
            <a:endParaRPr lang="en-ZA" sz="2400" b="1" i="1" dirty="0">
              <a:solidFill>
                <a:schemeClr val="tx2"/>
              </a:solidFill>
              <a:latin typeface="Century Gothic" panose="020B0502020202020204" pitchFamily="34" charset="0"/>
            </a:endParaRPr>
          </a:p>
        </p:txBody>
      </p:sp>
      <p:sp>
        <p:nvSpPr>
          <p:cNvPr id="22" name="TextBox 21"/>
          <p:cNvSpPr txBox="1"/>
          <p:nvPr/>
        </p:nvSpPr>
        <p:spPr>
          <a:xfrm>
            <a:off x="-16945" y="2300255"/>
            <a:ext cx="620889" cy="461665"/>
          </a:xfrm>
          <a:prstGeom prst="rect">
            <a:avLst/>
          </a:prstGeom>
          <a:noFill/>
        </p:spPr>
        <p:txBody>
          <a:bodyPr wrap="square" rtlCol="0">
            <a:spAutoFit/>
          </a:bodyPr>
          <a:lstStyle/>
          <a:p>
            <a:r>
              <a:rPr lang="en-ZA" sz="2400" b="1" i="1" dirty="0" smtClean="0">
                <a:solidFill>
                  <a:schemeClr val="tx2"/>
                </a:solidFill>
                <a:latin typeface="Century Gothic" panose="020B0502020202020204" pitchFamily="34" charset="0"/>
              </a:rPr>
              <a:t>3</a:t>
            </a:r>
            <a:endParaRPr lang="en-ZA" sz="2400" b="1" i="1" dirty="0">
              <a:solidFill>
                <a:schemeClr val="tx2"/>
              </a:solidFill>
              <a:latin typeface="Century Gothic" panose="020B0502020202020204" pitchFamily="34" charset="0"/>
            </a:endParaRPr>
          </a:p>
        </p:txBody>
      </p:sp>
      <p:sp>
        <p:nvSpPr>
          <p:cNvPr id="8" name="Rectangle 7"/>
          <p:cNvSpPr/>
          <p:nvPr/>
        </p:nvSpPr>
        <p:spPr>
          <a:xfrm>
            <a:off x="6515100" y="0"/>
            <a:ext cx="26289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a:p>
        </p:txBody>
      </p:sp>
      <p:sp>
        <p:nvSpPr>
          <p:cNvPr id="6" name="Rectangle 5"/>
          <p:cNvSpPr/>
          <p:nvPr/>
        </p:nvSpPr>
        <p:spPr>
          <a:xfrm>
            <a:off x="130947" y="5223638"/>
            <a:ext cx="6225150" cy="1569660"/>
          </a:xfrm>
          <a:prstGeom prst="rect">
            <a:avLst/>
          </a:prstGeom>
          <a:solidFill>
            <a:schemeClr val="tx2"/>
          </a:solidFill>
        </p:spPr>
        <p:txBody>
          <a:bodyPr wrap="square">
            <a:spAutoFit/>
          </a:bodyPr>
          <a:lstStyle/>
          <a:p>
            <a:pPr marL="0" lvl="2" fontAlgn="base">
              <a:spcBef>
                <a:spcPct val="0"/>
              </a:spcBef>
              <a:spcAft>
                <a:spcPct val="0"/>
              </a:spcAft>
            </a:pPr>
            <a:r>
              <a:rPr lang="en-US" sz="2400" dirty="0" smtClean="0">
                <a:solidFill>
                  <a:prstClr val="white"/>
                </a:solidFill>
                <a:latin typeface="Century Gothic" panose="020B0502020202020204" pitchFamily="34" charset="0"/>
                <a:ea typeface="MS PGothic" pitchFamily="34" charset="-128"/>
              </a:rPr>
              <a:t>P1. 1) Serving God &amp; 2) walking in our true identity (by faith in the gospel) leads to 3) us being “tuned in” to hear God. </a:t>
            </a:r>
            <a:r>
              <a:rPr lang="en-US" sz="2400" b="1" dirty="0">
                <a:solidFill>
                  <a:prstClr val="white"/>
                </a:solidFill>
                <a:latin typeface="Century Gothic" panose="020B0502020202020204" pitchFamily="34" charset="0"/>
                <a:ea typeface="MS PGothic" pitchFamily="34" charset="-128"/>
              </a:rPr>
              <a:t>I.e. Serving God leads to hearing </a:t>
            </a:r>
            <a:r>
              <a:rPr lang="en-US" sz="2400" b="1" dirty="0" smtClean="0">
                <a:solidFill>
                  <a:prstClr val="white"/>
                </a:solidFill>
                <a:latin typeface="Century Gothic" panose="020B0502020202020204" pitchFamily="34" charset="0"/>
                <a:ea typeface="MS PGothic" pitchFamily="34" charset="-128"/>
              </a:rPr>
              <a:t>God</a:t>
            </a:r>
            <a:endParaRPr lang="en-US" sz="2400" b="1" dirty="0">
              <a:solidFill>
                <a:prstClr val="white"/>
              </a:solidFill>
              <a:latin typeface="Century Gothic" panose="020B0502020202020204" pitchFamily="34" charset="0"/>
              <a:ea typeface="MS PGothic" pitchFamily="34" charset="-128"/>
            </a:endParaRPr>
          </a:p>
        </p:txBody>
      </p:sp>
      <p:sp>
        <p:nvSpPr>
          <p:cNvPr id="7" name="Down Arrow 6"/>
          <p:cNvSpPr/>
          <p:nvPr/>
        </p:nvSpPr>
        <p:spPr>
          <a:xfrm>
            <a:off x="2821340" y="4869996"/>
            <a:ext cx="847165" cy="403412"/>
          </a:xfrm>
          <a:prstGeom prst="downArrow">
            <a:avLst/>
          </a:prstGeom>
          <a:solidFill>
            <a:schemeClr val="tx2"/>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en-ZA">
              <a:solidFill>
                <a:prstClr val="white"/>
              </a:solidFill>
            </a:endParaRPr>
          </a:p>
        </p:txBody>
      </p:sp>
      <p:sp>
        <p:nvSpPr>
          <p:cNvPr id="10" name="Content Placeholder 2"/>
          <p:cNvSpPr txBox="1">
            <a:spLocks/>
          </p:cNvSpPr>
          <p:nvPr/>
        </p:nvSpPr>
        <p:spPr bwMode="auto">
          <a:xfrm>
            <a:off x="141100" y="104114"/>
            <a:ext cx="6515100" cy="36646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oAutofit/>
          </a:bodyPr>
          <a:lstStyle>
            <a:lvl1pPr marL="342900" indent="-342900" algn="l" rtl="0" eaLnBrk="0" fontAlgn="base" hangingPunct="0">
              <a:spcBef>
                <a:spcPct val="20000"/>
              </a:spcBef>
              <a:spcAft>
                <a:spcPct val="0"/>
              </a:spcAft>
              <a:buFont typeface="Arial" pitchFamily="34" charset="0"/>
              <a:buChar char="•"/>
              <a:defRPr sz="3200" kern="1200">
                <a:solidFill>
                  <a:schemeClr val="tx1"/>
                </a:solidFill>
                <a:latin typeface="+mn-lt"/>
                <a:ea typeface="MS PGothic" pitchFamily="34" charset="-128"/>
                <a:cs typeface="ＭＳ Ｐゴシック" charset="0"/>
              </a:defRPr>
            </a:lvl1pPr>
            <a:lvl2pPr marL="742950" indent="-285750" algn="l" rtl="0" eaLnBrk="0" fontAlgn="base" hangingPunct="0">
              <a:spcBef>
                <a:spcPct val="20000"/>
              </a:spcBef>
              <a:spcAft>
                <a:spcPct val="0"/>
              </a:spcAft>
              <a:buFont typeface="Arial" pitchFamily="34" charset="0"/>
              <a:buChar char="–"/>
              <a:defRPr sz="2800" kern="1200">
                <a:solidFill>
                  <a:schemeClr val="tx1"/>
                </a:solidFill>
                <a:latin typeface="+mn-lt"/>
                <a:ea typeface="MS PGothic" pitchFamily="34" charset="-128"/>
                <a:cs typeface="+mn-cs"/>
              </a:defRPr>
            </a:lvl2pPr>
            <a:lvl3pPr marL="1143000" indent="-228600" algn="l" rtl="0" eaLnBrk="0" fontAlgn="base" hangingPunct="0">
              <a:spcBef>
                <a:spcPct val="20000"/>
              </a:spcBef>
              <a:spcAft>
                <a:spcPct val="0"/>
              </a:spcAft>
              <a:buFont typeface="Arial" pitchFamily="34" charset="0"/>
              <a:buChar char="•"/>
              <a:defRPr sz="2400" kern="1200">
                <a:solidFill>
                  <a:schemeClr val="tx1"/>
                </a:solidFill>
                <a:latin typeface="+mn-lt"/>
                <a:ea typeface="MS PGothic" pitchFamily="34" charset="-128"/>
                <a:cs typeface="+mn-cs"/>
              </a:defRPr>
            </a:lvl3pPr>
            <a:lvl4pPr marL="1600200" indent="-228600" algn="l" rtl="0" eaLnBrk="0" fontAlgn="base" hangingPunct="0">
              <a:spcBef>
                <a:spcPct val="20000"/>
              </a:spcBef>
              <a:spcAft>
                <a:spcPct val="0"/>
              </a:spcAft>
              <a:buFont typeface="Arial" pitchFamily="34" charset="0"/>
              <a:buChar char="–"/>
              <a:defRPr sz="2000" kern="1200">
                <a:solidFill>
                  <a:schemeClr val="tx1"/>
                </a:solidFill>
                <a:latin typeface="+mn-lt"/>
                <a:ea typeface="MS PGothic" pitchFamily="34" charset="-128"/>
                <a:cs typeface="+mn-cs"/>
              </a:defRPr>
            </a:lvl4pPr>
            <a:lvl5pPr marL="2057400" indent="-228600" algn="l" rtl="0" eaLnBrk="0" fontAlgn="base" hangingPunct="0">
              <a:spcBef>
                <a:spcPct val="20000"/>
              </a:spcBef>
              <a:spcAft>
                <a:spcPct val="0"/>
              </a:spcAft>
              <a:buFont typeface="Arial" pitchFamily="34" charset="0"/>
              <a:buChar char="»"/>
              <a:defRPr sz="2000" kern="1200">
                <a:solidFill>
                  <a:schemeClr val="tx1"/>
                </a:solidFill>
                <a:latin typeface="+mn-lt"/>
                <a:ea typeface="MS PGothic" pitchFamily="34" charset="-128"/>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174625" indent="-174625"/>
            <a:r>
              <a:rPr lang="en-ZA" sz="2400" i="1" dirty="0">
                <a:latin typeface="Century Gothic" panose="020B0502020202020204" pitchFamily="34" charset="0"/>
              </a:rPr>
              <a:t>I appeal to you therefore, </a:t>
            </a:r>
            <a:r>
              <a:rPr lang="en-ZA" sz="2400" i="1" dirty="0" smtClean="0">
                <a:latin typeface="Century Gothic" panose="020B0502020202020204" pitchFamily="34" charset="0"/>
              </a:rPr>
              <a:t>brothers … to </a:t>
            </a:r>
            <a:r>
              <a:rPr lang="en-ZA" sz="2400" i="1" dirty="0">
                <a:latin typeface="Century Gothic" panose="020B0502020202020204" pitchFamily="34" charset="0"/>
              </a:rPr>
              <a:t>present your bodies as a living sacrifice, holy and acceptable to God, which is your spiritual worship. </a:t>
            </a:r>
            <a:r>
              <a:rPr lang="en-ZA" sz="2400" i="1" dirty="0" smtClean="0">
                <a:latin typeface="Century Gothic" panose="020B0502020202020204" pitchFamily="34" charset="0"/>
              </a:rPr>
              <a:t/>
            </a:r>
            <a:br>
              <a:rPr lang="en-ZA" sz="2400" i="1" dirty="0" smtClean="0">
                <a:latin typeface="Century Gothic" panose="020B0502020202020204" pitchFamily="34" charset="0"/>
              </a:rPr>
            </a:br>
            <a:r>
              <a:rPr lang="en-ZA" sz="2400" i="1" dirty="0" smtClean="0">
                <a:latin typeface="Century Gothic" panose="020B0502020202020204" pitchFamily="34" charset="0"/>
              </a:rPr>
              <a:t>Do </a:t>
            </a:r>
            <a:r>
              <a:rPr lang="en-ZA" sz="2400" i="1" dirty="0">
                <a:latin typeface="Century Gothic" panose="020B0502020202020204" pitchFamily="34" charset="0"/>
              </a:rPr>
              <a:t>not be conformed to this world, but be transformed by </a:t>
            </a:r>
            <a:r>
              <a:rPr lang="en-ZA" sz="2400" i="1" dirty="0" smtClean="0">
                <a:latin typeface="Century Gothic" panose="020B0502020202020204" pitchFamily="34" charset="0"/>
              </a:rPr>
              <a:t>renewing your </a:t>
            </a:r>
            <a:r>
              <a:rPr lang="en-ZA" sz="2400" i="1" dirty="0">
                <a:latin typeface="Century Gothic" panose="020B0502020202020204" pitchFamily="34" charset="0"/>
              </a:rPr>
              <a:t>mind, that by testing you may discern what is the will of God, what is good and acceptable and perfect. </a:t>
            </a:r>
            <a:r>
              <a:rPr lang="en-ZA" sz="2400" i="1" dirty="0" smtClean="0">
                <a:latin typeface="Century Gothic" panose="020B0502020202020204" pitchFamily="34" charset="0"/>
              </a:rPr>
              <a:t> </a:t>
            </a:r>
            <a:r>
              <a:rPr lang="en-ZA" sz="2400" dirty="0" smtClean="0">
                <a:latin typeface="Century Gothic" panose="020B0502020202020204" pitchFamily="34" charset="0"/>
              </a:rPr>
              <a:t>(</a:t>
            </a:r>
            <a:r>
              <a:rPr lang="en-ZA" sz="2400" dirty="0">
                <a:latin typeface="Century Gothic" panose="020B0502020202020204" pitchFamily="34" charset="0"/>
              </a:rPr>
              <a:t>Ro 12:1–2) </a:t>
            </a:r>
          </a:p>
        </p:txBody>
      </p:sp>
      <p:pic>
        <p:nvPicPr>
          <p:cNvPr id="12290" name="Picture 2" descr="http://www.gaychristian101.com/images/did-the-holy-spirit-really-speak-to-you-as-it-says-in-your-coming-out-story-21330660.jpg"/>
          <p:cNvPicPr>
            <a:picLocks noChangeAspect="1" noChangeArrowheads="1"/>
          </p:cNvPicPr>
          <p:nvPr/>
        </p:nvPicPr>
        <p:blipFill rotWithShape="1">
          <a:blip r:embed="rId3">
            <a:duotone>
              <a:prstClr val="black"/>
              <a:schemeClr val="accent1">
                <a:tint val="45000"/>
                <a:satMod val="400000"/>
              </a:schemeClr>
            </a:duotone>
            <a:extLst>
              <a:ext uri="{BEBA8EAE-BF5A-486C-A8C5-ECC9F3942E4B}">
                <a14:imgProps xmlns:a14="http://schemas.microsoft.com/office/drawing/2010/main">
                  <a14:imgLayer r:embed="rId4">
                    <a14:imgEffect>
                      <a14:artisticPencilSketch/>
                    </a14:imgEffect>
                  </a14:imgLayer>
                </a14:imgProps>
              </a:ext>
              <a:ext uri="{28A0092B-C50C-407E-A947-70E740481C1C}">
                <a14:useLocalDpi xmlns:a14="http://schemas.microsoft.com/office/drawing/2010/main" val="0"/>
              </a:ext>
            </a:extLst>
          </a:blip>
          <a:srcRect l="15167" t="10669" r="7810"/>
          <a:stretch/>
        </p:blipFill>
        <p:spPr bwMode="auto">
          <a:xfrm>
            <a:off x="6659645" y="2005192"/>
            <a:ext cx="2339809" cy="2035313"/>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
        <p:nvSpPr>
          <p:cNvPr id="16" name="Rectangle 15"/>
          <p:cNvSpPr/>
          <p:nvPr/>
        </p:nvSpPr>
        <p:spPr>
          <a:xfrm>
            <a:off x="6543651" y="66586"/>
            <a:ext cx="2609338" cy="1938992"/>
          </a:xfrm>
          <a:prstGeom prst="rect">
            <a:avLst/>
          </a:prstGeom>
        </p:spPr>
        <p:txBody>
          <a:bodyPr wrap="square">
            <a:spAutoFit/>
          </a:bodyPr>
          <a:lstStyle/>
          <a:p>
            <a:r>
              <a:rPr lang="en-ZA" sz="2400" b="1" i="1" dirty="0" smtClean="0">
                <a:solidFill>
                  <a:schemeClr val="bg1">
                    <a:lumMod val="85000"/>
                  </a:schemeClr>
                </a:solidFill>
                <a:latin typeface="Century Gothic" panose="020B0502020202020204" pitchFamily="34" charset="0"/>
              </a:rPr>
              <a:t>I know the plans I have for you, declares the Lord</a:t>
            </a:r>
            <a:br>
              <a:rPr lang="en-ZA" sz="2400" b="1" i="1" dirty="0" smtClean="0">
                <a:solidFill>
                  <a:schemeClr val="bg1">
                    <a:lumMod val="85000"/>
                  </a:schemeClr>
                </a:solidFill>
                <a:latin typeface="Century Gothic" panose="020B0502020202020204" pitchFamily="34" charset="0"/>
              </a:rPr>
            </a:br>
            <a:r>
              <a:rPr lang="en-ZA" sz="2400" dirty="0" smtClean="0">
                <a:solidFill>
                  <a:schemeClr val="bg1">
                    <a:lumMod val="85000"/>
                  </a:schemeClr>
                </a:solidFill>
                <a:latin typeface="Century Gothic" panose="020B0502020202020204" pitchFamily="34" charset="0"/>
              </a:rPr>
              <a:t>(Je 29:11) </a:t>
            </a:r>
          </a:p>
        </p:txBody>
      </p:sp>
      <p:sp>
        <p:nvSpPr>
          <p:cNvPr id="4" name="Slide Number Placeholder 3"/>
          <p:cNvSpPr>
            <a:spLocks noGrp="1"/>
          </p:cNvSpPr>
          <p:nvPr>
            <p:ph type="sldNum" sz="quarter" idx="12"/>
          </p:nvPr>
        </p:nvSpPr>
        <p:spPr>
          <a:xfrm>
            <a:off x="6905164" y="6510562"/>
            <a:ext cx="2133600" cy="365125"/>
          </a:xfrm>
        </p:spPr>
        <p:txBody>
          <a:bodyPr/>
          <a:lstStyle/>
          <a:p>
            <a:pPr>
              <a:defRPr/>
            </a:pPr>
            <a:fld id="{9B69759B-C1D9-417C-9B4A-0F717375400C}" type="slidenum">
              <a:rPr lang="en-ZA" smtClean="0">
                <a:solidFill>
                  <a:schemeClr val="bg1"/>
                </a:solidFill>
              </a:rPr>
              <a:pPr>
                <a:defRPr/>
              </a:pPr>
              <a:t>10</a:t>
            </a:fld>
            <a:endParaRPr lang="en-ZA">
              <a:solidFill>
                <a:schemeClr val="bg1"/>
              </a:solidFill>
            </a:endParaRPr>
          </a:p>
        </p:txBody>
      </p:sp>
      <p:pic>
        <p:nvPicPr>
          <p:cNvPr id="3074" name="Picture 2" descr="http://i.dailymail.co.uk/i/pix/2013/02/26/article-2284411-006EBA9200000578-653_233x330.jpg"/>
          <p:cNvPicPr>
            <a:picLocks noChangeAspect="1" noChangeArrowheads="1"/>
          </p:cNvPicPr>
          <p:nvPr/>
        </p:nvPicPr>
        <p:blipFill rotWithShape="1">
          <a:blip r:embed="rId5">
            <a:duotone>
              <a:prstClr val="black"/>
              <a:schemeClr val="accent1">
                <a:tint val="45000"/>
                <a:satMod val="400000"/>
              </a:schemeClr>
            </a:duotone>
            <a:extLst>
              <a:ext uri="{BEBA8EAE-BF5A-486C-A8C5-ECC9F3942E4B}">
                <a14:imgProps xmlns:a14="http://schemas.microsoft.com/office/drawing/2010/main">
                  <a14:imgLayer r:embed="rId6">
                    <a14:imgEffect>
                      <a14:artisticPlasticWrap/>
                    </a14:imgEffect>
                  </a14:imgLayer>
                </a14:imgProps>
              </a:ext>
              <a:ext uri="{28A0092B-C50C-407E-A947-70E740481C1C}">
                <a14:useLocalDpi xmlns:a14="http://schemas.microsoft.com/office/drawing/2010/main" val="0"/>
              </a:ext>
            </a:extLst>
          </a:blip>
          <a:srcRect t="8856" b="12950"/>
          <a:stretch/>
        </p:blipFill>
        <p:spPr bwMode="auto">
          <a:xfrm>
            <a:off x="6656200" y="4129149"/>
            <a:ext cx="2343254" cy="2595112"/>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4124600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fade">
                                      <p:cBhvr>
                                        <p:cTn id="12" dur="500"/>
                                        <p:tgtEl>
                                          <p:spTgt spid="12"/>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11"/>
                                        </p:tgtEl>
                                        <p:attrNameLst>
                                          <p:attrName>style.visibility</p:attrName>
                                        </p:attrNameLst>
                                      </p:cBhvr>
                                      <p:to>
                                        <p:strVal val="visible"/>
                                      </p:to>
                                    </p:set>
                                    <p:animEffect transition="in" filter="fade">
                                      <p:cBhvr>
                                        <p:cTn id="15" dur="500"/>
                                        <p:tgtEl>
                                          <p:spTgt spid="11"/>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21"/>
                                        </p:tgtEl>
                                        <p:attrNameLst>
                                          <p:attrName>style.visibility</p:attrName>
                                        </p:attrNameLst>
                                      </p:cBhvr>
                                      <p:to>
                                        <p:strVal val="visible"/>
                                      </p:to>
                                    </p:set>
                                    <p:animEffect transition="in" filter="fade">
                                      <p:cBhvr>
                                        <p:cTn id="20" dur="500"/>
                                        <p:tgtEl>
                                          <p:spTgt spid="21"/>
                                        </p:tgtEl>
                                      </p:cBhvr>
                                    </p:animEffect>
                                  </p:childTnLst>
                                </p:cTn>
                              </p:par>
                              <p:par>
                                <p:cTn id="21" presetID="10" presetClass="entr" presetSubtype="0" fill="hold" grpId="0" nodeType="withEffect">
                                  <p:stCondLst>
                                    <p:cond delay="0"/>
                                  </p:stCondLst>
                                  <p:childTnLst>
                                    <p:set>
                                      <p:cBhvr>
                                        <p:cTn id="22" dur="1" fill="hold">
                                          <p:stCondLst>
                                            <p:cond delay="0"/>
                                          </p:stCondLst>
                                        </p:cTn>
                                        <p:tgtEl>
                                          <p:spTgt spid="18"/>
                                        </p:tgtEl>
                                        <p:attrNameLst>
                                          <p:attrName>style.visibility</p:attrName>
                                        </p:attrNameLst>
                                      </p:cBhvr>
                                      <p:to>
                                        <p:strVal val="visible"/>
                                      </p:to>
                                    </p:set>
                                    <p:animEffect transition="in" filter="fade">
                                      <p:cBhvr>
                                        <p:cTn id="23" dur="500"/>
                                        <p:tgtEl>
                                          <p:spTgt spid="18"/>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grpId="0" nodeType="clickEffect">
                                  <p:stCondLst>
                                    <p:cond delay="0"/>
                                  </p:stCondLst>
                                  <p:childTnLst>
                                    <p:set>
                                      <p:cBhvr>
                                        <p:cTn id="27" dur="1" fill="hold">
                                          <p:stCondLst>
                                            <p:cond delay="0"/>
                                          </p:stCondLst>
                                        </p:cTn>
                                        <p:tgtEl>
                                          <p:spTgt spid="22"/>
                                        </p:tgtEl>
                                        <p:attrNameLst>
                                          <p:attrName>style.visibility</p:attrName>
                                        </p:attrNameLst>
                                      </p:cBhvr>
                                      <p:to>
                                        <p:strVal val="visible"/>
                                      </p:to>
                                    </p:set>
                                    <p:animEffect transition="in" filter="fade">
                                      <p:cBhvr>
                                        <p:cTn id="28" dur="500"/>
                                        <p:tgtEl>
                                          <p:spTgt spid="22"/>
                                        </p:tgtEl>
                                      </p:cBhvr>
                                    </p:animEffect>
                                  </p:childTnLst>
                                </p:cTn>
                              </p:par>
                              <p:par>
                                <p:cTn id="29" presetID="10" presetClass="entr" presetSubtype="0" fill="hold" grpId="0" nodeType="withEffect">
                                  <p:stCondLst>
                                    <p:cond delay="0"/>
                                  </p:stCondLst>
                                  <p:childTnLst>
                                    <p:set>
                                      <p:cBhvr>
                                        <p:cTn id="30" dur="1" fill="hold">
                                          <p:stCondLst>
                                            <p:cond delay="0"/>
                                          </p:stCondLst>
                                        </p:cTn>
                                        <p:tgtEl>
                                          <p:spTgt spid="19"/>
                                        </p:tgtEl>
                                        <p:attrNameLst>
                                          <p:attrName>style.visibility</p:attrName>
                                        </p:attrNameLst>
                                      </p:cBhvr>
                                      <p:to>
                                        <p:strVal val="visible"/>
                                      </p:to>
                                    </p:set>
                                    <p:animEffect transition="in" filter="fade">
                                      <p:cBhvr>
                                        <p:cTn id="31" dur="500"/>
                                        <p:tgtEl>
                                          <p:spTgt spid="19"/>
                                        </p:tgtEl>
                                      </p:cBhvr>
                                    </p:animEffect>
                                  </p:childTnLst>
                                </p:cTn>
                              </p:par>
                            </p:childTnLst>
                          </p:cTn>
                        </p:par>
                      </p:childTnLst>
                    </p:cTn>
                  </p:par>
                  <p:par>
                    <p:cTn id="32" fill="hold">
                      <p:stCondLst>
                        <p:cond delay="indefinite"/>
                      </p:stCondLst>
                      <p:childTnLst>
                        <p:par>
                          <p:cTn id="33" fill="hold">
                            <p:stCondLst>
                              <p:cond delay="0"/>
                            </p:stCondLst>
                            <p:childTnLst>
                              <p:par>
                                <p:cTn id="34" presetID="10" presetClass="entr" presetSubtype="0" fill="hold" grpId="0" nodeType="clickEffect">
                                  <p:stCondLst>
                                    <p:cond delay="0"/>
                                  </p:stCondLst>
                                  <p:childTnLst>
                                    <p:set>
                                      <p:cBhvr>
                                        <p:cTn id="35" dur="1" fill="hold">
                                          <p:stCondLst>
                                            <p:cond delay="0"/>
                                          </p:stCondLst>
                                        </p:cTn>
                                        <p:tgtEl>
                                          <p:spTgt spid="7"/>
                                        </p:tgtEl>
                                        <p:attrNameLst>
                                          <p:attrName>style.visibility</p:attrName>
                                        </p:attrNameLst>
                                      </p:cBhvr>
                                      <p:to>
                                        <p:strVal val="visible"/>
                                      </p:to>
                                    </p:set>
                                    <p:animEffect transition="in" filter="fade">
                                      <p:cBhvr>
                                        <p:cTn id="36" dur="500"/>
                                        <p:tgtEl>
                                          <p:spTgt spid="7"/>
                                        </p:tgtEl>
                                      </p:cBhvr>
                                    </p:animEffect>
                                  </p:childTnLst>
                                </p:cTn>
                              </p:par>
                              <p:par>
                                <p:cTn id="37" presetID="10" presetClass="entr" presetSubtype="0" fill="hold" grpId="0" nodeType="withEffect">
                                  <p:stCondLst>
                                    <p:cond delay="0"/>
                                  </p:stCondLst>
                                  <p:childTnLst>
                                    <p:set>
                                      <p:cBhvr>
                                        <p:cTn id="38" dur="1" fill="hold">
                                          <p:stCondLst>
                                            <p:cond delay="0"/>
                                          </p:stCondLst>
                                        </p:cTn>
                                        <p:tgtEl>
                                          <p:spTgt spid="6"/>
                                        </p:tgtEl>
                                        <p:attrNameLst>
                                          <p:attrName>style.visibility</p:attrName>
                                        </p:attrNameLst>
                                      </p:cBhvr>
                                      <p:to>
                                        <p:strVal val="visible"/>
                                      </p:to>
                                    </p:set>
                                    <p:animEffect transition="in" filter="fade">
                                      <p:cBhvr>
                                        <p:cTn id="39"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8" grpId="0" animBg="1"/>
      <p:bldP spid="19" grpId="0" animBg="1"/>
      <p:bldP spid="12" grpId="0"/>
      <p:bldP spid="21" grpId="0"/>
      <p:bldP spid="22" grpId="0"/>
      <p:bldP spid="6" grpId="0" animBg="1"/>
      <p:bldP spid="7" grpId="0" animBg="1"/>
      <p:bldP spid="10"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6601460" y="1384300"/>
            <a:ext cx="2336800" cy="4790520"/>
          </a:xfrm>
          <a:prstGeom prst="rect">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a:p>
        </p:txBody>
      </p:sp>
      <p:sp>
        <p:nvSpPr>
          <p:cNvPr id="2" name="Title 1"/>
          <p:cNvSpPr>
            <a:spLocks noGrp="1"/>
          </p:cNvSpPr>
          <p:nvPr>
            <p:ph type="title"/>
          </p:nvPr>
        </p:nvSpPr>
        <p:spPr>
          <a:xfrm>
            <a:off x="168578" y="188457"/>
            <a:ext cx="8860969" cy="551769"/>
          </a:xfrm>
        </p:spPr>
        <p:txBody>
          <a:bodyPr/>
          <a:lstStyle/>
          <a:p>
            <a:pPr rtl="0" fontAlgn="ctr"/>
            <a:r>
              <a:rPr lang="en-US" kern="1200" dirty="0" smtClean="0">
                <a:solidFill>
                  <a:schemeClr val="tx1"/>
                </a:solidFill>
                <a:effectLst/>
              </a:rPr>
              <a:t>P2. Our 3rd Station on the journey to God's Presence is the Laver…</a:t>
            </a:r>
          </a:p>
          <a:p>
            <a:endParaRPr lang="en-US" kern="1200" dirty="0" smtClean="0">
              <a:solidFill>
                <a:schemeClr val="tx1"/>
              </a:solidFill>
              <a:effectLst/>
            </a:endParaRPr>
          </a:p>
        </p:txBody>
      </p:sp>
      <p:sp>
        <p:nvSpPr>
          <p:cNvPr id="5" name="Rectangle 4"/>
          <p:cNvSpPr/>
          <p:nvPr/>
        </p:nvSpPr>
        <p:spPr>
          <a:xfrm>
            <a:off x="6626860" y="2083161"/>
            <a:ext cx="2451100" cy="3416320"/>
          </a:xfrm>
          <a:prstGeom prst="rect">
            <a:avLst/>
          </a:prstGeom>
        </p:spPr>
        <p:txBody>
          <a:bodyPr wrap="square">
            <a:spAutoFit/>
          </a:bodyPr>
          <a:lstStyle/>
          <a:p>
            <a:r>
              <a:rPr lang="en-US" sz="2400" b="1" i="1" dirty="0">
                <a:solidFill>
                  <a:schemeClr val="bg1">
                    <a:lumMod val="75000"/>
                  </a:schemeClr>
                </a:solidFill>
                <a:latin typeface="Century Gothic" panose="020B0502020202020204" pitchFamily="34" charset="0"/>
              </a:rPr>
              <a:t>“Jesus has gone as a forerunner on our behalf, having become a </a:t>
            </a:r>
            <a:r>
              <a:rPr lang="en-US" sz="2400" b="1" i="1" u="sng" dirty="0">
                <a:solidFill>
                  <a:schemeClr val="bg1">
                    <a:lumMod val="75000"/>
                  </a:schemeClr>
                </a:solidFill>
                <a:latin typeface="Century Gothic" panose="020B0502020202020204" pitchFamily="34" charset="0"/>
              </a:rPr>
              <a:t>high priest </a:t>
            </a:r>
            <a:r>
              <a:rPr lang="en-US" sz="2400" b="1" i="1" dirty="0">
                <a:solidFill>
                  <a:schemeClr val="bg1">
                    <a:lumMod val="75000"/>
                  </a:schemeClr>
                </a:solidFill>
                <a:latin typeface="Century Gothic" panose="020B0502020202020204" pitchFamily="34" charset="0"/>
              </a:rPr>
              <a:t>forever”</a:t>
            </a:r>
            <a:br>
              <a:rPr lang="en-US" sz="2400" b="1" i="1" dirty="0">
                <a:solidFill>
                  <a:schemeClr val="bg1">
                    <a:lumMod val="75000"/>
                  </a:schemeClr>
                </a:solidFill>
                <a:latin typeface="Century Gothic" panose="020B0502020202020204" pitchFamily="34" charset="0"/>
              </a:rPr>
            </a:br>
            <a:r>
              <a:rPr lang="en-US" sz="2400" dirty="0">
                <a:solidFill>
                  <a:schemeClr val="bg1">
                    <a:lumMod val="75000"/>
                  </a:schemeClr>
                </a:solidFill>
                <a:latin typeface="Century Gothic" panose="020B0502020202020204" pitchFamily="34" charset="0"/>
              </a:rPr>
              <a:t>(</a:t>
            </a:r>
            <a:r>
              <a:rPr lang="en-US" sz="2400" dirty="0" err="1">
                <a:solidFill>
                  <a:schemeClr val="bg1">
                    <a:lumMod val="75000"/>
                  </a:schemeClr>
                </a:solidFill>
                <a:latin typeface="Century Gothic" panose="020B0502020202020204" pitchFamily="34" charset="0"/>
              </a:rPr>
              <a:t>Heb</a:t>
            </a:r>
            <a:r>
              <a:rPr lang="en-US" sz="2400" dirty="0">
                <a:solidFill>
                  <a:schemeClr val="bg1">
                    <a:lumMod val="75000"/>
                  </a:schemeClr>
                </a:solidFill>
                <a:latin typeface="Century Gothic" panose="020B0502020202020204" pitchFamily="34" charset="0"/>
              </a:rPr>
              <a:t> 6:20) </a:t>
            </a:r>
          </a:p>
        </p:txBody>
      </p:sp>
      <p:pic>
        <p:nvPicPr>
          <p:cNvPr id="4098" name="Picture 2"/>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b="969"/>
          <a:stretch/>
        </p:blipFill>
        <p:spPr bwMode="auto">
          <a:xfrm>
            <a:off x="213360" y="1384300"/>
            <a:ext cx="6388100" cy="47905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Slide Number Placeholder 3"/>
          <p:cNvSpPr>
            <a:spLocks noGrp="1"/>
          </p:cNvSpPr>
          <p:nvPr>
            <p:ph type="sldNum" sz="quarter" idx="12"/>
          </p:nvPr>
        </p:nvSpPr>
        <p:spPr>
          <a:xfrm>
            <a:off x="6930564" y="6510562"/>
            <a:ext cx="2133600" cy="365125"/>
          </a:xfrm>
        </p:spPr>
        <p:txBody>
          <a:bodyPr/>
          <a:lstStyle/>
          <a:p>
            <a:pPr>
              <a:defRPr/>
            </a:pPr>
            <a:fld id="{9B69759B-C1D9-417C-9B4A-0F717375400C}" type="slidenum">
              <a:rPr lang="en-ZA" smtClean="0">
                <a:solidFill>
                  <a:schemeClr val="tx2"/>
                </a:solidFill>
              </a:rPr>
              <a:pPr>
                <a:defRPr/>
              </a:pPr>
              <a:t>11</a:t>
            </a:fld>
            <a:endParaRPr lang="en-ZA" dirty="0">
              <a:solidFill>
                <a:schemeClr val="tx2"/>
              </a:solidFill>
            </a:endParaRPr>
          </a:p>
        </p:txBody>
      </p:sp>
    </p:spTree>
    <p:extLst>
      <p:ext uri="{BB962C8B-B14F-4D97-AF65-F5344CB8AC3E}">
        <p14:creationId xmlns:p14="http://schemas.microsoft.com/office/powerpoint/2010/main" val="356960676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p:cNvSpPr/>
          <p:nvPr/>
        </p:nvSpPr>
        <p:spPr>
          <a:xfrm>
            <a:off x="5791200" y="0"/>
            <a:ext cx="33528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a:p>
        </p:txBody>
      </p:sp>
      <p:pic>
        <p:nvPicPr>
          <p:cNvPr id="15" name="Picture 25"/>
          <p:cNvPicPr>
            <a:picLocks noChangeAspect="1" noChangeArrowheads="1"/>
          </p:cNvPicPr>
          <p:nvPr/>
        </p:nvPicPr>
        <p:blipFill rotWithShape="1">
          <a:blip r:embed="rId3" cstate="print">
            <a:duotone>
              <a:prstClr val="black"/>
              <a:schemeClr val="accent1">
                <a:tint val="45000"/>
                <a:satMod val="400000"/>
              </a:schemeClr>
            </a:duotone>
            <a:extLst>
              <a:ext uri="{BEBA8EAE-BF5A-486C-A8C5-ECC9F3942E4B}">
                <a14:imgProps xmlns:a14="http://schemas.microsoft.com/office/drawing/2010/main">
                  <a14:imgLayer r:embed="rId4">
                    <a14:imgEffect>
                      <a14:backgroundRemoval t="1791" b="98806" l="556" r="99000"/>
                    </a14:imgEffect>
                    <a14:imgEffect>
                      <a14:artisticPlasticWrap/>
                    </a14:imgEffect>
                  </a14:imgLayer>
                </a14:imgProps>
              </a:ext>
              <a:ext uri="{28A0092B-C50C-407E-A947-70E740481C1C}">
                <a14:useLocalDpi xmlns:a14="http://schemas.microsoft.com/office/drawing/2010/main" val="0"/>
              </a:ext>
            </a:extLst>
          </a:blip>
          <a:srcRect b="23929"/>
          <a:stretch/>
        </p:blipFill>
        <p:spPr bwMode="auto">
          <a:xfrm>
            <a:off x="5791200" y="4741623"/>
            <a:ext cx="3334658" cy="18884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itle 1"/>
          <p:cNvSpPr>
            <a:spLocks noGrp="1"/>
          </p:cNvSpPr>
          <p:nvPr>
            <p:ph type="title"/>
          </p:nvPr>
        </p:nvSpPr>
        <p:spPr>
          <a:xfrm>
            <a:off x="159656" y="128588"/>
            <a:ext cx="5631543" cy="504825"/>
          </a:xfrm>
        </p:spPr>
        <p:txBody>
          <a:bodyPr/>
          <a:lstStyle/>
          <a:p>
            <a:pPr fontAlgn="ctr"/>
            <a:r>
              <a:rPr lang="en-US" kern="1200" dirty="0" smtClean="0">
                <a:effectLst/>
              </a:rPr>
              <a:t>P3 </a:t>
            </a:r>
            <a:r>
              <a:rPr lang="en-US" dirty="0" smtClean="0"/>
              <a:t>Under </a:t>
            </a:r>
            <a:r>
              <a:rPr lang="en-US" dirty="0"/>
              <a:t>the OC, </a:t>
            </a:r>
            <a:r>
              <a:rPr lang="en-US" dirty="0" smtClean="0"/>
              <a:t>1) only Priests could </a:t>
            </a:r>
            <a:r>
              <a:rPr lang="en-US" dirty="0"/>
              <a:t>enter </a:t>
            </a:r>
            <a:r>
              <a:rPr lang="en-US" dirty="0" smtClean="0"/>
              <a:t>God's Sanctuary; </a:t>
            </a:r>
            <a:br>
              <a:rPr lang="en-US" dirty="0" smtClean="0"/>
            </a:br>
            <a:r>
              <a:rPr lang="en-US" dirty="0" smtClean="0"/>
              <a:t>2) only the </a:t>
            </a:r>
            <a:r>
              <a:rPr lang="en-US" dirty="0"/>
              <a:t>tribe of Levi were </a:t>
            </a:r>
            <a:r>
              <a:rPr lang="en-US" dirty="0" smtClean="0"/>
              <a:t>priests; 3) they could only enter when on active duty, and 4) only after </a:t>
            </a:r>
            <a:r>
              <a:rPr lang="en-US" dirty="0"/>
              <a:t>being cleansed </a:t>
            </a:r>
            <a:r>
              <a:rPr lang="en-US" dirty="0" smtClean="0"/>
              <a:t>for duty at the Laver (Basin)</a:t>
            </a:r>
            <a:endParaRPr lang="en-US" dirty="0"/>
          </a:p>
        </p:txBody>
      </p:sp>
      <p:cxnSp>
        <p:nvCxnSpPr>
          <p:cNvPr id="28" name="Straight Connector 27"/>
          <p:cNvCxnSpPr/>
          <p:nvPr/>
        </p:nvCxnSpPr>
        <p:spPr>
          <a:xfrm flipH="1" flipV="1">
            <a:off x="5917814" y="4655898"/>
            <a:ext cx="1270436" cy="1120982"/>
          </a:xfrm>
          <a:prstGeom prst="line">
            <a:avLst/>
          </a:prstGeom>
          <a:noFill/>
          <a:ln w="28575">
            <a:solidFill>
              <a:schemeClr val="bg1">
                <a:lumMod val="85000"/>
              </a:schemeClr>
            </a:solidFill>
            <a:prstDash val="sysDash"/>
          </a:ln>
        </p:spPr>
        <p:style>
          <a:lnRef idx="2">
            <a:schemeClr val="accent1">
              <a:shade val="50000"/>
            </a:schemeClr>
          </a:lnRef>
          <a:fillRef idx="1">
            <a:schemeClr val="accent1"/>
          </a:fillRef>
          <a:effectRef idx="0">
            <a:schemeClr val="accent1"/>
          </a:effectRef>
          <a:fontRef idx="minor">
            <a:schemeClr val="lt1"/>
          </a:fontRef>
        </p:style>
      </p:cxnSp>
      <p:cxnSp>
        <p:nvCxnSpPr>
          <p:cNvPr id="34" name="Straight Connector 33"/>
          <p:cNvCxnSpPr/>
          <p:nvPr/>
        </p:nvCxnSpPr>
        <p:spPr>
          <a:xfrm flipV="1">
            <a:off x="7746951" y="4655898"/>
            <a:ext cx="1254174" cy="1112412"/>
          </a:xfrm>
          <a:prstGeom prst="line">
            <a:avLst/>
          </a:prstGeom>
          <a:noFill/>
          <a:ln w="28575">
            <a:solidFill>
              <a:schemeClr val="bg1">
                <a:lumMod val="85000"/>
              </a:schemeClr>
            </a:solidFill>
            <a:prstDash val="sysDash"/>
          </a:ln>
        </p:spPr>
        <p:style>
          <a:lnRef idx="2">
            <a:schemeClr val="accent1">
              <a:shade val="50000"/>
            </a:schemeClr>
          </a:lnRef>
          <a:fillRef idx="1">
            <a:schemeClr val="accent1"/>
          </a:fillRef>
          <a:effectRef idx="0">
            <a:schemeClr val="accent1"/>
          </a:effectRef>
          <a:fontRef idx="minor">
            <a:schemeClr val="lt1"/>
          </a:fontRef>
        </p:style>
      </p:cxnSp>
      <p:sp>
        <p:nvSpPr>
          <p:cNvPr id="24" name="Rectangle 23"/>
          <p:cNvSpPr/>
          <p:nvPr/>
        </p:nvSpPr>
        <p:spPr>
          <a:xfrm>
            <a:off x="0" y="3357936"/>
            <a:ext cx="5573380" cy="3416320"/>
          </a:xfrm>
          <a:prstGeom prst="rect">
            <a:avLst/>
          </a:prstGeom>
        </p:spPr>
        <p:txBody>
          <a:bodyPr wrap="square">
            <a:spAutoFit/>
          </a:bodyPr>
          <a:lstStyle/>
          <a:p>
            <a:pPr marL="342900" indent="-342900" fontAlgn="base">
              <a:spcBef>
                <a:spcPct val="0"/>
              </a:spcBef>
              <a:spcAft>
                <a:spcPct val="0"/>
              </a:spcAft>
              <a:buFont typeface="Arial" pitchFamily="34" charset="0"/>
              <a:buChar char="•"/>
            </a:pPr>
            <a:r>
              <a:rPr lang="en-US" sz="2400" i="1" dirty="0">
                <a:solidFill>
                  <a:prstClr val="black"/>
                </a:solidFill>
                <a:latin typeface="Century Gothic" panose="020B0502020202020204" pitchFamily="34" charset="0"/>
                <a:ea typeface="MS PGothic" pitchFamily="34" charset="-128"/>
              </a:rPr>
              <a:t>You shall </a:t>
            </a:r>
            <a:r>
              <a:rPr lang="en-US" sz="2400" b="1" i="1" dirty="0">
                <a:solidFill>
                  <a:srgbClr val="4F81BD"/>
                </a:solidFill>
                <a:latin typeface="Century Gothic" panose="020B0502020202020204" pitchFamily="34" charset="0"/>
                <a:ea typeface="MS PGothic" pitchFamily="34" charset="-128"/>
              </a:rPr>
              <a:t>put [the Laver] between the tent of meeting and the altar… </a:t>
            </a:r>
            <a:r>
              <a:rPr lang="en-US" sz="2400" i="1" dirty="0">
                <a:solidFill>
                  <a:prstClr val="black"/>
                </a:solidFill>
                <a:latin typeface="Century Gothic" panose="020B0502020202020204" pitchFamily="34" charset="0"/>
                <a:ea typeface="MS PGothic" pitchFamily="34" charset="-128"/>
              </a:rPr>
              <a:t>Aaron and his sons [the Levites, the tribe of priests] shall wash their hands and their feet </a:t>
            </a:r>
            <a:r>
              <a:rPr lang="en-US" sz="2400" b="1" i="1" dirty="0">
                <a:solidFill>
                  <a:srgbClr val="4F81BD"/>
                </a:solidFill>
                <a:latin typeface="Century Gothic" panose="020B0502020202020204" pitchFamily="34" charset="0"/>
                <a:ea typeface="MS PGothic" pitchFamily="34" charset="-128"/>
              </a:rPr>
              <a:t>when they go into the tent of meeting, or when they come near the altar to minister</a:t>
            </a:r>
            <a:r>
              <a:rPr lang="en-US" sz="2400" i="1" dirty="0">
                <a:solidFill>
                  <a:prstClr val="black"/>
                </a:solidFill>
                <a:latin typeface="Century Gothic" panose="020B0502020202020204" pitchFamily="34" charset="0"/>
                <a:ea typeface="MS PGothic" pitchFamily="34" charset="-128"/>
              </a:rPr>
              <a:t> </a:t>
            </a:r>
            <a:br>
              <a:rPr lang="en-US" sz="2400" i="1" dirty="0">
                <a:solidFill>
                  <a:prstClr val="black"/>
                </a:solidFill>
                <a:latin typeface="Century Gothic" panose="020B0502020202020204" pitchFamily="34" charset="0"/>
                <a:ea typeface="MS PGothic" pitchFamily="34" charset="-128"/>
              </a:rPr>
            </a:br>
            <a:r>
              <a:rPr lang="en-US" sz="2400" i="1" dirty="0">
                <a:solidFill>
                  <a:prstClr val="black"/>
                </a:solidFill>
                <a:latin typeface="Century Gothic" panose="020B0502020202020204" pitchFamily="34" charset="0"/>
                <a:ea typeface="MS PGothic" pitchFamily="34" charset="-128"/>
              </a:rPr>
              <a:t>(Ex 30: 18-20)</a:t>
            </a:r>
          </a:p>
        </p:txBody>
      </p:sp>
      <p:pic>
        <p:nvPicPr>
          <p:cNvPr id="2129" name="Picture 81"/>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188249" y="5390639"/>
            <a:ext cx="558702" cy="377670"/>
          </a:xfrm>
          <a:prstGeom prst="roundRect">
            <a:avLst>
              <a:gd name="adj" fmla="val 11826"/>
            </a:avLst>
          </a:prstGeom>
          <a:noFill/>
          <a:ln w="28575">
            <a:solidFill>
              <a:schemeClr val="bg1">
                <a:lumMod val="85000"/>
              </a:schemeClr>
            </a:solidFill>
            <a:miter lim="800000"/>
            <a:headEnd/>
            <a:tailEnd/>
          </a:ln>
          <a:extLst>
            <a:ext uri="{909E8E84-426E-40DD-AFC4-6F175D3DCCD1}">
              <a14:hiddenFill xmlns:a14="http://schemas.microsoft.com/office/drawing/2010/main">
                <a:solidFill>
                  <a:schemeClr val="accent1"/>
                </a:solidFill>
              </a14:hiddenFill>
            </a:ext>
          </a:extLst>
        </p:spPr>
      </p:pic>
      <p:pic>
        <p:nvPicPr>
          <p:cNvPr id="99" name="Picture 2" descr="The Laver of brass was a large, shallow bowl in which clean water was kept continually."/>
          <p:cNvPicPr>
            <a:picLocks noChangeAspect="1" noChangeArrowheads="1"/>
          </p:cNvPicPr>
          <p:nvPr/>
        </p:nvPicPr>
        <p:blipFill rotWithShape="1">
          <a:blip r:embed="rId6">
            <a:extLst>
              <a:ext uri="{28A0092B-C50C-407E-A947-70E740481C1C}">
                <a14:useLocalDpi xmlns:a14="http://schemas.microsoft.com/office/drawing/2010/main" val="0"/>
              </a:ext>
            </a:extLst>
          </a:blip>
          <a:srcRect t="15030" b="10099"/>
          <a:stretch/>
        </p:blipFill>
        <p:spPr bwMode="auto">
          <a:xfrm>
            <a:off x="5903349" y="209550"/>
            <a:ext cx="3107301" cy="1800225"/>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p:spPr>
      </p:pic>
      <p:pic>
        <p:nvPicPr>
          <p:cNvPr id="1028" name="Picture 4" descr="https://encrypted-tbn0.gstatic.com/images?q=tbn:ANd9GcSDrwcWBfVHgDRev4khPMuup3wZQX458Q0FhVjNRCt60OKEz_pP"/>
          <p:cNvPicPr>
            <a:picLocks noChangeAspect="1" noChangeArrowheads="1"/>
          </p:cNvPicPr>
          <p:nvPr/>
        </p:nvPicPr>
        <p:blipFill rotWithShape="1">
          <a:blip r:embed="rId7">
            <a:extLst>
              <a:ext uri="{28A0092B-C50C-407E-A947-70E740481C1C}">
                <a14:useLocalDpi xmlns:a14="http://schemas.microsoft.com/office/drawing/2010/main" val="0"/>
              </a:ext>
            </a:extLst>
          </a:blip>
          <a:srcRect t="13507" b="25427"/>
          <a:stretch/>
        </p:blipFill>
        <p:spPr bwMode="auto">
          <a:xfrm>
            <a:off x="5917814" y="2918782"/>
            <a:ext cx="3146762" cy="1737116"/>
          </a:xfrm>
          <a:prstGeom prst="roundRect">
            <a:avLst>
              <a:gd name="adj" fmla="val 6432"/>
            </a:avLst>
          </a:prstGeom>
          <a:noFill/>
          <a:ln w="28575">
            <a:solidFill>
              <a:schemeClr val="bg1">
                <a:lumMod val="85000"/>
              </a:schemeClr>
            </a:solidFill>
          </a:ln>
          <a:extLst>
            <a:ext uri="{909E8E84-426E-40DD-AFC4-6F175D3DCCD1}">
              <a14:hiddenFill xmlns:a14="http://schemas.microsoft.com/office/drawing/2010/main">
                <a:solidFill>
                  <a:srgbClr val="FFFFFF"/>
                </a:solidFill>
              </a14:hiddenFill>
            </a:ext>
          </a:extLst>
        </p:spPr>
      </p:pic>
      <p:sp>
        <p:nvSpPr>
          <p:cNvPr id="102" name="Slide Number Placeholder 3"/>
          <p:cNvSpPr>
            <a:spLocks noGrp="1"/>
          </p:cNvSpPr>
          <p:nvPr>
            <p:ph type="sldNum" sz="quarter" idx="12"/>
          </p:nvPr>
        </p:nvSpPr>
        <p:spPr>
          <a:xfrm>
            <a:off x="6930564" y="6510562"/>
            <a:ext cx="2133600" cy="365125"/>
          </a:xfrm>
        </p:spPr>
        <p:txBody>
          <a:bodyPr/>
          <a:lstStyle/>
          <a:p>
            <a:pPr>
              <a:defRPr/>
            </a:pPr>
            <a:fld id="{9B69759B-C1D9-417C-9B4A-0F717375400C}" type="slidenum">
              <a:rPr lang="en-ZA" smtClean="0">
                <a:solidFill>
                  <a:schemeClr val="bg1"/>
                </a:solidFill>
              </a:rPr>
              <a:pPr>
                <a:defRPr/>
              </a:pPr>
              <a:t>12</a:t>
            </a:fld>
            <a:endParaRPr lang="en-ZA" dirty="0">
              <a:solidFill>
                <a:schemeClr val="bg1"/>
              </a:solidFill>
            </a:endParaRPr>
          </a:p>
        </p:txBody>
      </p:sp>
    </p:spTree>
    <p:extLst>
      <p:ext uri="{BB962C8B-B14F-4D97-AF65-F5344CB8AC3E}">
        <p14:creationId xmlns:p14="http://schemas.microsoft.com/office/powerpoint/2010/main" val="115302713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99451" y="92075"/>
            <a:ext cx="5753100" cy="4221163"/>
          </a:xfrm>
        </p:spPr>
        <p:txBody>
          <a:bodyPr/>
          <a:lstStyle/>
          <a:p>
            <a:pPr marL="177800" indent="-177800">
              <a:spcAft>
                <a:spcPts val="600"/>
              </a:spcAft>
            </a:pPr>
            <a:r>
              <a:rPr lang="en-US" sz="2400" i="1" dirty="0" smtClean="0"/>
              <a:t>But </a:t>
            </a:r>
            <a:r>
              <a:rPr lang="en-US" sz="2400" i="1" dirty="0"/>
              <a:t>you </a:t>
            </a:r>
            <a:r>
              <a:rPr lang="en-US" sz="2400" i="1" dirty="0" smtClean="0"/>
              <a:t>[Christ’s followers] are … a </a:t>
            </a:r>
            <a:r>
              <a:rPr lang="en-US" sz="2400" b="1" i="1" u="sng" dirty="0" smtClean="0">
                <a:solidFill>
                  <a:schemeClr val="accent1"/>
                </a:solidFill>
              </a:rPr>
              <a:t>royal </a:t>
            </a:r>
            <a:r>
              <a:rPr lang="en-US" sz="2400" b="1" i="1" u="sng" dirty="0">
                <a:solidFill>
                  <a:schemeClr val="accent1"/>
                </a:solidFill>
              </a:rPr>
              <a:t>priesthood </a:t>
            </a:r>
            <a:r>
              <a:rPr lang="en-US" sz="2400" i="1" dirty="0" smtClean="0"/>
              <a:t>(1 Pet 2:9; Rev 1:6)</a:t>
            </a:r>
          </a:p>
          <a:p>
            <a:pPr marL="177800" indent="-177800">
              <a:spcAft>
                <a:spcPts val="600"/>
              </a:spcAft>
            </a:pPr>
            <a:r>
              <a:rPr lang="en-US" sz="2400" i="1" dirty="0" smtClean="0"/>
              <a:t>For </a:t>
            </a:r>
            <a:r>
              <a:rPr lang="en-US" sz="2400" i="1" dirty="0"/>
              <a:t>we are his workmanship, created in Christ </a:t>
            </a:r>
            <a:r>
              <a:rPr lang="en-US" sz="2400" i="1" dirty="0" smtClean="0"/>
              <a:t>Jesus </a:t>
            </a:r>
            <a:r>
              <a:rPr lang="en-US" sz="2400" b="1" i="1" u="sng" dirty="0">
                <a:solidFill>
                  <a:schemeClr val="accent1"/>
                </a:solidFill>
              </a:rPr>
              <a:t>for good works, which God prepared beforehand </a:t>
            </a:r>
            <a:r>
              <a:rPr lang="en-US" sz="2400" i="1" dirty="0"/>
              <a:t>(</a:t>
            </a:r>
            <a:r>
              <a:rPr lang="en-US" sz="2400" i="1" dirty="0" err="1"/>
              <a:t>Eph</a:t>
            </a:r>
            <a:r>
              <a:rPr lang="en-US" sz="2400" i="1" dirty="0"/>
              <a:t> 2:8–10) </a:t>
            </a:r>
            <a:endParaRPr lang="en-US" sz="2400" i="1" dirty="0" smtClean="0"/>
          </a:p>
          <a:p>
            <a:pPr marL="177800" indent="-177800">
              <a:spcAft>
                <a:spcPts val="600"/>
              </a:spcAft>
            </a:pPr>
            <a:r>
              <a:rPr lang="en-ZA" i="1" dirty="0" smtClean="0"/>
              <a:t>[Christ] gave </a:t>
            </a:r>
            <a:r>
              <a:rPr lang="en-ZA" i="1" dirty="0"/>
              <a:t>himself for us to </a:t>
            </a:r>
            <a:r>
              <a:rPr lang="en-ZA" i="1" dirty="0" smtClean="0"/>
              <a:t>… </a:t>
            </a:r>
            <a:r>
              <a:rPr lang="en-ZA" b="1" i="1" u="sng" dirty="0">
                <a:solidFill>
                  <a:schemeClr val="accent1"/>
                </a:solidFill>
              </a:rPr>
              <a:t>purify</a:t>
            </a:r>
            <a:r>
              <a:rPr lang="en-ZA" i="1" dirty="0" smtClean="0"/>
              <a:t> </a:t>
            </a:r>
            <a:r>
              <a:rPr lang="en-ZA" i="1" dirty="0"/>
              <a:t>for himself a </a:t>
            </a:r>
            <a:r>
              <a:rPr lang="en-ZA" b="1" i="1" u="sng" dirty="0">
                <a:solidFill>
                  <a:schemeClr val="accent1"/>
                </a:solidFill>
              </a:rPr>
              <a:t>people</a:t>
            </a:r>
            <a:r>
              <a:rPr lang="en-ZA" i="1" dirty="0"/>
              <a:t> for his own possession who are </a:t>
            </a:r>
            <a:r>
              <a:rPr lang="en-ZA" b="1" i="1" u="sng" dirty="0">
                <a:solidFill>
                  <a:schemeClr val="accent1"/>
                </a:solidFill>
              </a:rPr>
              <a:t>zealous for good works</a:t>
            </a:r>
            <a:r>
              <a:rPr lang="en-ZA" i="1" dirty="0"/>
              <a:t>. </a:t>
            </a:r>
            <a:r>
              <a:rPr lang="en-ZA" dirty="0"/>
              <a:t>(</a:t>
            </a:r>
            <a:r>
              <a:rPr lang="en-ZA" dirty="0" err="1"/>
              <a:t>Tt</a:t>
            </a:r>
            <a:r>
              <a:rPr lang="en-ZA" dirty="0"/>
              <a:t> 2:14</a:t>
            </a:r>
            <a:r>
              <a:rPr lang="en-ZA" dirty="0" smtClean="0"/>
              <a:t>)</a:t>
            </a:r>
            <a:endParaRPr lang="en-ZA" dirty="0"/>
          </a:p>
          <a:p>
            <a:pPr marL="177800" indent="-177800">
              <a:spcAft>
                <a:spcPts val="600"/>
              </a:spcAft>
            </a:pPr>
            <a:r>
              <a:rPr lang="en-US" sz="2400" i="1" dirty="0" smtClean="0"/>
              <a:t>God… </a:t>
            </a:r>
            <a:r>
              <a:rPr lang="en-US" sz="2400" b="1" i="1" u="sng" dirty="0" smtClean="0">
                <a:solidFill>
                  <a:schemeClr val="accent1"/>
                </a:solidFill>
              </a:rPr>
              <a:t>gave us </a:t>
            </a:r>
            <a:r>
              <a:rPr lang="en-US" sz="2400" b="1" i="1" u="sng" dirty="0">
                <a:solidFill>
                  <a:schemeClr val="accent1"/>
                </a:solidFill>
              </a:rPr>
              <a:t>the ministry of reconciliation</a:t>
            </a:r>
            <a:r>
              <a:rPr lang="en-US" sz="2400" i="1" dirty="0"/>
              <a:t>; </a:t>
            </a:r>
            <a:r>
              <a:rPr lang="en-US" sz="2400" i="1" dirty="0" smtClean="0"/>
              <a:t>(</a:t>
            </a:r>
            <a:r>
              <a:rPr lang="en-US" sz="2400" i="1" dirty="0"/>
              <a:t>2 Co 5:18</a:t>
            </a:r>
            <a:r>
              <a:rPr lang="en-US" sz="2400" i="1" dirty="0" smtClean="0"/>
              <a:t>)</a:t>
            </a:r>
          </a:p>
          <a:p>
            <a:pPr marL="177800" indent="-177800">
              <a:spcAft>
                <a:spcPts val="600"/>
              </a:spcAft>
            </a:pPr>
            <a:endParaRPr lang="en-US" sz="2400" i="1" dirty="0" smtClean="0"/>
          </a:p>
        </p:txBody>
      </p:sp>
      <p:sp>
        <p:nvSpPr>
          <p:cNvPr id="7" name="Rectangle 6"/>
          <p:cNvSpPr/>
          <p:nvPr/>
        </p:nvSpPr>
        <p:spPr>
          <a:xfrm>
            <a:off x="5791200" y="0"/>
            <a:ext cx="33528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a:p>
        </p:txBody>
      </p:sp>
      <p:pic>
        <p:nvPicPr>
          <p:cNvPr id="3074" name="Picture 2" descr="http://thegospelcoalition.org/blogs/trevinwax/files/2013/09/bigstudentministryblue-full.jpg"/>
          <p:cNvPicPr>
            <a:picLocks noChangeAspect="1" noChangeArrowheads="1"/>
          </p:cNvPicPr>
          <p:nvPr/>
        </p:nvPicPr>
        <p:blipFill rotWithShape="1">
          <a:blip r:embed="rId3" cstate="print">
            <a:duotone>
              <a:prstClr val="black"/>
              <a:schemeClr val="accent1">
                <a:tint val="45000"/>
                <a:satMod val="400000"/>
              </a:schemeClr>
            </a:duotone>
            <a:extLst>
              <a:ext uri="{28A0092B-C50C-407E-A947-70E740481C1C}">
                <a14:useLocalDpi xmlns:a14="http://schemas.microsoft.com/office/drawing/2010/main" val="0"/>
              </a:ext>
            </a:extLst>
          </a:blip>
          <a:srcRect l="3125" t="3417" r="3239" b="7703"/>
          <a:stretch/>
        </p:blipFill>
        <p:spPr bwMode="auto">
          <a:xfrm>
            <a:off x="5905500" y="4051300"/>
            <a:ext cx="3139440" cy="207645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p:spPr>
      </p:pic>
      <p:pic>
        <p:nvPicPr>
          <p:cNvPr id="3075" name="Picture 3"/>
          <p:cNvPicPr>
            <a:picLocks noChangeAspect="1" noChangeArrowheads="1"/>
          </p:cNvPicPr>
          <p:nvPr/>
        </p:nvPicPr>
        <p:blipFill>
          <a:blip r:embed="rId4" cstate="print">
            <a:duotone>
              <a:prstClr val="black"/>
              <a:schemeClr val="accent1">
                <a:tint val="45000"/>
                <a:satMod val="400000"/>
              </a:schemeClr>
            </a:duotone>
            <a:extLst>
              <a:ext uri="{BEBA8EAE-BF5A-486C-A8C5-ECC9F3942E4B}">
                <a14:imgProps xmlns:a14="http://schemas.microsoft.com/office/drawing/2010/main">
                  <a14:imgLayer r:embed="rId5">
                    <a14:imgEffect>
                      <a14:artisticPhotocopy/>
                    </a14:imgEffect>
                  </a14:imgLayer>
                </a14:imgProps>
              </a:ext>
              <a:ext uri="{28A0092B-C50C-407E-A947-70E740481C1C}">
                <a14:useLocalDpi xmlns:a14="http://schemas.microsoft.com/office/drawing/2010/main" val="0"/>
              </a:ext>
            </a:extLst>
          </a:blip>
          <a:srcRect/>
          <a:stretch>
            <a:fillRect/>
          </a:stretch>
        </p:blipFill>
        <p:spPr bwMode="auto">
          <a:xfrm>
            <a:off x="5905500" y="573594"/>
            <a:ext cx="3139440" cy="2358897"/>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a:ext uri="{91240B29-F687-4F45-9708-019B960494DF}">
              <a14:hiddenLine xmlns:a14="http://schemas.microsoft.com/office/drawing/2010/main" w="9525">
                <a:solidFill>
                  <a:schemeClr val="tx1"/>
                </a:solidFill>
                <a:miter lim="800000"/>
                <a:headEnd/>
                <a:tailEnd/>
              </a14:hiddenLine>
            </a:ext>
          </a:extLst>
        </p:spPr>
      </p:pic>
      <p:sp>
        <p:nvSpPr>
          <p:cNvPr id="4" name="Slide Number Placeholder 3"/>
          <p:cNvSpPr>
            <a:spLocks noGrp="1"/>
          </p:cNvSpPr>
          <p:nvPr>
            <p:ph type="sldNum" sz="quarter" idx="12"/>
          </p:nvPr>
        </p:nvSpPr>
        <p:spPr>
          <a:xfrm>
            <a:off x="6930564" y="6510562"/>
            <a:ext cx="2133600" cy="365125"/>
          </a:xfrm>
        </p:spPr>
        <p:txBody>
          <a:bodyPr/>
          <a:lstStyle/>
          <a:p>
            <a:pPr>
              <a:defRPr/>
            </a:pPr>
            <a:fld id="{9B69759B-C1D9-417C-9B4A-0F717375400C}" type="slidenum">
              <a:rPr lang="en-ZA" smtClean="0">
                <a:solidFill>
                  <a:schemeClr val="bg1"/>
                </a:solidFill>
              </a:rPr>
              <a:pPr>
                <a:defRPr/>
              </a:pPr>
              <a:t>13</a:t>
            </a:fld>
            <a:endParaRPr lang="en-ZA" dirty="0">
              <a:solidFill>
                <a:schemeClr val="bg1"/>
              </a:solidFill>
            </a:endParaRPr>
          </a:p>
        </p:txBody>
      </p:sp>
      <p:sp>
        <p:nvSpPr>
          <p:cNvPr id="10" name="Rectangle 9"/>
          <p:cNvSpPr/>
          <p:nvPr/>
        </p:nvSpPr>
        <p:spPr>
          <a:xfrm>
            <a:off x="188351" y="5572286"/>
            <a:ext cx="5463150" cy="1200329"/>
          </a:xfrm>
          <a:prstGeom prst="rect">
            <a:avLst/>
          </a:prstGeom>
          <a:solidFill>
            <a:schemeClr val="tx2"/>
          </a:solidFill>
        </p:spPr>
        <p:txBody>
          <a:bodyPr wrap="square">
            <a:spAutoFit/>
          </a:bodyPr>
          <a:lstStyle/>
          <a:p>
            <a:pPr marL="0" lvl="2" algn="ctr" fontAlgn="base">
              <a:spcBef>
                <a:spcPct val="0"/>
              </a:spcBef>
              <a:spcAft>
                <a:spcPct val="0"/>
              </a:spcAft>
            </a:pPr>
            <a:r>
              <a:rPr lang="en-ZA" sz="2400" b="1" dirty="0" smtClean="0">
                <a:solidFill>
                  <a:prstClr val="white"/>
                </a:solidFill>
                <a:latin typeface="Century Gothic" panose="020B0502020202020204" pitchFamily="34" charset="0"/>
                <a:ea typeface="MS PGothic" pitchFamily="34" charset="-128"/>
              </a:rPr>
              <a:t>P4. Under the NC, all in Christ are adopted into God’s Priestly Family, &amp; called as priests to serve God</a:t>
            </a:r>
          </a:p>
        </p:txBody>
      </p:sp>
      <p:sp>
        <p:nvSpPr>
          <p:cNvPr id="11" name="Down Arrow 10"/>
          <p:cNvSpPr/>
          <p:nvPr/>
        </p:nvSpPr>
        <p:spPr>
          <a:xfrm>
            <a:off x="2496344" y="5233082"/>
            <a:ext cx="847165" cy="403412"/>
          </a:xfrm>
          <a:prstGeom prst="downArrow">
            <a:avLst/>
          </a:prstGeom>
          <a:solidFill>
            <a:schemeClr val="tx2"/>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en-ZA">
              <a:solidFill>
                <a:prstClr val="white"/>
              </a:solidFill>
            </a:endParaRPr>
          </a:p>
        </p:txBody>
      </p:sp>
    </p:spTree>
    <p:extLst>
      <p:ext uri="{BB962C8B-B14F-4D97-AF65-F5344CB8AC3E}">
        <p14:creationId xmlns:p14="http://schemas.microsoft.com/office/powerpoint/2010/main" val="190467786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3075"/>
                                        </p:tgtEl>
                                        <p:attrNameLst>
                                          <p:attrName>style.visibility</p:attrName>
                                        </p:attrNameLst>
                                      </p:cBhvr>
                                      <p:to>
                                        <p:strVal val="visible"/>
                                      </p:to>
                                    </p:set>
                                    <p:animEffect transition="in" filter="fade">
                                      <p:cBhvr>
                                        <p:cTn id="10" dur="500"/>
                                        <p:tgtEl>
                                          <p:spTgt spid="3075"/>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3">
                                            <p:txEl>
                                              <p:pRg st="1" end="1"/>
                                            </p:txEl>
                                          </p:spTgt>
                                        </p:tgtEl>
                                        <p:attrNameLst>
                                          <p:attrName>style.visibility</p:attrName>
                                        </p:attrNameLst>
                                      </p:cBhvr>
                                      <p:to>
                                        <p:strVal val="visible"/>
                                      </p:to>
                                    </p:set>
                                    <p:animEffect transition="in" filter="fade">
                                      <p:cBhvr>
                                        <p:cTn id="15" dur="500"/>
                                        <p:tgtEl>
                                          <p:spTgt spid="3">
                                            <p:txEl>
                                              <p:pRg st="1" end="1"/>
                                            </p:txEl>
                                          </p:spTgt>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3">
                                            <p:txEl>
                                              <p:pRg st="2" end="2"/>
                                            </p:txEl>
                                          </p:spTgt>
                                        </p:tgtEl>
                                        <p:attrNameLst>
                                          <p:attrName>style.visibility</p:attrName>
                                        </p:attrNameLst>
                                      </p:cBhvr>
                                      <p:to>
                                        <p:strVal val="visible"/>
                                      </p:to>
                                    </p:set>
                                    <p:animEffect transition="in" filter="fade">
                                      <p:cBhvr>
                                        <p:cTn id="18" dur="500"/>
                                        <p:tgtEl>
                                          <p:spTgt spid="3">
                                            <p:txEl>
                                              <p:pRg st="2" end="2"/>
                                            </p:txEl>
                                          </p:spTgt>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3">
                                            <p:txEl>
                                              <p:pRg st="3" end="3"/>
                                            </p:txEl>
                                          </p:spTgt>
                                        </p:tgtEl>
                                        <p:attrNameLst>
                                          <p:attrName>style.visibility</p:attrName>
                                        </p:attrNameLst>
                                      </p:cBhvr>
                                      <p:to>
                                        <p:strVal val="visible"/>
                                      </p:to>
                                    </p:set>
                                    <p:animEffect transition="in" filter="fade">
                                      <p:cBhvr>
                                        <p:cTn id="21" dur="500"/>
                                        <p:tgtEl>
                                          <p:spTgt spid="3">
                                            <p:txEl>
                                              <p:pRg st="3" end="3"/>
                                            </p:txEl>
                                          </p:spTgt>
                                        </p:tgtEl>
                                      </p:cBhvr>
                                    </p:animEffect>
                                  </p:childTnLst>
                                </p:cTn>
                              </p:par>
                              <p:par>
                                <p:cTn id="22" presetID="10" presetClass="entr" presetSubtype="0" fill="hold" nodeType="withEffect">
                                  <p:stCondLst>
                                    <p:cond delay="0"/>
                                  </p:stCondLst>
                                  <p:childTnLst>
                                    <p:set>
                                      <p:cBhvr>
                                        <p:cTn id="23" dur="1" fill="hold">
                                          <p:stCondLst>
                                            <p:cond delay="0"/>
                                          </p:stCondLst>
                                        </p:cTn>
                                        <p:tgtEl>
                                          <p:spTgt spid="3074"/>
                                        </p:tgtEl>
                                        <p:attrNameLst>
                                          <p:attrName>style.visibility</p:attrName>
                                        </p:attrNameLst>
                                      </p:cBhvr>
                                      <p:to>
                                        <p:strVal val="visible"/>
                                      </p:to>
                                    </p:set>
                                    <p:animEffect transition="in" filter="fade">
                                      <p:cBhvr>
                                        <p:cTn id="24" dur="500"/>
                                        <p:tgtEl>
                                          <p:spTgt spid="3074"/>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grpId="0" nodeType="clickEffect">
                                  <p:stCondLst>
                                    <p:cond delay="0"/>
                                  </p:stCondLst>
                                  <p:childTnLst>
                                    <p:set>
                                      <p:cBhvr>
                                        <p:cTn id="28" dur="1" fill="hold">
                                          <p:stCondLst>
                                            <p:cond delay="0"/>
                                          </p:stCondLst>
                                        </p:cTn>
                                        <p:tgtEl>
                                          <p:spTgt spid="11"/>
                                        </p:tgtEl>
                                        <p:attrNameLst>
                                          <p:attrName>style.visibility</p:attrName>
                                        </p:attrNameLst>
                                      </p:cBhvr>
                                      <p:to>
                                        <p:strVal val="visible"/>
                                      </p:to>
                                    </p:set>
                                    <p:animEffect transition="in" filter="fade">
                                      <p:cBhvr>
                                        <p:cTn id="29" dur="500"/>
                                        <p:tgtEl>
                                          <p:spTgt spid="11"/>
                                        </p:tgtEl>
                                      </p:cBhvr>
                                    </p:animEffect>
                                  </p:childTnLst>
                                </p:cTn>
                              </p:par>
                              <p:par>
                                <p:cTn id="30" presetID="10" presetClass="entr" presetSubtype="0" fill="hold" grpId="0" nodeType="withEffect">
                                  <p:stCondLst>
                                    <p:cond delay="0"/>
                                  </p:stCondLst>
                                  <p:childTnLst>
                                    <p:set>
                                      <p:cBhvr>
                                        <p:cTn id="31" dur="1" fill="hold">
                                          <p:stCondLst>
                                            <p:cond delay="0"/>
                                          </p:stCondLst>
                                        </p:cTn>
                                        <p:tgtEl>
                                          <p:spTgt spid="10"/>
                                        </p:tgtEl>
                                        <p:attrNameLst>
                                          <p:attrName>style.visibility</p:attrName>
                                        </p:attrNameLst>
                                      </p:cBhvr>
                                      <p:to>
                                        <p:strVal val="visible"/>
                                      </p:to>
                                    </p:set>
                                    <p:animEffect transition="in" filter="fade">
                                      <p:cBhvr>
                                        <p:cTn id="3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P spid="10" grpId="0" animBg="1"/>
      <p:bldP spid="11"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Rectangle 25"/>
          <p:cNvSpPr/>
          <p:nvPr/>
        </p:nvSpPr>
        <p:spPr>
          <a:xfrm>
            <a:off x="6413500" y="0"/>
            <a:ext cx="27305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a:p>
        </p:txBody>
      </p:sp>
      <p:pic>
        <p:nvPicPr>
          <p:cNvPr id="28" name="Picture 25"/>
          <p:cNvPicPr>
            <a:picLocks noChangeAspect="1" noChangeArrowheads="1"/>
          </p:cNvPicPr>
          <p:nvPr/>
        </p:nvPicPr>
        <p:blipFill rotWithShape="1">
          <a:blip r:embed="rId3" cstate="print">
            <a:extLst>
              <a:ext uri="{BEBA8EAE-BF5A-486C-A8C5-ECC9F3942E4B}">
                <a14:imgProps xmlns:a14="http://schemas.microsoft.com/office/drawing/2010/main">
                  <a14:imgLayer r:embed="rId4">
                    <a14:imgEffect>
                      <a14:backgroundRemoval t="1791" b="98806" l="556" r="99000"/>
                    </a14:imgEffect>
                    <a14:imgEffect>
                      <a14:artisticPlasticWrap/>
                    </a14:imgEffect>
                  </a14:imgLayer>
                </a14:imgProps>
              </a:ext>
              <a:ext uri="{28A0092B-C50C-407E-A947-70E740481C1C}">
                <a14:useLocalDpi xmlns:a14="http://schemas.microsoft.com/office/drawing/2010/main" val="0"/>
              </a:ext>
            </a:extLst>
          </a:blip>
          <a:srcRect b="25443"/>
          <a:stretch/>
        </p:blipFill>
        <p:spPr bwMode="auto">
          <a:xfrm>
            <a:off x="6413500" y="4869819"/>
            <a:ext cx="2717870" cy="1508512"/>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itle 1"/>
          <p:cNvSpPr>
            <a:spLocks noGrp="1"/>
          </p:cNvSpPr>
          <p:nvPr>
            <p:ph type="title"/>
          </p:nvPr>
        </p:nvSpPr>
        <p:spPr>
          <a:xfrm>
            <a:off x="159656" y="128588"/>
            <a:ext cx="6441169" cy="504825"/>
          </a:xfrm>
        </p:spPr>
        <p:txBody>
          <a:bodyPr/>
          <a:lstStyle/>
          <a:p>
            <a:pPr fontAlgn="ctr"/>
            <a:r>
              <a:rPr lang="en-US" dirty="0" smtClean="0"/>
              <a:t>P5. </a:t>
            </a:r>
            <a:r>
              <a:rPr lang="en-US" dirty="0"/>
              <a:t>Because we are all priests set apart to </a:t>
            </a:r>
            <a:r>
              <a:rPr lang="en-US" dirty="0" smtClean="0"/>
              <a:t>serve God</a:t>
            </a:r>
            <a:r>
              <a:rPr lang="en-US" dirty="0"/>
              <a:t>, we can </a:t>
            </a:r>
            <a:r>
              <a:rPr lang="en-US" dirty="0" smtClean="0"/>
              <a:t>enter His sanctuary </a:t>
            </a:r>
            <a:r>
              <a:rPr lang="en-US" dirty="0"/>
              <a:t>&amp; enjoy His Presence</a:t>
            </a:r>
            <a:endParaRPr lang="en-ZA" dirty="0"/>
          </a:p>
        </p:txBody>
      </p:sp>
      <p:sp>
        <p:nvSpPr>
          <p:cNvPr id="3" name="Content Placeholder 2"/>
          <p:cNvSpPr>
            <a:spLocks noGrp="1"/>
          </p:cNvSpPr>
          <p:nvPr>
            <p:ph idx="1"/>
          </p:nvPr>
        </p:nvSpPr>
        <p:spPr>
          <a:xfrm>
            <a:off x="-9525" y="1633538"/>
            <a:ext cx="6350000" cy="4125912"/>
          </a:xfrm>
        </p:spPr>
        <p:txBody>
          <a:bodyPr/>
          <a:lstStyle/>
          <a:p>
            <a:pPr marL="177800" indent="-177800"/>
            <a:r>
              <a:rPr lang="en-US" sz="2400" i="1" dirty="0" smtClean="0"/>
              <a:t>Since </a:t>
            </a:r>
            <a:r>
              <a:rPr lang="en-US" sz="2400" b="1" i="1" dirty="0">
                <a:solidFill>
                  <a:schemeClr val="accent1"/>
                </a:solidFill>
              </a:rPr>
              <a:t>we have confidence to enter the holy places </a:t>
            </a:r>
            <a:r>
              <a:rPr lang="en-US" sz="2400" i="1" dirty="0"/>
              <a:t>by the blood of </a:t>
            </a:r>
            <a:r>
              <a:rPr lang="en-US" sz="2400" i="1" dirty="0" smtClean="0"/>
              <a:t>Jesus ... </a:t>
            </a:r>
            <a:r>
              <a:rPr lang="en-US" sz="2400" b="1" i="1" dirty="0" smtClean="0">
                <a:solidFill>
                  <a:schemeClr val="accent1"/>
                </a:solidFill>
              </a:rPr>
              <a:t>let </a:t>
            </a:r>
            <a:r>
              <a:rPr lang="en-US" sz="2400" b="1" i="1" dirty="0">
                <a:solidFill>
                  <a:schemeClr val="accent1"/>
                </a:solidFill>
              </a:rPr>
              <a:t>us draw near</a:t>
            </a:r>
            <a:r>
              <a:rPr lang="en-US" sz="2400" i="1" dirty="0"/>
              <a:t> with a true heart in full assurance of </a:t>
            </a:r>
            <a:r>
              <a:rPr lang="en-US" sz="2400" i="1" dirty="0" smtClean="0"/>
              <a:t>faith,</a:t>
            </a:r>
            <a:r>
              <a:rPr lang="en-US" sz="2400" dirty="0"/>
              <a:t> with </a:t>
            </a:r>
            <a:r>
              <a:rPr lang="en-US" sz="2400" dirty="0" smtClean="0"/>
              <a:t>our </a:t>
            </a:r>
            <a:r>
              <a:rPr lang="en-US" sz="2400" b="1" i="1" dirty="0">
                <a:solidFill>
                  <a:schemeClr val="accent1"/>
                </a:solidFill>
              </a:rPr>
              <a:t>hearts sprinkled clean from an evil conscience </a:t>
            </a:r>
            <a:r>
              <a:rPr lang="en-US" sz="2400" dirty="0" smtClean="0"/>
              <a:t>and  our </a:t>
            </a:r>
            <a:r>
              <a:rPr lang="en-US" sz="2400" b="1" i="1" dirty="0" smtClean="0">
                <a:solidFill>
                  <a:schemeClr val="accent1"/>
                </a:solidFill>
              </a:rPr>
              <a:t>bodies </a:t>
            </a:r>
            <a:r>
              <a:rPr lang="en-US" sz="2400" b="1" i="1" dirty="0">
                <a:solidFill>
                  <a:schemeClr val="accent1"/>
                </a:solidFill>
              </a:rPr>
              <a:t>washed with pure water </a:t>
            </a:r>
            <a:r>
              <a:rPr lang="en-US" sz="2400" b="1" i="1" dirty="0" smtClean="0">
                <a:solidFill>
                  <a:schemeClr val="accent1"/>
                </a:solidFill>
              </a:rPr>
              <a:t>  </a:t>
            </a:r>
            <a:r>
              <a:rPr lang="en-US" sz="2400" i="1" dirty="0" smtClean="0"/>
              <a:t>(</a:t>
            </a:r>
            <a:r>
              <a:rPr lang="en-US" sz="2400" i="1" dirty="0" err="1"/>
              <a:t>Heb</a:t>
            </a:r>
            <a:r>
              <a:rPr lang="en-US" sz="2400" i="1" dirty="0"/>
              <a:t> 10:19–22</a:t>
            </a:r>
            <a:r>
              <a:rPr lang="en-US" sz="2400" i="1" dirty="0" smtClean="0"/>
              <a:t>)</a:t>
            </a:r>
            <a:endParaRPr lang="en-ZA" sz="2400" i="1" dirty="0"/>
          </a:p>
        </p:txBody>
      </p:sp>
      <p:sp>
        <p:nvSpPr>
          <p:cNvPr id="4" name="Slide Number Placeholder 3"/>
          <p:cNvSpPr>
            <a:spLocks noGrp="1"/>
          </p:cNvSpPr>
          <p:nvPr>
            <p:ph type="sldNum" sz="quarter" idx="12"/>
          </p:nvPr>
        </p:nvSpPr>
        <p:spPr>
          <a:xfrm>
            <a:off x="6997770" y="6492875"/>
            <a:ext cx="2133600" cy="365125"/>
          </a:xfrm>
        </p:spPr>
        <p:txBody>
          <a:bodyPr/>
          <a:lstStyle/>
          <a:p>
            <a:pPr>
              <a:defRPr/>
            </a:pPr>
            <a:fld id="{9B69759B-C1D9-417C-9B4A-0F717375400C}" type="slidenum">
              <a:rPr lang="en-ZA" smtClean="0"/>
              <a:pPr>
                <a:defRPr/>
              </a:pPr>
              <a:t>14</a:t>
            </a:fld>
            <a:endParaRPr lang="en-ZA" dirty="0"/>
          </a:p>
        </p:txBody>
      </p:sp>
      <p:sp>
        <p:nvSpPr>
          <p:cNvPr id="5" name="Rounded Rectangle 4"/>
          <p:cNvSpPr/>
          <p:nvPr/>
        </p:nvSpPr>
        <p:spPr>
          <a:xfrm>
            <a:off x="196914" y="2819400"/>
            <a:ext cx="6054661" cy="658467"/>
          </a:xfrm>
          <a:prstGeom prst="roundRect">
            <a:avLst/>
          </a:prstGeom>
          <a:noFill/>
          <a:ln w="38100">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en-ZA">
              <a:solidFill>
                <a:prstClr val="white"/>
              </a:solidFill>
            </a:endParaRPr>
          </a:p>
        </p:txBody>
      </p:sp>
      <p:sp>
        <p:nvSpPr>
          <p:cNvPr id="6" name="Rounded Rectangle 5"/>
          <p:cNvSpPr/>
          <p:nvPr/>
        </p:nvSpPr>
        <p:spPr>
          <a:xfrm>
            <a:off x="1562735" y="3514697"/>
            <a:ext cx="4688840" cy="342900"/>
          </a:xfrm>
          <a:prstGeom prst="roundRect">
            <a:avLst/>
          </a:prstGeom>
          <a:no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en-ZA">
              <a:solidFill>
                <a:prstClr val="white"/>
              </a:solidFill>
            </a:endParaRPr>
          </a:p>
        </p:txBody>
      </p:sp>
      <p:sp>
        <p:nvSpPr>
          <p:cNvPr id="18" name="Rounded Rectangle 17"/>
          <p:cNvSpPr/>
          <p:nvPr/>
        </p:nvSpPr>
        <p:spPr>
          <a:xfrm>
            <a:off x="7332982" y="5354028"/>
            <a:ext cx="601980" cy="306415"/>
          </a:xfrm>
          <a:prstGeom prst="roundRect">
            <a:avLst/>
          </a:prstGeom>
          <a:noFill/>
          <a:ln w="762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en-ZA">
              <a:solidFill>
                <a:prstClr val="white"/>
              </a:solidFill>
            </a:endParaRPr>
          </a:p>
        </p:txBody>
      </p:sp>
      <p:sp>
        <p:nvSpPr>
          <p:cNvPr id="19" name="Rounded Rectangle 18"/>
          <p:cNvSpPr/>
          <p:nvPr/>
        </p:nvSpPr>
        <p:spPr>
          <a:xfrm>
            <a:off x="7934962" y="5528518"/>
            <a:ext cx="698501" cy="451756"/>
          </a:xfrm>
          <a:prstGeom prst="roundRect">
            <a:avLst/>
          </a:prstGeom>
          <a:noFill/>
          <a:ln w="76200">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en-ZA">
              <a:solidFill>
                <a:prstClr val="white"/>
              </a:solidFill>
            </a:endParaRPr>
          </a:p>
        </p:txBody>
      </p:sp>
      <p:cxnSp>
        <p:nvCxnSpPr>
          <p:cNvPr id="21" name="Straight Connector 20"/>
          <p:cNvCxnSpPr/>
          <p:nvPr/>
        </p:nvCxnSpPr>
        <p:spPr>
          <a:xfrm>
            <a:off x="6223000" y="3429000"/>
            <a:ext cx="2258060" cy="2078235"/>
          </a:xfrm>
          <a:prstGeom prst="line">
            <a:avLst/>
          </a:prstGeom>
          <a:solidFill>
            <a:schemeClr val="accent6"/>
          </a:solidFill>
          <a:ln w="76200">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cxnSp>
      <p:cxnSp>
        <p:nvCxnSpPr>
          <p:cNvPr id="22" name="Straight Connector 21"/>
          <p:cNvCxnSpPr/>
          <p:nvPr/>
        </p:nvCxnSpPr>
        <p:spPr>
          <a:xfrm>
            <a:off x="6251575" y="3816350"/>
            <a:ext cx="1628069" cy="1537678"/>
          </a:xfrm>
          <a:prstGeom prst="line">
            <a:avLst/>
          </a:prstGeom>
          <a:solidFill>
            <a:schemeClr val="accent6"/>
          </a:solidFill>
          <a:ln w="76200">
            <a:solidFill>
              <a:schemeClr val="accent2"/>
            </a:solidFill>
          </a:ln>
        </p:spPr>
        <p:style>
          <a:lnRef idx="2">
            <a:schemeClr val="accent1">
              <a:shade val="50000"/>
            </a:schemeClr>
          </a:lnRef>
          <a:fillRef idx="1">
            <a:schemeClr val="accent1"/>
          </a:fillRef>
          <a:effectRef idx="0">
            <a:schemeClr val="accent1"/>
          </a:effectRef>
          <a:fontRef idx="minor">
            <a:schemeClr val="lt1"/>
          </a:fontRef>
        </p:style>
      </p:cxnSp>
      <p:sp>
        <p:nvSpPr>
          <p:cNvPr id="11" name="Rectangle 10"/>
          <p:cNvSpPr/>
          <p:nvPr/>
        </p:nvSpPr>
        <p:spPr>
          <a:xfrm>
            <a:off x="-9525" y="4476598"/>
            <a:ext cx="6963786" cy="1938992"/>
          </a:xfrm>
          <a:prstGeom prst="rect">
            <a:avLst/>
          </a:prstGeom>
        </p:spPr>
        <p:txBody>
          <a:bodyPr wrap="square">
            <a:spAutoFit/>
          </a:bodyPr>
          <a:lstStyle/>
          <a:p>
            <a:pPr marL="177800" indent="-177800" fontAlgn="base">
              <a:spcBef>
                <a:spcPct val="0"/>
              </a:spcBef>
              <a:spcAft>
                <a:spcPts val="600"/>
              </a:spcAft>
              <a:buFont typeface="Arial" pitchFamily="34" charset="0"/>
              <a:buChar char="•"/>
            </a:pPr>
            <a:r>
              <a:rPr lang="en-US" sz="2400" i="1" dirty="0">
                <a:solidFill>
                  <a:prstClr val="black"/>
                </a:solidFill>
                <a:latin typeface="Century Gothic" panose="020B0502020202020204" pitchFamily="34" charset="0"/>
                <a:ea typeface="MS PGothic" pitchFamily="34" charset="-128"/>
                <a:cs typeface="Arial" pitchFamily="34" charset="0"/>
              </a:rPr>
              <a:t>[Jesus] gave himself for </a:t>
            </a:r>
            <a:r>
              <a:rPr lang="en-US" sz="2400" i="1" dirty="0" err="1" smtClean="0">
                <a:solidFill>
                  <a:prstClr val="black"/>
                </a:solidFill>
                <a:latin typeface="Century Gothic" panose="020B0502020202020204" pitchFamily="34" charset="0"/>
                <a:ea typeface="MS PGothic" pitchFamily="34" charset="-128"/>
                <a:cs typeface="Arial" pitchFamily="34" charset="0"/>
              </a:rPr>
              <a:t>us,so</a:t>
            </a:r>
            <a:r>
              <a:rPr lang="en-US" sz="2400" i="1" dirty="0" smtClean="0">
                <a:solidFill>
                  <a:prstClr val="black"/>
                </a:solidFill>
                <a:latin typeface="Century Gothic" panose="020B0502020202020204" pitchFamily="34" charset="0"/>
                <a:ea typeface="MS PGothic" pitchFamily="34" charset="-128"/>
                <a:cs typeface="Arial" pitchFamily="34" charset="0"/>
              </a:rPr>
              <a:t> </a:t>
            </a:r>
            <a:r>
              <a:rPr lang="en-US" sz="2400" i="1" dirty="0">
                <a:solidFill>
                  <a:prstClr val="black"/>
                </a:solidFill>
                <a:latin typeface="Century Gothic" panose="020B0502020202020204" pitchFamily="34" charset="0"/>
                <a:ea typeface="MS PGothic" pitchFamily="34" charset="-128"/>
                <a:cs typeface="Arial" pitchFamily="34" charset="0"/>
              </a:rPr>
              <a:t>that he </a:t>
            </a:r>
            <a:r>
              <a:rPr lang="en-US" sz="2400" i="1" dirty="0" smtClean="0">
                <a:solidFill>
                  <a:prstClr val="black"/>
                </a:solidFill>
                <a:latin typeface="Century Gothic" panose="020B0502020202020204" pitchFamily="34" charset="0"/>
                <a:ea typeface="MS PGothic" pitchFamily="34" charset="-128"/>
                <a:cs typeface="Arial" pitchFamily="34" charset="0"/>
              </a:rPr>
              <a:t/>
            </a:r>
            <a:br>
              <a:rPr lang="en-US" sz="2400" i="1" dirty="0" smtClean="0">
                <a:solidFill>
                  <a:prstClr val="black"/>
                </a:solidFill>
                <a:latin typeface="Century Gothic" panose="020B0502020202020204" pitchFamily="34" charset="0"/>
                <a:ea typeface="MS PGothic" pitchFamily="34" charset="-128"/>
                <a:cs typeface="Arial" pitchFamily="34" charset="0"/>
              </a:rPr>
            </a:br>
            <a:r>
              <a:rPr lang="en-US" sz="2400" i="1" dirty="0" smtClean="0">
                <a:solidFill>
                  <a:prstClr val="black"/>
                </a:solidFill>
                <a:latin typeface="Century Gothic" panose="020B0502020202020204" pitchFamily="34" charset="0"/>
                <a:ea typeface="MS PGothic" pitchFamily="34" charset="-128"/>
                <a:cs typeface="Arial" pitchFamily="34" charset="0"/>
              </a:rPr>
              <a:t>might </a:t>
            </a:r>
            <a:r>
              <a:rPr lang="en-US" sz="2400" b="1" i="1" dirty="0" smtClean="0">
                <a:solidFill>
                  <a:srgbClr val="4F81BD"/>
                </a:solidFill>
                <a:latin typeface="Century Gothic" panose="020B0502020202020204" pitchFamily="34" charset="0"/>
                <a:ea typeface="MS PGothic" pitchFamily="34" charset="-128"/>
                <a:cs typeface="Arial" pitchFamily="34" charset="0"/>
              </a:rPr>
              <a:t>redeem </a:t>
            </a:r>
            <a:r>
              <a:rPr lang="en-US" sz="2400" b="1" i="1" dirty="0">
                <a:solidFill>
                  <a:srgbClr val="4F81BD"/>
                </a:solidFill>
                <a:latin typeface="Century Gothic" panose="020B0502020202020204" pitchFamily="34" charset="0"/>
                <a:ea typeface="MS PGothic" pitchFamily="34" charset="-128"/>
                <a:cs typeface="Arial" pitchFamily="34" charset="0"/>
              </a:rPr>
              <a:t>us from all iniquity</a:t>
            </a:r>
            <a:r>
              <a:rPr lang="en-US" sz="2400" i="1" dirty="0">
                <a:solidFill>
                  <a:prstClr val="black"/>
                </a:solidFill>
                <a:latin typeface="Century Gothic" panose="020B0502020202020204" pitchFamily="34" charset="0"/>
                <a:ea typeface="MS PGothic" pitchFamily="34" charset="-128"/>
                <a:cs typeface="Arial" pitchFamily="34" charset="0"/>
              </a:rPr>
              <a:t>, </a:t>
            </a:r>
            <a:br>
              <a:rPr lang="en-US" sz="2400" i="1" dirty="0">
                <a:solidFill>
                  <a:prstClr val="black"/>
                </a:solidFill>
                <a:latin typeface="Century Gothic" panose="020B0502020202020204" pitchFamily="34" charset="0"/>
                <a:ea typeface="MS PGothic" pitchFamily="34" charset="-128"/>
                <a:cs typeface="Arial" pitchFamily="34" charset="0"/>
              </a:rPr>
            </a:br>
            <a:r>
              <a:rPr lang="en-US" sz="2400" i="1" dirty="0">
                <a:solidFill>
                  <a:prstClr val="black"/>
                </a:solidFill>
                <a:latin typeface="Century Gothic" panose="020B0502020202020204" pitchFamily="34" charset="0"/>
                <a:ea typeface="MS PGothic" pitchFamily="34" charset="-128"/>
                <a:cs typeface="Arial" pitchFamily="34" charset="0"/>
              </a:rPr>
              <a:t>and </a:t>
            </a:r>
            <a:r>
              <a:rPr lang="en-US" sz="2400" b="1" i="1" dirty="0" smtClean="0">
                <a:solidFill>
                  <a:srgbClr val="4F81BD"/>
                </a:solidFill>
                <a:latin typeface="Century Gothic" panose="020B0502020202020204" pitchFamily="34" charset="0"/>
                <a:ea typeface="MS PGothic" pitchFamily="34" charset="-128"/>
                <a:cs typeface="Arial" pitchFamily="34" charset="0"/>
              </a:rPr>
              <a:t>set </a:t>
            </a:r>
            <a:r>
              <a:rPr lang="en-US" sz="2400" b="1" i="1" dirty="0">
                <a:solidFill>
                  <a:srgbClr val="4F81BD"/>
                </a:solidFill>
                <a:latin typeface="Century Gothic" panose="020B0502020202020204" pitchFamily="34" charset="0"/>
                <a:ea typeface="MS PGothic" pitchFamily="34" charset="-128"/>
                <a:cs typeface="Arial" pitchFamily="34" charset="0"/>
              </a:rPr>
              <a:t>apart for himself a special </a:t>
            </a:r>
            <a:br>
              <a:rPr lang="en-US" sz="2400" b="1" i="1" dirty="0">
                <a:solidFill>
                  <a:srgbClr val="4F81BD"/>
                </a:solidFill>
                <a:latin typeface="Century Gothic" panose="020B0502020202020204" pitchFamily="34" charset="0"/>
                <a:ea typeface="MS PGothic" pitchFamily="34" charset="-128"/>
                <a:cs typeface="Arial" pitchFamily="34" charset="0"/>
              </a:rPr>
            </a:br>
            <a:r>
              <a:rPr lang="en-US" sz="2400" b="1" i="1" dirty="0">
                <a:solidFill>
                  <a:srgbClr val="4F81BD"/>
                </a:solidFill>
                <a:latin typeface="Century Gothic" panose="020B0502020202020204" pitchFamily="34" charset="0"/>
                <a:ea typeface="MS PGothic" pitchFamily="34" charset="-128"/>
                <a:cs typeface="Arial" pitchFamily="34" charset="0"/>
              </a:rPr>
              <a:t>people zealous for good works  </a:t>
            </a:r>
            <a:r>
              <a:rPr lang="en-US" sz="2400" b="1" i="1" dirty="0" smtClean="0">
                <a:solidFill>
                  <a:srgbClr val="4F81BD"/>
                </a:solidFill>
                <a:latin typeface="Century Gothic" panose="020B0502020202020204" pitchFamily="34" charset="0"/>
                <a:ea typeface="MS PGothic" pitchFamily="34" charset="-128"/>
                <a:cs typeface="Arial" pitchFamily="34" charset="0"/>
              </a:rPr>
              <a:t/>
            </a:r>
            <a:br>
              <a:rPr lang="en-US" sz="2400" b="1" i="1" dirty="0" smtClean="0">
                <a:solidFill>
                  <a:srgbClr val="4F81BD"/>
                </a:solidFill>
                <a:latin typeface="Century Gothic" panose="020B0502020202020204" pitchFamily="34" charset="0"/>
                <a:ea typeface="MS PGothic" pitchFamily="34" charset="-128"/>
                <a:cs typeface="Arial" pitchFamily="34" charset="0"/>
              </a:rPr>
            </a:br>
            <a:r>
              <a:rPr lang="en-US" sz="2400" i="1" dirty="0" smtClean="0">
                <a:solidFill>
                  <a:prstClr val="black"/>
                </a:solidFill>
                <a:latin typeface="Century Gothic" panose="020B0502020202020204" pitchFamily="34" charset="0"/>
                <a:ea typeface="MS PGothic" pitchFamily="34" charset="-128"/>
                <a:cs typeface="Arial" pitchFamily="34" charset="0"/>
              </a:rPr>
              <a:t>(</a:t>
            </a:r>
            <a:r>
              <a:rPr lang="en-US" sz="2400" i="1" dirty="0">
                <a:solidFill>
                  <a:prstClr val="black"/>
                </a:solidFill>
                <a:latin typeface="Century Gothic" panose="020B0502020202020204" pitchFamily="34" charset="0"/>
                <a:ea typeface="MS PGothic" pitchFamily="34" charset="-128"/>
                <a:cs typeface="Arial" pitchFamily="34" charset="0"/>
              </a:rPr>
              <a:t>Titus 2:14)</a:t>
            </a:r>
          </a:p>
        </p:txBody>
      </p:sp>
      <p:sp>
        <p:nvSpPr>
          <p:cNvPr id="20" name="Rounded Rectangle 19"/>
          <p:cNvSpPr/>
          <p:nvPr/>
        </p:nvSpPr>
        <p:spPr>
          <a:xfrm>
            <a:off x="1133823" y="4912244"/>
            <a:ext cx="4142741" cy="349250"/>
          </a:xfrm>
          <a:prstGeom prst="roundRect">
            <a:avLst/>
          </a:prstGeom>
          <a:noFill/>
          <a:ln w="38100">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en-ZA">
              <a:solidFill>
                <a:prstClr val="white"/>
              </a:solidFill>
            </a:endParaRPr>
          </a:p>
        </p:txBody>
      </p:sp>
      <p:sp>
        <p:nvSpPr>
          <p:cNvPr id="23" name="Rounded Rectangle 22"/>
          <p:cNvSpPr/>
          <p:nvPr/>
        </p:nvSpPr>
        <p:spPr>
          <a:xfrm>
            <a:off x="196912" y="5306971"/>
            <a:ext cx="5079651" cy="691662"/>
          </a:xfrm>
          <a:prstGeom prst="roundRect">
            <a:avLst/>
          </a:prstGeom>
          <a:no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en-ZA">
              <a:solidFill>
                <a:prstClr val="white"/>
              </a:solidFill>
            </a:endParaRPr>
          </a:p>
        </p:txBody>
      </p:sp>
      <p:cxnSp>
        <p:nvCxnSpPr>
          <p:cNvPr id="25" name="Straight Connector 24"/>
          <p:cNvCxnSpPr>
            <a:stCxn id="20" idx="3"/>
          </p:cNvCxnSpPr>
          <p:nvPr/>
        </p:nvCxnSpPr>
        <p:spPr>
          <a:xfrm>
            <a:off x="5276564" y="5086869"/>
            <a:ext cx="2658398" cy="818631"/>
          </a:xfrm>
          <a:prstGeom prst="line">
            <a:avLst/>
          </a:prstGeom>
          <a:solidFill>
            <a:schemeClr val="accent6"/>
          </a:solidFill>
          <a:ln w="76200">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cxnSp>
      <p:cxnSp>
        <p:nvCxnSpPr>
          <p:cNvPr id="16" name="Straight Connector 15"/>
          <p:cNvCxnSpPr/>
          <p:nvPr/>
        </p:nvCxnSpPr>
        <p:spPr>
          <a:xfrm flipV="1">
            <a:off x="6954261" y="4912244"/>
            <a:ext cx="1755686" cy="1593332"/>
          </a:xfrm>
          <a:prstGeom prst="line">
            <a:avLst/>
          </a:prstGeom>
          <a:ln w="28575">
            <a:solidFill>
              <a:schemeClr val="bg1"/>
            </a:solidFill>
            <a:prstDash val="dash"/>
          </a:ln>
        </p:spPr>
        <p:style>
          <a:lnRef idx="1">
            <a:schemeClr val="accent1"/>
          </a:lnRef>
          <a:fillRef idx="0">
            <a:schemeClr val="accent1"/>
          </a:fillRef>
          <a:effectRef idx="0">
            <a:schemeClr val="accent1"/>
          </a:effectRef>
          <a:fontRef idx="minor">
            <a:schemeClr val="tx1"/>
          </a:fontRef>
        </p:style>
      </p:cxnSp>
      <p:cxnSp>
        <p:nvCxnSpPr>
          <p:cNvPr id="24" name="Straight Connector 23"/>
          <p:cNvCxnSpPr/>
          <p:nvPr/>
        </p:nvCxnSpPr>
        <p:spPr>
          <a:xfrm>
            <a:off x="5276563" y="5595652"/>
            <a:ext cx="2056419" cy="7642"/>
          </a:xfrm>
          <a:prstGeom prst="line">
            <a:avLst/>
          </a:prstGeom>
          <a:solidFill>
            <a:schemeClr val="accent6"/>
          </a:solidFill>
          <a:ln w="76200">
            <a:solidFill>
              <a:schemeClr val="accent2"/>
            </a:solidFill>
          </a:ln>
        </p:spPr>
        <p:style>
          <a:lnRef idx="2">
            <a:schemeClr val="accent1">
              <a:shade val="50000"/>
            </a:schemeClr>
          </a:lnRef>
          <a:fillRef idx="1">
            <a:schemeClr val="accent1"/>
          </a:fillRef>
          <a:effectRef idx="0">
            <a:schemeClr val="accent1"/>
          </a:effectRef>
          <a:fontRef idx="minor">
            <a:schemeClr val="lt1"/>
          </a:fontRef>
        </p:style>
      </p:cxnSp>
    </p:spTree>
    <p:extLst>
      <p:ext uri="{BB962C8B-B14F-4D97-AF65-F5344CB8AC3E}">
        <p14:creationId xmlns:p14="http://schemas.microsoft.com/office/powerpoint/2010/main" val="71097939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par>
                                <p:cTn id="8" presetID="10" presetClass="entr" presetSubtype="0" fill="hold" nodeType="withEffect">
                                  <p:stCondLst>
                                    <p:cond delay="0"/>
                                  </p:stCondLst>
                                  <p:childTnLst>
                                    <p:set>
                                      <p:cBhvr>
                                        <p:cTn id="9" dur="1" fill="hold">
                                          <p:stCondLst>
                                            <p:cond delay="0"/>
                                          </p:stCondLst>
                                        </p:cTn>
                                        <p:tgtEl>
                                          <p:spTgt spid="21"/>
                                        </p:tgtEl>
                                        <p:attrNameLst>
                                          <p:attrName>style.visibility</p:attrName>
                                        </p:attrNameLst>
                                      </p:cBhvr>
                                      <p:to>
                                        <p:strVal val="visible"/>
                                      </p:to>
                                    </p:set>
                                    <p:animEffect transition="in" filter="fade">
                                      <p:cBhvr>
                                        <p:cTn id="10" dur="500"/>
                                        <p:tgtEl>
                                          <p:spTgt spid="21"/>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9"/>
                                        </p:tgtEl>
                                        <p:attrNameLst>
                                          <p:attrName>style.visibility</p:attrName>
                                        </p:attrNameLst>
                                      </p:cBhvr>
                                      <p:to>
                                        <p:strVal val="visible"/>
                                      </p:to>
                                    </p:set>
                                    <p:animEffect transition="in" filter="fade">
                                      <p:cBhvr>
                                        <p:cTn id="13" dur="500"/>
                                        <p:tgtEl>
                                          <p:spTgt spid="19"/>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grpId="0" nodeType="clickEffect">
                                  <p:stCondLst>
                                    <p:cond delay="0"/>
                                  </p:stCondLst>
                                  <p:childTnLst>
                                    <p:set>
                                      <p:cBhvr>
                                        <p:cTn id="17" dur="1" fill="hold">
                                          <p:stCondLst>
                                            <p:cond delay="0"/>
                                          </p:stCondLst>
                                        </p:cTn>
                                        <p:tgtEl>
                                          <p:spTgt spid="6"/>
                                        </p:tgtEl>
                                        <p:attrNameLst>
                                          <p:attrName>style.visibility</p:attrName>
                                        </p:attrNameLst>
                                      </p:cBhvr>
                                      <p:to>
                                        <p:strVal val="visible"/>
                                      </p:to>
                                    </p:set>
                                    <p:animEffect transition="in" filter="fade">
                                      <p:cBhvr>
                                        <p:cTn id="18" dur="500"/>
                                        <p:tgtEl>
                                          <p:spTgt spid="6"/>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18"/>
                                        </p:tgtEl>
                                        <p:attrNameLst>
                                          <p:attrName>style.visibility</p:attrName>
                                        </p:attrNameLst>
                                      </p:cBhvr>
                                      <p:to>
                                        <p:strVal val="visible"/>
                                      </p:to>
                                    </p:set>
                                    <p:animEffect transition="in" filter="fade">
                                      <p:cBhvr>
                                        <p:cTn id="21" dur="500"/>
                                        <p:tgtEl>
                                          <p:spTgt spid="18"/>
                                        </p:tgtEl>
                                      </p:cBhvr>
                                    </p:animEffect>
                                  </p:childTnLst>
                                </p:cTn>
                              </p:par>
                              <p:par>
                                <p:cTn id="22" presetID="10" presetClass="entr" presetSubtype="0" fill="hold" nodeType="withEffect">
                                  <p:stCondLst>
                                    <p:cond delay="0"/>
                                  </p:stCondLst>
                                  <p:childTnLst>
                                    <p:set>
                                      <p:cBhvr>
                                        <p:cTn id="23" dur="1" fill="hold">
                                          <p:stCondLst>
                                            <p:cond delay="0"/>
                                          </p:stCondLst>
                                        </p:cTn>
                                        <p:tgtEl>
                                          <p:spTgt spid="22"/>
                                        </p:tgtEl>
                                        <p:attrNameLst>
                                          <p:attrName>style.visibility</p:attrName>
                                        </p:attrNameLst>
                                      </p:cBhvr>
                                      <p:to>
                                        <p:strVal val="visible"/>
                                      </p:to>
                                    </p:set>
                                    <p:animEffect transition="in" filter="fade">
                                      <p:cBhvr>
                                        <p:cTn id="24" dur="500"/>
                                        <p:tgtEl>
                                          <p:spTgt spid="22"/>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grpId="0" nodeType="clickEffect">
                                  <p:stCondLst>
                                    <p:cond delay="0"/>
                                  </p:stCondLst>
                                  <p:childTnLst>
                                    <p:set>
                                      <p:cBhvr>
                                        <p:cTn id="28" dur="1" fill="hold">
                                          <p:stCondLst>
                                            <p:cond delay="0"/>
                                          </p:stCondLst>
                                        </p:cTn>
                                        <p:tgtEl>
                                          <p:spTgt spid="11"/>
                                        </p:tgtEl>
                                        <p:attrNameLst>
                                          <p:attrName>style.visibility</p:attrName>
                                        </p:attrNameLst>
                                      </p:cBhvr>
                                      <p:to>
                                        <p:strVal val="visible"/>
                                      </p:to>
                                    </p:set>
                                    <p:animEffect transition="in" filter="fade">
                                      <p:cBhvr>
                                        <p:cTn id="29" dur="500"/>
                                        <p:tgtEl>
                                          <p:spTgt spid="11"/>
                                        </p:tgtEl>
                                      </p:cBhvr>
                                    </p:animEffect>
                                  </p:childTnLst>
                                </p:cTn>
                              </p:par>
                            </p:childTnLst>
                          </p:cTn>
                        </p:par>
                      </p:childTnLst>
                    </p:cTn>
                  </p:par>
                  <p:par>
                    <p:cTn id="30" fill="hold">
                      <p:stCondLst>
                        <p:cond delay="indefinite"/>
                      </p:stCondLst>
                      <p:childTnLst>
                        <p:par>
                          <p:cTn id="31" fill="hold">
                            <p:stCondLst>
                              <p:cond delay="0"/>
                            </p:stCondLst>
                            <p:childTnLst>
                              <p:par>
                                <p:cTn id="32" presetID="10" presetClass="entr" presetSubtype="0" fill="hold" grpId="0" nodeType="clickEffect">
                                  <p:stCondLst>
                                    <p:cond delay="0"/>
                                  </p:stCondLst>
                                  <p:childTnLst>
                                    <p:set>
                                      <p:cBhvr>
                                        <p:cTn id="33" dur="1" fill="hold">
                                          <p:stCondLst>
                                            <p:cond delay="0"/>
                                          </p:stCondLst>
                                        </p:cTn>
                                        <p:tgtEl>
                                          <p:spTgt spid="20"/>
                                        </p:tgtEl>
                                        <p:attrNameLst>
                                          <p:attrName>style.visibility</p:attrName>
                                        </p:attrNameLst>
                                      </p:cBhvr>
                                      <p:to>
                                        <p:strVal val="visible"/>
                                      </p:to>
                                    </p:set>
                                    <p:animEffect transition="in" filter="fade">
                                      <p:cBhvr>
                                        <p:cTn id="34" dur="500"/>
                                        <p:tgtEl>
                                          <p:spTgt spid="20"/>
                                        </p:tgtEl>
                                      </p:cBhvr>
                                    </p:animEffect>
                                  </p:childTnLst>
                                </p:cTn>
                              </p:par>
                              <p:par>
                                <p:cTn id="35" presetID="10" presetClass="entr" presetSubtype="0" fill="hold" nodeType="withEffect">
                                  <p:stCondLst>
                                    <p:cond delay="0"/>
                                  </p:stCondLst>
                                  <p:childTnLst>
                                    <p:set>
                                      <p:cBhvr>
                                        <p:cTn id="36" dur="1" fill="hold">
                                          <p:stCondLst>
                                            <p:cond delay="0"/>
                                          </p:stCondLst>
                                        </p:cTn>
                                        <p:tgtEl>
                                          <p:spTgt spid="25"/>
                                        </p:tgtEl>
                                        <p:attrNameLst>
                                          <p:attrName>style.visibility</p:attrName>
                                        </p:attrNameLst>
                                      </p:cBhvr>
                                      <p:to>
                                        <p:strVal val="visible"/>
                                      </p:to>
                                    </p:set>
                                    <p:animEffect transition="in" filter="fade">
                                      <p:cBhvr>
                                        <p:cTn id="37" dur="500"/>
                                        <p:tgtEl>
                                          <p:spTgt spid="25"/>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23"/>
                                        </p:tgtEl>
                                        <p:attrNameLst>
                                          <p:attrName>style.visibility</p:attrName>
                                        </p:attrNameLst>
                                      </p:cBhvr>
                                      <p:to>
                                        <p:strVal val="visible"/>
                                      </p:to>
                                    </p:set>
                                    <p:animEffect transition="in" filter="fade">
                                      <p:cBhvr>
                                        <p:cTn id="42" dur="500"/>
                                        <p:tgtEl>
                                          <p:spTgt spid="23"/>
                                        </p:tgtEl>
                                      </p:cBhvr>
                                    </p:animEffect>
                                  </p:childTnLst>
                                </p:cTn>
                              </p:par>
                              <p:par>
                                <p:cTn id="43" presetID="10" presetClass="entr" presetSubtype="0" fill="hold" nodeType="withEffect">
                                  <p:stCondLst>
                                    <p:cond delay="0"/>
                                  </p:stCondLst>
                                  <p:childTnLst>
                                    <p:set>
                                      <p:cBhvr>
                                        <p:cTn id="44" dur="1" fill="hold">
                                          <p:stCondLst>
                                            <p:cond delay="0"/>
                                          </p:stCondLst>
                                        </p:cTn>
                                        <p:tgtEl>
                                          <p:spTgt spid="24"/>
                                        </p:tgtEl>
                                        <p:attrNameLst>
                                          <p:attrName>style.visibility</p:attrName>
                                        </p:attrNameLst>
                                      </p:cBhvr>
                                      <p:to>
                                        <p:strVal val="visible"/>
                                      </p:to>
                                    </p:set>
                                    <p:animEffect transition="in" filter="fade">
                                      <p:cBhvr>
                                        <p:cTn id="45"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18" grpId="0" animBg="1"/>
      <p:bldP spid="19" grpId="0" animBg="1"/>
      <p:bldP spid="11" grpId="0"/>
      <p:bldP spid="20" grpId="0" animBg="1"/>
      <p:bldP spid="23"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Rectangle 25"/>
          <p:cNvSpPr/>
          <p:nvPr/>
        </p:nvSpPr>
        <p:spPr>
          <a:xfrm>
            <a:off x="5791200" y="0"/>
            <a:ext cx="33528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a:p>
        </p:txBody>
      </p:sp>
      <p:pic>
        <p:nvPicPr>
          <p:cNvPr id="5" name="Picture 25"/>
          <p:cNvPicPr>
            <a:picLocks noChangeAspect="1" noChangeArrowheads="1"/>
          </p:cNvPicPr>
          <p:nvPr/>
        </p:nvPicPr>
        <p:blipFill>
          <a:blip r:embed="rId3" cstate="print">
            <a:extLst>
              <a:ext uri="{BEBA8EAE-BF5A-486C-A8C5-ECC9F3942E4B}">
                <a14:imgProps xmlns:a14="http://schemas.microsoft.com/office/drawing/2010/main">
                  <a14:imgLayer r:embed="rId4">
                    <a14:imgEffect>
                      <a14:backgroundRemoval t="1791" b="98806" l="556" r="99000"/>
                    </a14:imgEffect>
                    <a14:imgEffect>
                      <a14:artisticPlasticWrap/>
                    </a14:imgEffect>
                  </a14:imgLayer>
                </a14:imgProps>
              </a:ext>
              <a:ext uri="{28A0092B-C50C-407E-A947-70E740481C1C}">
                <a14:useLocalDpi xmlns:a14="http://schemas.microsoft.com/office/drawing/2010/main" val="0"/>
              </a:ext>
            </a:extLst>
          </a:blip>
          <a:srcRect/>
          <a:stretch>
            <a:fillRect/>
          </a:stretch>
        </p:blipFill>
        <p:spPr bwMode="auto">
          <a:xfrm>
            <a:off x="5852080" y="831214"/>
            <a:ext cx="3146778" cy="2342601"/>
          </a:xfrm>
          <a:prstGeom prst="round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Lst>
        </p:spPr>
      </p:pic>
      <p:sp>
        <p:nvSpPr>
          <p:cNvPr id="6" name="Rounded Rectangle 5"/>
          <p:cNvSpPr/>
          <p:nvPr/>
        </p:nvSpPr>
        <p:spPr>
          <a:xfrm>
            <a:off x="2798622" y="4657884"/>
            <a:ext cx="2737846" cy="364517"/>
          </a:xfrm>
          <a:prstGeom prst="roundRect">
            <a:avLst/>
          </a:prstGeom>
          <a:noFill/>
          <a:ln w="38100">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en-ZA">
              <a:solidFill>
                <a:prstClr val="white"/>
              </a:solidFill>
            </a:endParaRPr>
          </a:p>
        </p:txBody>
      </p:sp>
      <p:cxnSp>
        <p:nvCxnSpPr>
          <p:cNvPr id="11" name="Straight Connector 10"/>
          <p:cNvCxnSpPr>
            <a:endCxn id="10" idx="1"/>
          </p:cNvCxnSpPr>
          <p:nvPr/>
        </p:nvCxnSpPr>
        <p:spPr>
          <a:xfrm flipV="1">
            <a:off x="5536468" y="1581903"/>
            <a:ext cx="1482392" cy="3075981"/>
          </a:xfrm>
          <a:prstGeom prst="line">
            <a:avLst/>
          </a:prstGeom>
          <a:solidFill>
            <a:schemeClr val="accent6"/>
          </a:solidFill>
          <a:ln w="76200">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cxnSp>
      <p:cxnSp>
        <p:nvCxnSpPr>
          <p:cNvPr id="12" name="Straight Connector 11"/>
          <p:cNvCxnSpPr>
            <a:endCxn id="9" idx="2"/>
          </p:cNvCxnSpPr>
          <p:nvPr/>
        </p:nvCxnSpPr>
        <p:spPr>
          <a:xfrm flipV="1">
            <a:off x="5173388" y="1942649"/>
            <a:ext cx="2741460" cy="2337410"/>
          </a:xfrm>
          <a:prstGeom prst="line">
            <a:avLst/>
          </a:prstGeom>
          <a:solidFill>
            <a:schemeClr val="accent6"/>
          </a:solidFill>
          <a:ln w="76200">
            <a:solidFill>
              <a:schemeClr val="accent2"/>
            </a:solidFill>
          </a:ln>
        </p:spPr>
        <p:style>
          <a:lnRef idx="2">
            <a:schemeClr val="accent1">
              <a:shade val="50000"/>
            </a:schemeClr>
          </a:lnRef>
          <a:fillRef idx="1">
            <a:schemeClr val="accent1"/>
          </a:fillRef>
          <a:effectRef idx="0">
            <a:schemeClr val="accent1"/>
          </a:effectRef>
          <a:fontRef idx="minor">
            <a:schemeClr val="lt1"/>
          </a:fontRef>
        </p:style>
      </p:cxnSp>
      <p:sp>
        <p:nvSpPr>
          <p:cNvPr id="14" name="Content Placeholder 2"/>
          <p:cNvSpPr txBox="1">
            <a:spLocks/>
          </p:cNvSpPr>
          <p:nvPr/>
        </p:nvSpPr>
        <p:spPr bwMode="auto">
          <a:xfrm>
            <a:off x="248557" y="425698"/>
            <a:ext cx="5860982" cy="31947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Font typeface="Arial" pitchFamily="34" charset="0"/>
              <a:buChar char="•"/>
              <a:defRPr sz="2800" kern="1200">
                <a:solidFill>
                  <a:schemeClr val="tx1"/>
                </a:solidFill>
                <a:latin typeface="Arial" pitchFamily="34" charset="0"/>
                <a:ea typeface="MS PGothic" pitchFamily="34" charset="-128"/>
                <a:cs typeface="Arial" pitchFamily="34" charset="0"/>
              </a:defRPr>
            </a:lvl1pPr>
            <a:lvl2pPr marL="742950" indent="-285750" algn="l" rtl="0" eaLnBrk="0" fontAlgn="base" hangingPunct="0">
              <a:spcBef>
                <a:spcPct val="20000"/>
              </a:spcBef>
              <a:spcAft>
                <a:spcPct val="0"/>
              </a:spcAft>
              <a:buFont typeface="Arial" pitchFamily="34" charset="0"/>
              <a:buChar char="–"/>
              <a:defRPr sz="2400" kern="1200">
                <a:solidFill>
                  <a:schemeClr val="tx1"/>
                </a:solidFill>
                <a:latin typeface="Arial" pitchFamily="34" charset="0"/>
                <a:ea typeface="MS PGothic" pitchFamily="34" charset="-128"/>
                <a:cs typeface="Arial" pitchFamily="34" charset="0"/>
              </a:defRPr>
            </a:lvl2pPr>
            <a:lvl3pPr marL="1143000" indent="-228600" algn="l" rtl="0" eaLnBrk="0" fontAlgn="base" hangingPunct="0">
              <a:spcBef>
                <a:spcPct val="20000"/>
              </a:spcBef>
              <a:spcAft>
                <a:spcPct val="0"/>
              </a:spcAft>
              <a:buFont typeface="Arial" pitchFamily="34" charset="0"/>
              <a:buChar char="•"/>
              <a:defRPr sz="2400" kern="1200">
                <a:solidFill>
                  <a:schemeClr val="tx1"/>
                </a:solidFill>
                <a:latin typeface="Arial" pitchFamily="34" charset="0"/>
                <a:ea typeface="MS PGothic" pitchFamily="34" charset="-128"/>
                <a:cs typeface="Arial" pitchFamily="34" charset="0"/>
              </a:defRPr>
            </a:lvl3pPr>
            <a:lvl4pPr marL="1600200" indent="-228600" algn="l" rtl="0" eaLnBrk="0" fontAlgn="base" hangingPunct="0">
              <a:spcBef>
                <a:spcPct val="20000"/>
              </a:spcBef>
              <a:spcAft>
                <a:spcPct val="0"/>
              </a:spcAft>
              <a:buFont typeface="Arial" pitchFamily="34" charset="0"/>
              <a:buChar char="–"/>
              <a:defRPr sz="2000" kern="1200">
                <a:solidFill>
                  <a:schemeClr val="tx1"/>
                </a:solidFill>
                <a:latin typeface="Arial" pitchFamily="34" charset="0"/>
                <a:ea typeface="MS PGothic" pitchFamily="34" charset="-128"/>
                <a:cs typeface="Arial" pitchFamily="34" charset="0"/>
              </a:defRPr>
            </a:lvl4pPr>
            <a:lvl5pPr marL="2057400" indent="-228600" algn="l" rtl="0" eaLnBrk="0" fontAlgn="base" hangingPunct="0">
              <a:spcBef>
                <a:spcPct val="20000"/>
              </a:spcBef>
              <a:spcAft>
                <a:spcPct val="0"/>
              </a:spcAft>
              <a:buFont typeface="Arial" pitchFamily="34" charset="0"/>
              <a:buChar char="»"/>
              <a:defRPr sz="2000" kern="1200">
                <a:solidFill>
                  <a:schemeClr val="tx1"/>
                </a:solidFill>
                <a:latin typeface="Arial" pitchFamily="34" charset="0"/>
                <a:ea typeface="MS PGothic" pitchFamily="34" charset="-128"/>
                <a:cs typeface="Arial"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Font typeface="Arial" pitchFamily="34" charset="0"/>
              <a:buNone/>
            </a:pPr>
            <a:r>
              <a:rPr lang="en-US" sz="2400" dirty="0">
                <a:solidFill>
                  <a:prstClr val="white">
                    <a:lumMod val="50000"/>
                  </a:prstClr>
                </a:solidFill>
                <a:latin typeface="Century Gothic" panose="020B0502020202020204" pitchFamily="34" charset="0"/>
              </a:rPr>
              <a:t>James, a servant of… the Lord Jesus Christ, To the twelve tribes … </a:t>
            </a:r>
            <a:r>
              <a:rPr lang="en-US" sz="2400" dirty="0" smtClean="0">
                <a:solidFill>
                  <a:prstClr val="white">
                    <a:lumMod val="50000"/>
                  </a:prstClr>
                </a:solidFill>
                <a:latin typeface="Century Gothic" panose="020B0502020202020204" pitchFamily="34" charset="0"/>
              </a:rPr>
              <a:t/>
            </a:r>
            <a:br>
              <a:rPr lang="en-US" sz="2400" dirty="0" smtClean="0">
                <a:solidFill>
                  <a:prstClr val="white">
                    <a:lumMod val="50000"/>
                  </a:prstClr>
                </a:solidFill>
                <a:latin typeface="Century Gothic" panose="020B0502020202020204" pitchFamily="34" charset="0"/>
              </a:rPr>
            </a:br>
            <a:r>
              <a:rPr lang="en-US" sz="2400" dirty="0" smtClean="0">
                <a:solidFill>
                  <a:prstClr val="white">
                    <a:lumMod val="50000"/>
                  </a:prstClr>
                </a:solidFill>
                <a:latin typeface="Century Gothic" panose="020B0502020202020204" pitchFamily="34" charset="0"/>
              </a:rPr>
              <a:t>[</a:t>
            </a:r>
            <a:r>
              <a:rPr lang="en-US" sz="2400" dirty="0">
                <a:solidFill>
                  <a:prstClr val="white">
                    <a:lumMod val="50000"/>
                  </a:prstClr>
                </a:solidFill>
                <a:latin typeface="Century Gothic" panose="020B0502020202020204" pitchFamily="34" charset="0"/>
              </a:rPr>
              <a:t>who] </a:t>
            </a:r>
            <a:r>
              <a:rPr lang="en-US" sz="2400" dirty="0" smtClean="0">
                <a:solidFill>
                  <a:prstClr val="white">
                    <a:lumMod val="50000"/>
                  </a:prstClr>
                </a:solidFill>
                <a:latin typeface="Century Gothic" panose="020B0502020202020204" pitchFamily="34" charset="0"/>
              </a:rPr>
              <a:t>hold </a:t>
            </a:r>
            <a:r>
              <a:rPr lang="en-US" sz="2400" dirty="0">
                <a:solidFill>
                  <a:prstClr val="white">
                    <a:lumMod val="50000"/>
                  </a:prstClr>
                </a:solidFill>
                <a:latin typeface="Century Gothic" panose="020B0502020202020204" pitchFamily="34" charset="0"/>
              </a:rPr>
              <a:t>the faith in our Lord </a:t>
            </a:r>
            <a:r>
              <a:rPr lang="en-US" sz="2400" dirty="0" smtClean="0">
                <a:solidFill>
                  <a:prstClr val="white">
                    <a:lumMod val="50000"/>
                  </a:prstClr>
                </a:solidFill>
                <a:latin typeface="Century Gothic" panose="020B0502020202020204" pitchFamily="34" charset="0"/>
              </a:rPr>
              <a:t/>
            </a:r>
            <a:br>
              <a:rPr lang="en-US" sz="2400" dirty="0" smtClean="0">
                <a:solidFill>
                  <a:prstClr val="white">
                    <a:lumMod val="50000"/>
                  </a:prstClr>
                </a:solidFill>
                <a:latin typeface="Century Gothic" panose="020B0502020202020204" pitchFamily="34" charset="0"/>
              </a:rPr>
            </a:br>
            <a:r>
              <a:rPr lang="en-US" sz="2400" dirty="0" smtClean="0">
                <a:solidFill>
                  <a:prstClr val="white">
                    <a:lumMod val="50000"/>
                  </a:prstClr>
                </a:solidFill>
                <a:latin typeface="Century Gothic" panose="020B0502020202020204" pitchFamily="34" charset="0"/>
              </a:rPr>
              <a:t>Jesus …</a:t>
            </a:r>
          </a:p>
          <a:p>
            <a:pPr marL="0" indent="0">
              <a:buFont typeface="Arial" pitchFamily="34" charset="0"/>
              <a:buNone/>
            </a:pPr>
            <a:r>
              <a:rPr lang="en-US" sz="2400" i="1" dirty="0" smtClean="0">
                <a:solidFill>
                  <a:prstClr val="black"/>
                </a:solidFill>
                <a:latin typeface="Century Gothic" panose="020B0502020202020204" pitchFamily="34" charset="0"/>
              </a:rPr>
              <a:t>Do </a:t>
            </a:r>
            <a:r>
              <a:rPr lang="en-US" sz="2400" i="1" dirty="0">
                <a:solidFill>
                  <a:prstClr val="black"/>
                </a:solidFill>
                <a:latin typeface="Century Gothic" panose="020B0502020202020204" pitchFamily="34" charset="0"/>
              </a:rPr>
              <a:t>you not know </a:t>
            </a:r>
            <a:r>
              <a:rPr lang="en-US" sz="2400" i="1" dirty="0" smtClean="0">
                <a:solidFill>
                  <a:prstClr val="black"/>
                </a:solidFill>
                <a:latin typeface="Century Gothic" panose="020B0502020202020204" pitchFamily="34" charset="0"/>
              </a:rPr>
              <a:t>that </a:t>
            </a:r>
            <a:br>
              <a:rPr lang="en-US" sz="2400" i="1" dirty="0" smtClean="0">
                <a:solidFill>
                  <a:prstClr val="black"/>
                </a:solidFill>
                <a:latin typeface="Century Gothic" panose="020B0502020202020204" pitchFamily="34" charset="0"/>
              </a:rPr>
            </a:br>
            <a:r>
              <a:rPr lang="en-US" sz="2400" i="1" dirty="0" smtClean="0">
                <a:solidFill>
                  <a:prstClr val="black"/>
                </a:solidFill>
                <a:latin typeface="Century Gothic" panose="020B0502020202020204" pitchFamily="34" charset="0"/>
              </a:rPr>
              <a:t>friendship with the world is enmity </a:t>
            </a:r>
            <a:br>
              <a:rPr lang="en-US" sz="2400" i="1" dirty="0" smtClean="0">
                <a:solidFill>
                  <a:prstClr val="black"/>
                </a:solidFill>
                <a:latin typeface="Century Gothic" panose="020B0502020202020204" pitchFamily="34" charset="0"/>
              </a:rPr>
            </a:br>
            <a:r>
              <a:rPr lang="en-US" sz="2400" i="1" dirty="0" smtClean="0">
                <a:solidFill>
                  <a:prstClr val="black"/>
                </a:solidFill>
                <a:latin typeface="Century Gothic" panose="020B0502020202020204" pitchFamily="34" charset="0"/>
              </a:rPr>
              <a:t>with God? Therefore whoever </a:t>
            </a:r>
            <a:br>
              <a:rPr lang="en-US" sz="2400" i="1" dirty="0" smtClean="0">
                <a:solidFill>
                  <a:prstClr val="black"/>
                </a:solidFill>
                <a:latin typeface="Century Gothic" panose="020B0502020202020204" pitchFamily="34" charset="0"/>
              </a:rPr>
            </a:br>
            <a:r>
              <a:rPr lang="en-US" sz="2400" i="1" dirty="0" smtClean="0">
                <a:solidFill>
                  <a:prstClr val="black"/>
                </a:solidFill>
                <a:latin typeface="Century Gothic" panose="020B0502020202020204" pitchFamily="34" charset="0"/>
              </a:rPr>
              <a:t>wishes to be a friend of the world </a:t>
            </a:r>
            <a:br>
              <a:rPr lang="en-US" sz="2400" i="1" dirty="0" smtClean="0">
                <a:solidFill>
                  <a:prstClr val="black"/>
                </a:solidFill>
                <a:latin typeface="Century Gothic" panose="020B0502020202020204" pitchFamily="34" charset="0"/>
              </a:rPr>
            </a:br>
            <a:r>
              <a:rPr lang="en-US" sz="2400" i="1" dirty="0" smtClean="0">
                <a:solidFill>
                  <a:prstClr val="black"/>
                </a:solidFill>
                <a:latin typeface="Century Gothic" panose="020B0502020202020204" pitchFamily="34" charset="0"/>
              </a:rPr>
              <a:t>makes himself  an enemy of God….</a:t>
            </a:r>
          </a:p>
          <a:p>
            <a:pPr marL="0" indent="0">
              <a:buFont typeface="Arial" pitchFamily="34" charset="0"/>
              <a:buNone/>
            </a:pPr>
            <a:r>
              <a:rPr lang="en-US" sz="2400" b="1" i="1" u="sng" dirty="0" smtClean="0">
                <a:solidFill>
                  <a:srgbClr val="4F81BD"/>
                </a:solidFill>
                <a:latin typeface="Century Gothic" panose="020B0502020202020204" pitchFamily="34" charset="0"/>
              </a:rPr>
              <a:t>Draw near to God, &amp; He will draw </a:t>
            </a:r>
            <a:br>
              <a:rPr lang="en-US" sz="2400" b="1" i="1" u="sng" dirty="0" smtClean="0">
                <a:solidFill>
                  <a:srgbClr val="4F81BD"/>
                </a:solidFill>
                <a:latin typeface="Century Gothic" panose="020B0502020202020204" pitchFamily="34" charset="0"/>
              </a:rPr>
            </a:br>
            <a:r>
              <a:rPr lang="en-US" sz="2400" b="1" i="1" u="sng" dirty="0" smtClean="0">
                <a:solidFill>
                  <a:srgbClr val="4F81BD"/>
                </a:solidFill>
                <a:latin typeface="Century Gothic" panose="020B0502020202020204" pitchFamily="34" charset="0"/>
              </a:rPr>
              <a:t>near to you</a:t>
            </a:r>
            <a:r>
              <a:rPr lang="en-US" sz="2400" i="1" u="sng" dirty="0" smtClean="0">
                <a:solidFill>
                  <a:prstClr val="black"/>
                </a:solidFill>
                <a:latin typeface="Century Gothic" panose="020B0502020202020204" pitchFamily="34" charset="0"/>
              </a:rPr>
              <a:t>. </a:t>
            </a:r>
            <a:r>
              <a:rPr lang="en-US" sz="2400" b="1" i="1" u="sng" dirty="0" smtClean="0">
                <a:solidFill>
                  <a:srgbClr val="4F81BD"/>
                </a:solidFill>
                <a:latin typeface="Century Gothic" panose="020B0502020202020204" pitchFamily="34" charset="0"/>
              </a:rPr>
              <a:t>Cleanse your hands, </a:t>
            </a:r>
            <a:br>
              <a:rPr lang="en-US" sz="2400" b="1" i="1" u="sng" dirty="0" smtClean="0">
                <a:solidFill>
                  <a:srgbClr val="4F81BD"/>
                </a:solidFill>
                <a:latin typeface="Century Gothic" panose="020B0502020202020204" pitchFamily="34" charset="0"/>
              </a:rPr>
            </a:br>
            <a:r>
              <a:rPr lang="en-US" sz="2400" b="1" i="1" u="sng" dirty="0" smtClean="0">
                <a:solidFill>
                  <a:srgbClr val="4F81BD"/>
                </a:solidFill>
                <a:latin typeface="Century Gothic" panose="020B0502020202020204" pitchFamily="34" charset="0"/>
              </a:rPr>
              <a:t>you sinners, and purify your hearts, </a:t>
            </a:r>
            <a:br>
              <a:rPr lang="en-US" sz="2400" b="1" i="1" u="sng" dirty="0" smtClean="0">
                <a:solidFill>
                  <a:srgbClr val="4F81BD"/>
                </a:solidFill>
                <a:latin typeface="Century Gothic" panose="020B0502020202020204" pitchFamily="34" charset="0"/>
              </a:rPr>
            </a:br>
            <a:r>
              <a:rPr lang="en-US" sz="2400" b="1" i="1" u="sng" dirty="0" smtClean="0">
                <a:solidFill>
                  <a:srgbClr val="4F81BD"/>
                </a:solidFill>
                <a:latin typeface="Century Gothic" panose="020B0502020202020204" pitchFamily="34" charset="0"/>
              </a:rPr>
              <a:t>you double-minded</a:t>
            </a:r>
            <a:r>
              <a:rPr lang="en-US" sz="2400" i="1" dirty="0" smtClean="0">
                <a:solidFill>
                  <a:prstClr val="black"/>
                </a:solidFill>
                <a:latin typeface="Century Gothic" panose="020B0502020202020204" pitchFamily="34" charset="0"/>
              </a:rPr>
              <a:t> </a:t>
            </a:r>
            <a:r>
              <a:rPr lang="en-US" sz="2400" dirty="0" smtClean="0">
                <a:solidFill>
                  <a:prstClr val="black"/>
                </a:solidFill>
                <a:latin typeface="Century Gothic" panose="020B0502020202020204" pitchFamily="34" charset="0"/>
              </a:rPr>
              <a:t>(Jas 4:1–10) </a:t>
            </a:r>
          </a:p>
          <a:p>
            <a:pPr marL="0" indent="0">
              <a:buFont typeface="Arial" pitchFamily="34" charset="0"/>
              <a:buNone/>
            </a:pPr>
            <a:endParaRPr lang="en-US" sz="2400" dirty="0">
              <a:solidFill>
                <a:prstClr val="black"/>
              </a:solidFill>
              <a:latin typeface="Century Gothic" panose="020B0502020202020204" pitchFamily="34" charset="0"/>
            </a:endParaRPr>
          </a:p>
        </p:txBody>
      </p:sp>
      <p:sp>
        <p:nvSpPr>
          <p:cNvPr id="2" name="Title 1"/>
          <p:cNvSpPr>
            <a:spLocks noGrp="1"/>
          </p:cNvSpPr>
          <p:nvPr>
            <p:ph type="title"/>
          </p:nvPr>
        </p:nvSpPr>
        <p:spPr>
          <a:xfrm>
            <a:off x="50800" y="-11112"/>
            <a:ext cx="8984343" cy="504825"/>
          </a:xfrm>
        </p:spPr>
        <p:txBody>
          <a:bodyPr/>
          <a:lstStyle/>
          <a:p>
            <a:pPr fontAlgn="ctr"/>
            <a:r>
              <a:rPr lang="en-US" dirty="0"/>
              <a:t>But here we find a third obstacle</a:t>
            </a:r>
            <a:r>
              <a:rPr lang="en-US" dirty="0" smtClean="0"/>
              <a:t>:</a:t>
            </a:r>
            <a:endParaRPr lang="en-ZA" dirty="0"/>
          </a:p>
        </p:txBody>
      </p:sp>
      <p:sp>
        <p:nvSpPr>
          <p:cNvPr id="7" name="Rounded Rectangle 6"/>
          <p:cNvSpPr/>
          <p:nvPr/>
        </p:nvSpPr>
        <p:spPr>
          <a:xfrm>
            <a:off x="2164001" y="4280059"/>
            <a:ext cx="3009387" cy="371475"/>
          </a:xfrm>
          <a:prstGeom prst="roundRect">
            <a:avLst/>
          </a:prstGeom>
          <a:no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en-ZA">
              <a:solidFill>
                <a:prstClr val="white"/>
              </a:solidFill>
            </a:endParaRPr>
          </a:p>
        </p:txBody>
      </p:sp>
      <p:cxnSp>
        <p:nvCxnSpPr>
          <p:cNvPr id="8" name="Straight Connector 7"/>
          <p:cNvCxnSpPr/>
          <p:nvPr/>
        </p:nvCxnSpPr>
        <p:spPr>
          <a:xfrm flipV="1">
            <a:off x="6552136" y="609600"/>
            <a:ext cx="1969564" cy="2289877"/>
          </a:xfrm>
          <a:prstGeom prst="line">
            <a:avLst/>
          </a:prstGeom>
          <a:ln w="28575">
            <a:solidFill>
              <a:schemeClr val="bg1"/>
            </a:solidFill>
            <a:prstDash val="dash"/>
          </a:ln>
        </p:spPr>
        <p:style>
          <a:lnRef idx="1">
            <a:schemeClr val="accent1"/>
          </a:lnRef>
          <a:fillRef idx="0">
            <a:schemeClr val="accent1"/>
          </a:fillRef>
          <a:effectRef idx="0">
            <a:schemeClr val="accent1"/>
          </a:effectRef>
          <a:fontRef idx="minor">
            <a:schemeClr val="tx1"/>
          </a:fontRef>
        </p:style>
      </p:cxnSp>
      <p:sp>
        <p:nvSpPr>
          <p:cNvPr id="9" name="Rounded Rectangle 8"/>
          <p:cNvSpPr/>
          <p:nvPr/>
        </p:nvSpPr>
        <p:spPr>
          <a:xfrm>
            <a:off x="7613858" y="1581903"/>
            <a:ext cx="601980" cy="360746"/>
          </a:xfrm>
          <a:prstGeom prst="roundRect">
            <a:avLst/>
          </a:prstGeom>
          <a:noFill/>
          <a:ln w="762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en-ZA">
              <a:solidFill>
                <a:prstClr val="white"/>
              </a:solidFill>
            </a:endParaRPr>
          </a:p>
        </p:txBody>
      </p:sp>
      <p:sp>
        <p:nvSpPr>
          <p:cNvPr id="10" name="Rounded Rectangle 9"/>
          <p:cNvSpPr/>
          <p:nvPr/>
        </p:nvSpPr>
        <p:spPr>
          <a:xfrm>
            <a:off x="7018860" y="1356025"/>
            <a:ext cx="698501" cy="451756"/>
          </a:xfrm>
          <a:prstGeom prst="roundRect">
            <a:avLst/>
          </a:prstGeom>
          <a:noFill/>
          <a:ln w="76200">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en-ZA">
              <a:solidFill>
                <a:prstClr val="white"/>
              </a:solidFill>
            </a:endParaRPr>
          </a:p>
        </p:txBody>
      </p:sp>
      <p:sp>
        <p:nvSpPr>
          <p:cNvPr id="15" name="Rectangle 14"/>
          <p:cNvSpPr/>
          <p:nvPr/>
        </p:nvSpPr>
        <p:spPr>
          <a:xfrm>
            <a:off x="191895" y="5589728"/>
            <a:ext cx="5411248" cy="830997"/>
          </a:xfrm>
          <a:prstGeom prst="rect">
            <a:avLst/>
          </a:prstGeom>
          <a:solidFill>
            <a:schemeClr val="tx2"/>
          </a:solidFill>
        </p:spPr>
        <p:txBody>
          <a:bodyPr wrap="square">
            <a:spAutoFit/>
          </a:bodyPr>
          <a:lstStyle/>
          <a:p>
            <a:pPr marL="0" lvl="2" fontAlgn="base">
              <a:spcBef>
                <a:spcPct val="0"/>
              </a:spcBef>
              <a:spcAft>
                <a:spcPct val="0"/>
              </a:spcAft>
            </a:pPr>
            <a:r>
              <a:rPr lang="en-US" sz="2400" b="1" dirty="0" smtClean="0">
                <a:solidFill>
                  <a:prstClr val="white"/>
                </a:solidFill>
                <a:latin typeface="Century Gothic" panose="020B0502020202020204" pitchFamily="34" charset="0"/>
                <a:ea typeface="MS PGothic" pitchFamily="34" charset="-128"/>
              </a:rPr>
              <a:t>P6. </a:t>
            </a:r>
            <a:r>
              <a:rPr lang="en-US" sz="2400" b="1" dirty="0">
                <a:solidFill>
                  <a:prstClr val="white"/>
                </a:solidFill>
                <a:latin typeface="Century Gothic" panose="020B0502020202020204" pitchFamily="34" charset="0"/>
                <a:ea typeface="MS PGothic" pitchFamily="34" charset="-128"/>
              </a:rPr>
              <a:t>… </a:t>
            </a:r>
            <a:r>
              <a:rPr lang="en-US" sz="2400" b="1" dirty="0" smtClean="0">
                <a:solidFill>
                  <a:prstClr val="white"/>
                </a:solidFill>
                <a:latin typeface="Century Gothic" panose="020B0502020202020204" pitchFamily="34" charset="0"/>
                <a:ea typeface="MS PGothic" pitchFamily="34" charset="-128"/>
              </a:rPr>
              <a:t>an impure heart, </a:t>
            </a:r>
            <a:r>
              <a:rPr lang="en-US" sz="2400" b="1" dirty="0">
                <a:solidFill>
                  <a:prstClr val="white"/>
                </a:solidFill>
                <a:latin typeface="Century Gothic" panose="020B0502020202020204" pitchFamily="34" charset="0"/>
                <a:ea typeface="MS PGothic" pitchFamily="34" charset="-128"/>
              </a:rPr>
              <a:t>which </a:t>
            </a:r>
            <a:r>
              <a:rPr lang="en-US" sz="2400" b="1" dirty="0" err="1">
                <a:solidFill>
                  <a:prstClr val="white"/>
                </a:solidFill>
                <a:latin typeface="Century Gothic" panose="020B0502020202020204" pitchFamily="34" charset="0"/>
                <a:ea typeface="MS PGothic" pitchFamily="34" charset="-128"/>
              </a:rPr>
              <a:t>symbolises</a:t>
            </a:r>
            <a:r>
              <a:rPr lang="en-US" sz="2400" b="1" dirty="0">
                <a:solidFill>
                  <a:prstClr val="white"/>
                </a:solidFill>
                <a:latin typeface="Century Gothic" panose="020B0502020202020204" pitchFamily="34" charset="0"/>
                <a:ea typeface="MS PGothic" pitchFamily="34" charset="-128"/>
              </a:rPr>
              <a:t> </a:t>
            </a:r>
            <a:r>
              <a:rPr lang="en-US" sz="2400" b="1" dirty="0">
                <a:solidFill>
                  <a:schemeClr val="accent6">
                    <a:lumMod val="75000"/>
                  </a:schemeClr>
                </a:solidFill>
                <a:latin typeface="Century Gothic" panose="020B0502020202020204" pitchFamily="34" charset="0"/>
                <a:ea typeface="MS PGothic" pitchFamily="34" charset="-128"/>
              </a:rPr>
              <a:t>loving “the world”</a:t>
            </a:r>
          </a:p>
        </p:txBody>
      </p:sp>
      <p:sp>
        <p:nvSpPr>
          <p:cNvPr id="16" name="Down Arrow 15"/>
          <p:cNvSpPr/>
          <p:nvPr/>
        </p:nvSpPr>
        <p:spPr>
          <a:xfrm>
            <a:off x="2473936" y="5355782"/>
            <a:ext cx="847165" cy="361335"/>
          </a:xfrm>
          <a:prstGeom prst="downArrow">
            <a:avLst/>
          </a:prstGeom>
          <a:solidFill>
            <a:schemeClr val="tx2"/>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en-ZA">
              <a:solidFill>
                <a:prstClr val="white"/>
              </a:solidFill>
            </a:endParaRPr>
          </a:p>
        </p:txBody>
      </p:sp>
      <p:sp>
        <p:nvSpPr>
          <p:cNvPr id="4" name="Slide Number Placeholder 3"/>
          <p:cNvSpPr>
            <a:spLocks noGrp="1"/>
          </p:cNvSpPr>
          <p:nvPr>
            <p:ph type="sldNum" sz="quarter" idx="12"/>
          </p:nvPr>
        </p:nvSpPr>
        <p:spPr>
          <a:xfrm>
            <a:off x="6865258" y="6452002"/>
            <a:ext cx="2133600" cy="365125"/>
          </a:xfrm>
        </p:spPr>
        <p:txBody>
          <a:bodyPr/>
          <a:lstStyle/>
          <a:p>
            <a:pPr>
              <a:defRPr/>
            </a:pPr>
            <a:fld id="{9B69759B-C1D9-417C-9B4A-0F717375400C}" type="slidenum">
              <a:rPr lang="en-ZA" smtClean="0">
                <a:solidFill>
                  <a:prstClr val="white">
                    <a:lumMod val="85000"/>
                  </a:prstClr>
                </a:solidFill>
              </a:rPr>
              <a:pPr>
                <a:defRPr/>
              </a:pPr>
              <a:t>15</a:t>
            </a:fld>
            <a:endParaRPr lang="en-ZA" dirty="0">
              <a:solidFill>
                <a:prstClr val="white">
                  <a:lumMod val="85000"/>
                </a:prstClr>
              </a:solidFill>
            </a:endParaRPr>
          </a:p>
        </p:txBody>
      </p:sp>
      <p:sp>
        <p:nvSpPr>
          <p:cNvPr id="3" name="Rounded Rectangle 2"/>
          <p:cNvSpPr/>
          <p:nvPr/>
        </p:nvSpPr>
        <p:spPr>
          <a:xfrm>
            <a:off x="275645" y="2027438"/>
            <a:ext cx="5327497" cy="1846061"/>
          </a:xfrm>
          <a:prstGeom prst="roundRect">
            <a:avLst>
              <a:gd name="adj" fmla="val 5692"/>
            </a:avLst>
          </a:prstGeom>
          <a:noFill/>
          <a:ln w="38100">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en-ZA">
              <a:solidFill>
                <a:prstClr val="white"/>
              </a:solidFill>
            </a:endParaRPr>
          </a:p>
        </p:txBody>
      </p:sp>
    </p:spTree>
    <p:extLst>
      <p:ext uri="{BB962C8B-B14F-4D97-AF65-F5344CB8AC3E}">
        <p14:creationId xmlns:p14="http://schemas.microsoft.com/office/powerpoint/2010/main" val="404430741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4">
                                            <p:txEl>
                                              <p:pRg st="0" end="0"/>
                                            </p:txEl>
                                          </p:spTgt>
                                        </p:tgtEl>
                                        <p:attrNameLst>
                                          <p:attrName>style.visibility</p:attrName>
                                        </p:attrNameLst>
                                      </p:cBhvr>
                                      <p:to>
                                        <p:strVal val="visible"/>
                                      </p:to>
                                    </p:set>
                                    <p:animEffect transition="in" filter="fade">
                                      <p:cBhvr>
                                        <p:cTn id="7" dur="500"/>
                                        <p:tgtEl>
                                          <p:spTgt spid="14">
                                            <p:txEl>
                                              <p:pRg st="0" end="0"/>
                                            </p:txEl>
                                          </p:spTgt>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4">
                                            <p:txEl>
                                              <p:pRg st="2" end="2"/>
                                            </p:txEl>
                                          </p:spTgt>
                                        </p:tgtEl>
                                        <p:attrNameLst>
                                          <p:attrName>style.visibility</p:attrName>
                                        </p:attrNameLst>
                                      </p:cBhvr>
                                      <p:to>
                                        <p:strVal val="visible"/>
                                      </p:to>
                                    </p:set>
                                    <p:animEffect transition="in" filter="fade">
                                      <p:cBhvr>
                                        <p:cTn id="10" dur="500"/>
                                        <p:tgtEl>
                                          <p:spTgt spid="14">
                                            <p:txEl>
                                              <p:pRg st="2" end="2"/>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fade">
                                      <p:cBhvr>
                                        <p:cTn id="15" dur="500"/>
                                        <p:tgtEl>
                                          <p:spTgt spid="6"/>
                                        </p:tgtEl>
                                      </p:cBhvr>
                                    </p:animEffect>
                                  </p:childTnLst>
                                </p:cTn>
                              </p:par>
                              <p:par>
                                <p:cTn id="16" presetID="10" presetClass="entr" presetSubtype="0" fill="hold" nodeType="withEffect">
                                  <p:stCondLst>
                                    <p:cond delay="0"/>
                                  </p:stCondLst>
                                  <p:childTnLst>
                                    <p:set>
                                      <p:cBhvr>
                                        <p:cTn id="17" dur="1" fill="hold">
                                          <p:stCondLst>
                                            <p:cond delay="0"/>
                                          </p:stCondLst>
                                        </p:cTn>
                                        <p:tgtEl>
                                          <p:spTgt spid="11"/>
                                        </p:tgtEl>
                                        <p:attrNameLst>
                                          <p:attrName>style.visibility</p:attrName>
                                        </p:attrNameLst>
                                      </p:cBhvr>
                                      <p:to>
                                        <p:strVal val="visible"/>
                                      </p:to>
                                    </p:set>
                                    <p:animEffect transition="in" filter="fade">
                                      <p:cBhvr>
                                        <p:cTn id="18" dur="500"/>
                                        <p:tgtEl>
                                          <p:spTgt spid="11"/>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10"/>
                                        </p:tgtEl>
                                        <p:attrNameLst>
                                          <p:attrName>style.visibility</p:attrName>
                                        </p:attrNameLst>
                                      </p:cBhvr>
                                      <p:to>
                                        <p:strVal val="visible"/>
                                      </p:to>
                                    </p:set>
                                    <p:animEffect transition="in" filter="fade">
                                      <p:cBhvr>
                                        <p:cTn id="21" dur="500"/>
                                        <p:tgtEl>
                                          <p:spTgt spid="10"/>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grpId="0" nodeType="clickEffect">
                                  <p:stCondLst>
                                    <p:cond delay="0"/>
                                  </p:stCondLst>
                                  <p:childTnLst>
                                    <p:set>
                                      <p:cBhvr>
                                        <p:cTn id="25" dur="1" fill="hold">
                                          <p:stCondLst>
                                            <p:cond delay="0"/>
                                          </p:stCondLst>
                                        </p:cTn>
                                        <p:tgtEl>
                                          <p:spTgt spid="7"/>
                                        </p:tgtEl>
                                        <p:attrNameLst>
                                          <p:attrName>style.visibility</p:attrName>
                                        </p:attrNameLst>
                                      </p:cBhvr>
                                      <p:to>
                                        <p:strVal val="visible"/>
                                      </p:to>
                                    </p:set>
                                    <p:animEffect transition="in" filter="fade">
                                      <p:cBhvr>
                                        <p:cTn id="26" dur="500"/>
                                        <p:tgtEl>
                                          <p:spTgt spid="7"/>
                                        </p:tgtEl>
                                      </p:cBhvr>
                                    </p:animEffect>
                                  </p:childTnLst>
                                </p:cTn>
                              </p:par>
                              <p:par>
                                <p:cTn id="27" presetID="10" presetClass="entr" presetSubtype="0" fill="hold" grpId="0" nodeType="withEffect">
                                  <p:stCondLst>
                                    <p:cond delay="0"/>
                                  </p:stCondLst>
                                  <p:childTnLst>
                                    <p:set>
                                      <p:cBhvr>
                                        <p:cTn id="28" dur="1" fill="hold">
                                          <p:stCondLst>
                                            <p:cond delay="0"/>
                                          </p:stCondLst>
                                        </p:cTn>
                                        <p:tgtEl>
                                          <p:spTgt spid="9"/>
                                        </p:tgtEl>
                                        <p:attrNameLst>
                                          <p:attrName>style.visibility</p:attrName>
                                        </p:attrNameLst>
                                      </p:cBhvr>
                                      <p:to>
                                        <p:strVal val="visible"/>
                                      </p:to>
                                    </p:set>
                                    <p:animEffect transition="in" filter="fade">
                                      <p:cBhvr>
                                        <p:cTn id="29" dur="500"/>
                                        <p:tgtEl>
                                          <p:spTgt spid="9"/>
                                        </p:tgtEl>
                                      </p:cBhvr>
                                    </p:animEffect>
                                  </p:childTnLst>
                                </p:cTn>
                              </p:par>
                              <p:par>
                                <p:cTn id="30" presetID="10" presetClass="entr" presetSubtype="0" fill="hold" nodeType="withEffect">
                                  <p:stCondLst>
                                    <p:cond delay="0"/>
                                  </p:stCondLst>
                                  <p:childTnLst>
                                    <p:set>
                                      <p:cBhvr>
                                        <p:cTn id="31" dur="1" fill="hold">
                                          <p:stCondLst>
                                            <p:cond delay="0"/>
                                          </p:stCondLst>
                                        </p:cTn>
                                        <p:tgtEl>
                                          <p:spTgt spid="12"/>
                                        </p:tgtEl>
                                        <p:attrNameLst>
                                          <p:attrName>style.visibility</p:attrName>
                                        </p:attrNameLst>
                                      </p:cBhvr>
                                      <p:to>
                                        <p:strVal val="visible"/>
                                      </p:to>
                                    </p:set>
                                    <p:animEffect transition="in" filter="fade">
                                      <p:cBhvr>
                                        <p:cTn id="32" dur="500"/>
                                        <p:tgtEl>
                                          <p:spTgt spid="12"/>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14">
                                            <p:txEl>
                                              <p:pRg st="1" end="1"/>
                                            </p:txEl>
                                          </p:spTgt>
                                        </p:tgtEl>
                                        <p:attrNameLst>
                                          <p:attrName>style.visibility</p:attrName>
                                        </p:attrNameLst>
                                      </p:cBhvr>
                                      <p:to>
                                        <p:strVal val="visible"/>
                                      </p:to>
                                    </p:set>
                                    <p:animEffect transition="in" filter="fade">
                                      <p:cBhvr>
                                        <p:cTn id="37" dur="500"/>
                                        <p:tgtEl>
                                          <p:spTgt spid="14">
                                            <p:txEl>
                                              <p:pRg st="1" end="1"/>
                                            </p:txEl>
                                          </p:spTgt>
                                        </p:tgtEl>
                                      </p:cBhvr>
                                    </p:animEffect>
                                  </p:childTnLst>
                                </p:cTn>
                              </p:par>
                              <p:par>
                                <p:cTn id="38" presetID="10" presetClass="entr" presetSubtype="0" fill="hold" grpId="0" nodeType="withEffect">
                                  <p:stCondLst>
                                    <p:cond delay="0"/>
                                  </p:stCondLst>
                                  <p:childTnLst>
                                    <p:set>
                                      <p:cBhvr>
                                        <p:cTn id="39" dur="1" fill="hold">
                                          <p:stCondLst>
                                            <p:cond delay="0"/>
                                          </p:stCondLst>
                                        </p:cTn>
                                        <p:tgtEl>
                                          <p:spTgt spid="3"/>
                                        </p:tgtEl>
                                        <p:attrNameLst>
                                          <p:attrName>style.visibility</p:attrName>
                                        </p:attrNameLst>
                                      </p:cBhvr>
                                      <p:to>
                                        <p:strVal val="visible"/>
                                      </p:to>
                                    </p:set>
                                    <p:animEffect transition="in" filter="fade">
                                      <p:cBhvr>
                                        <p:cTn id="40" dur="500"/>
                                        <p:tgtEl>
                                          <p:spTgt spid="3"/>
                                        </p:tgtEl>
                                      </p:cBhvr>
                                    </p:animEffect>
                                  </p:childTnLst>
                                </p:cTn>
                              </p:par>
                            </p:childTnLst>
                          </p:cTn>
                        </p:par>
                      </p:childTnLst>
                    </p:cTn>
                  </p:par>
                  <p:par>
                    <p:cTn id="41" fill="hold">
                      <p:stCondLst>
                        <p:cond delay="indefinite"/>
                      </p:stCondLst>
                      <p:childTnLst>
                        <p:par>
                          <p:cTn id="42" fill="hold">
                            <p:stCondLst>
                              <p:cond delay="0"/>
                            </p:stCondLst>
                            <p:childTnLst>
                              <p:par>
                                <p:cTn id="43" presetID="10" presetClass="entr" presetSubtype="0" fill="hold" grpId="0" nodeType="clickEffect">
                                  <p:stCondLst>
                                    <p:cond delay="0"/>
                                  </p:stCondLst>
                                  <p:childTnLst>
                                    <p:set>
                                      <p:cBhvr>
                                        <p:cTn id="44" dur="1" fill="hold">
                                          <p:stCondLst>
                                            <p:cond delay="0"/>
                                          </p:stCondLst>
                                        </p:cTn>
                                        <p:tgtEl>
                                          <p:spTgt spid="16"/>
                                        </p:tgtEl>
                                        <p:attrNameLst>
                                          <p:attrName>style.visibility</p:attrName>
                                        </p:attrNameLst>
                                      </p:cBhvr>
                                      <p:to>
                                        <p:strVal val="visible"/>
                                      </p:to>
                                    </p:set>
                                    <p:animEffect transition="in" filter="fade">
                                      <p:cBhvr>
                                        <p:cTn id="45" dur="500"/>
                                        <p:tgtEl>
                                          <p:spTgt spid="16"/>
                                        </p:tgtEl>
                                      </p:cBhvr>
                                    </p:animEffect>
                                  </p:childTnLst>
                                </p:cTn>
                              </p:par>
                              <p:par>
                                <p:cTn id="46" presetID="10" presetClass="entr" presetSubtype="0" fill="hold" grpId="0" nodeType="withEffect">
                                  <p:stCondLst>
                                    <p:cond delay="0"/>
                                  </p:stCondLst>
                                  <p:childTnLst>
                                    <p:set>
                                      <p:cBhvr>
                                        <p:cTn id="47" dur="1" fill="hold">
                                          <p:stCondLst>
                                            <p:cond delay="0"/>
                                          </p:stCondLst>
                                        </p:cTn>
                                        <p:tgtEl>
                                          <p:spTgt spid="15"/>
                                        </p:tgtEl>
                                        <p:attrNameLst>
                                          <p:attrName>style.visibility</p:attrName>
                                        </p:attrNameLst>
                                      </p:cBhvr>
                                      <p:to>
                                        <p:strVal val="visible"/>
                                      </p:to>
                                    </p:set>
                                    <p:animEffect transition="in" filter="fade">
                                      <p:cBhvr>
                                        <p:cTn id="48"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uiExpand="1" animBg="1"/>
      <p:bldP spid="14" grpId="0" uiExpand="1" build="p"/>
      <p:bldP spid="7" grpId="0" uiExpand="1" animBg="1"/>
      <p:bldP spid="9" grpId="0" uiExpand="1" animBg="1"/>
      <p:bldP spid="10" grpId="0" uiExpand="1" animBg="1"/>
      <p:bldP spid="15" grpId="0" animBg="1"/>
      <p:bldP spid="16" grpId="0" animBg="1"/>
      <p:bldP spid="3"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lumMod val="85000"/>
          </a:schemeClr>
        </a:solidFill>
        <a:effectLst/>
      </p:bgPr>
    </p:bg>
    <p:spTree>
      <p:nvGrpSpPr>
        <p:cNvPr id="1" name=""/>
        <p:cNvGrpSpPr/>
        <p:nvPr/>
      </p:nvGrpSpPr>
      <p:grpSpPr>
        <a:xfrm>
          <a:off x="0" y="0"/>
          <a:ext cx="0" cy="0"/>
          <a:chOff x="0" y="0"/>
          <a:chExt cx="0" cy="0"/>
        </a:xfrm>
      </p:grpSpPr>
      <p:sp>
        <p:nvSpPr>
          <p:cNvPr id="8" name="Rectangle 7"/>
          <p:cNvSpPr/>
          <p:nvPr/>
        </p:nvSpPr>
        <p:spPr>
          <a:xfrm>
            <a:off x="6515100" y="0"/>
            <a:ext cx="26289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a:p>
        </p:txBody>
      </p:sp>
      <p:pic>
        <p:nvPicPr>
          <p:cNvPr id="6146" name="Picture 2" descr="https://encrypted-tbn2.gstatic.com/images?q=tbn:ANd9GcTy73j77CjYaLx6kG22aRR-LpO3UvqH90US3ga4b7pPu2n8Ps-r"/>
          <p:cNvPicPr>
            <a:picLocks noChangeAspect="1" noChangeArrowheads="1"/>
          </p:cNvPicPr>
          <p:nvPr/>
        </p:nvPicPr>
        <p:blipFill rotWithShape="1">
          <a:blip r:embed="rId3">
            <a:duotone>
              <a:prstClr val="black"/>
              <a:schemeClr val="accent1">
                <a:tint val="45000"/>
                <a:satMod val="400000"/>
              </a:schemeClr>
            </a:duotone>
            <a:extLst>
              <a:ext uri="{28A0092B-C50C-407E-A947-70E740481C1C}">
                <a14:useLocalDpi xmlns:a14="http://schemas.microsoft.com/office/drawing/2010/main" val="0"/>
              </a:ext>
            </a:extLst>
          </a:blip>
          <a:srcRect l="4666"/>
          <a:stretch/>
        </p:blipFill>
        <p:spPr bwMode="auto">
          <a:xfrm>
            <a:off x="6613784" y="139700"/>
            <a:ext cx="2437882" cy="2413282"/>
          </a:xfrm>
          <a:prstGeom prst="rect">
            <a:avLst/>
          </a:prstGeom>
          <a:ln>
            <a:noFill/>
          </a:ln>
          <a:effectLst>
            <a:outerShdw blurRad="292100" dist="139700" dir="2700000" algn="tl" rotWithShape="0">
              <a:srgbClr val="333333">
                <a:alpha val="65000"/>
              </a:srgbClr>
            </a:outerShdw>
          </a:effectLst>
          <a:extLst/>
        </p:spPr>
      </p:pic>
      <p:sp>
        <p:nvSpPr>
          <p:cNvPr id="2" name="Title 1"/>
          <p:cNvSpPr>
            <a:spLocks noGrp="1"/>
          </p:cNvSpPr>
          <p:nvPr>
            <p:ph type="title"/>
          </p:nvPr>
        </p:nvSpPr>
        <p:spPr>
          <a:xfrm>
            <a:off x="92982" y="42863"/>
            <a:ext cx="6422118" cy="504825"/>
          </a:xfrm>
        </p:spPr>
        <p:txBody>
          <a:bodyPr/>
          <a:lstStyle/>
          <a:p>
            <a:pPr fontAlgn="ctr"/>
            <a:r>
              <a:rPr lang="en-US" dirty="0" smtClean="0"/>
              <a:t>P7. </a:t>
            </a:r>
            <a:r>
              <a:rPr lang="en-US" dirty="0"/>
              <a:t>At the Laver, we </a:t>
            </a:r>
            <a:r>
              <a:rPr lang="en-US" dirty="0" smtClean="0"/>
              <a:t>respond in faith to our </a:t>
            </a:r>
            <a:r>
              <a:rPr lang="en-US" dirty="0"/>
              <a:t>new identity in Christ </a:t>
            </a:r>
            <a:r>
              <a:rPr lang="en-US" u="sng" dirty="0" smtClean="0"/>
              <a:t>by</a:t>
            </a:r>
            <a:r>
              <a:rPr lang="en-US" dirty="0" smtClean="0"/>
              <a:t> </a:t>
            </a:r>
            <a:r>
              <a:rPr lang="en-US" dirty="0"/>
              <a:t>devoting our lives </a:t>
            </a:r>
            <a:r>
              <a:rPr lang="en-US" dirty="0" smtClean="0"/>
              <a:t>to </a:t>
            </a:r>
            <a:r>
              <a:rPr lang="en-US" dirty="0"/>
              <a:t>serve God</a:t>
            </a:r>
            <a:endParaRPr lang="en-ZA" dirty="0"/>
          </a:p>
        </p:txBody>
      </p:sp>
      <p:sp>
        <p:nvSpPr>
          <p:cNvPr id="4" name="Slide Number Placeholder 3"/>
          <p:cNvSpPr>
            <a:spLocks noGrp="1"/>
          </p:cNvSpPr>
          <p:nvPr>
            <p:ph type="sldNum" sz="quarter" idx="12"/>
          </p:nvPr>
        </p:nvSpPr>
        <p:spPr/>
        <p:txBody>
          <a:bodyPr/>
          <a:lstStyle/>
          <a:p>
            <a:pPr>
              <a:defRPr/>
            </a:pPr>
            <a:fld id="{9B69759B-C1D9-417C-9B4A-0F717375400C}" type="slidenum">
              <a:rPr lang="en-ZA" smtClean="0"/>
              <a:pPr>
                <a:defRPr/>
              </a:pPr>
              <a:t>16</a:t>
            </a:fld>
            <a:endParaRPr lang="en-ZA"/>
          </a:p>
        </p:txBody>
      </p:sp>
      <p:sp>
        <p:nvSpPr>
          <p:cNvPr id="6" name="Rectangle 5"/>
          <p:cNvSpPr/>
          <p:nvPr/>
        </p:nvSpPr>
        <p:spPr>
          <a:xfrm>
            <a:off x="175650" y="5327637"/>
            <a:ext cx="6225150" cy="1446550"/>
          </a:xfrm>
          <a:prstGeom prst="rect">
            <a:avLst/>
          </a:prstGeom>
          <a:solidFill>
            <a:schemeClr val="tx2"/>
          </a:solidFill>
        </p:spPr>
        <p:txBody>
          <a:bodyPr wrap="square">
            <a:spAutoFit/>
          </a:bodyPr>
          <a:lstStyle/>
          <a:p>
            <a:pPr marL="0" lvl="2" algn="ctr" fontAlgn="base">
              <a:spcBef>
                <a:spcPct val="0"/>
              </a:spcBef>
              <a:spcAft>
                <a:spcPct val="0"/>
              </a:spcAft>
            </a:pPr>
            <a:r>
              <a:rPr lang="en-US" sz="2200" b="1" dirty="0">
                <a:solidFill>
                  <a:prstClr val="white"/>
                </a:solidFill>
                <a:latin typeface="Century Gothic" panose="020B0502020202020204" pitchFamily="34" charset="0"/>
                <a:ea typeface="MS PGothic" pitchFamily="34" charset="-128"/>
              </a:rPr>
              <a:t>Faith says </a:t>
            </a:r>
            <a:r>
              <a:rPr lang="en-US" sz="2200" b="1" i="1" dirty="0">
                <a:solidFill>
                  <a:prstClr val="white"/>
                </a:solidFill>
                <a:latin typeface="Century Gothic" panose="020B0502020202020204" pitchFamily="34" charset="0"/>
                <a:ea typeface="MS PGothic" pitchFamily="34" charset="-128"/>
              </a:rPr>
              <a:t>“that’s me – </a:t>
            </a:r>
            <a:r>
              <a:rPr lang="en-US" sz="2200" b="1" i="1" dirty="0" smtClean="0">
                <a:solidFill>
                  <a:prstClr val="white"/>
                </a:solidFill>
                <a:latin typeface="Century Gothic" panose="020B0502020202020204" pitchFamily="34" charset="0"/>
                <a:ea typeface="MS PGothic" pitchFamily="34" charset="-128"/>
              </a:rPr>
              <a:t> I don’t love this world, I’m partnering with God, always abounding in His works, making </a:t>
            </a:r>
            <a:r>
              <a:rPr lang="en-US" sz="2200" b="1" i="1" dirty="0">
                <a:solidFill>
                  <a:prstClr val="white"/>
                </a:solidFill>
                <a:latin typeface="Century Gothic" panose="020B0502020202020204" pitchFamily="34" charset="0"/>
                <a:ea typeface="MS PGothic" pitchFamily="34" charset="-128"/>
              </a:rPr>
              <a:t>disciples of all </a:t>
            </a:r>
            <a:r>
              <a:rPr lang="en-US" sz="2200" b="1" i="1" dirty="0" smtClean="0">
                <a:solidFill>
                  <a:prstClr val="white"/>
                </a:solidFill>
                <a:latin typeface="Century Gothic" panose="020B0502020202020204" pitchFamily="34" charset="0"/>
                <a:ea typeface="MS PGothic" pitchFamily="34" charset="-128"/>
              </a:rPr>
              <a:t>nations”</a:t>
            </a:r>
            <a:endParaRPr lang="en-US" sz="2200" b="1" i="1" dirty="0">
              <a:solidFill>
                <a:prstClr val="white"/>
              </a:solidFill>
              <a:latin typeface="Century Gothic" panose="020B0502020202020204" pitchFamily="34" charset="0"/>
              <a:ea typeface="MS PGothic" pitchFamily="34" charset="-128"/>
            </a:endParaRPr>
          </a:p>
        </p:txBody>
      </p:sp>
      <p:sp>
        <p:nvSpPr>
          <p:cNvPr id="7" name="Down Arrow 6"/>
          <p:cNvSpPr/>
          <p:nvPr/>
        </p:nvSpPr>
        <p:spPr>
          <a:xfrm>
            <a:off x="2953543" y="5058283"/>
            <a:ext cx="847165" cy="403412"/>
          </a:xfrm>
          <a:prstGeom prst="downArrow">
            <a:avLst/>
          </a:prstGeom>
          <a:solidFill>
            <a:schemeClr val="tx2"/>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en-ZA">
              <a:solidFill>
                <a:prstClr val="white"/>
              </a:solidFill>
            </a:endParaRPr>
          </a:p>
        </p:txBody>
      </p:sp>
      <p:sp>
        <p:nvSpPr>
          <p:cNvPr id="10" name="Content Placeholder 2"/>
          <p:cNvSpPr txBox="1">
            <a:spLocks/>
          </p:cNvSpPr>
          <p:nvPr/>
        </p:nvSpPr>
        <p:spPr bwMode="auto">
          <a:xfrm>
            <a:off x="2314576" y="1689121"/>
            <a:ext cx="4486275" cy="36646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oAutofit/>
          </a:bodyPr>
          <a:lstStyle>
            <a:lvl1pPr marL="342900" indent="-342900" algn="l" rtl="0" eaLnBrk="0" fontAlgn="base" hangingPunct="0">
              <a:spcBef>
                <a:spcPct val="20000"/>
              </a:spcBef>
              <a:spcAft>
                <a:spcPct val="0"/>
              </a:spcAft>
              <a:buFont typeface="Arial" pitchFamily="34" charset="0"/>
              <a:buChar char="•"/>
              <a:defRPr sz="3200" kern="1200">
                <a:solidFill>
                  <a:schemeClr val="tx1"/>
                </a:solidFill>
                <a:latin typeface="+mn-lt"/>
                <a:ea typeface="MS PGothic" pitchFamily="34" charset="-128"/>
                <a:cs typeface="ＭＳ Ｐゴシック" charset="0"/>
              </a:defRPr>
            </a:lvl1pPr>
            <a:lvl2pPr marL="742950" indent="-285750" algn="l" rtl="0" eaLnBrk="0" fontAlgn="base" hangingPunct="0">
              <a:spcBef>
                <a:spcPct val="20000"/>
              </a:spcBef>
              <a:spcAft>
                <a:spcPct val="0"/>
              </a:spcAft>
              <a:buFont typeface="Arial" pitchFamily="34" charset="0"/>
              <a:buChar char="–"/>
              <a:defRPr sz="2800" kern="1200">
                <a:solidFill>
                  <a:schemeClr val="tx1"/>
                </a:solidFill>
                <a:latin typeface="+mn-lt"/>
                <a:ea typeface="MS PGothic" pitchFamily="34" charset="-128"/>
                <a:cs typeface="+mn-cs"/>
              </a:defRPr>
            </a:lvl2pPr>
            <a:lvl3pPr marL="1143000" indent="-228600" algn="l" rtl="0" eaLnBrk="0" fontAlgn="base" hangingPunct="0">
              <a:spcBef>
                <a:spcPct val="20000"/>
              </a:spcBef>
              <a:spcAft>
                <a:spcPct val="0"/>
              </a:spcAft>
              <a:buFont typeface="Arial" pitchFamily="34" charset="0"/>
              <a:buChar char="•"/>
              <a:defRPr sz="2400" kern="1200">
                <a:solidFill>
                  <a:schemeClr val="tx1"/>
                </a:solidFill>
                <a:latin typeface="+mn-lt"/>
                <a:ea typeface="MS PGothic" pitchFamily="34" charset="-128"/>
                <a:cs typeface="+mn-cs"/>
              </a:defRPr>
            </a:lvl3pPr>
            <a:lvl4pPr marL="1600200" indent="-228600" algn="l" rtl="0" eaLnBrk="0" fontAlgn="base" hangingPunct="0">
              <a:spcBef>
                <a:spcPct val="20000"/>
              </a:spcBef>
              <a:spcAft>
                <a:spcPct val="0"/>
              </a:spcAft>
              <a:buFont typeface="Arial" pitchFamily="34" charset="0"/>
              <a:buChar char="–"/>
              <a:defRPr sz="2000" kern="1200">
                <a:solidFill>
                  <a:schemeClr val="tx1"/>
                </a:solidFill>
                <a:latin typeface="+mn-lt"/>
                <a:ea typeface="MS PGothic" pitchFamily="34" charset="-128"/>
                <a:cs typeface="+mn-cs"/>
              </a:defRPr>
            </a:lvl4pPr>
            <a:lvl5pPr marL="2057400" indent="-228600" algn="l" rtl="0" eaLnBrk="0" fontAlgn="base" hangingPunct="0">
              <a:spcBef>
                <a:spcPct val="20000"/>
              </a:spcBef>
              <a:spcAft>
                <a:spcPct val="0"/>
              </a:spcAft>
              <a:buFont typeface="Arial" pitchFamily="34" charset="0"/>
              <a:buChar char="»"/>
              <a:defRPr sz="2000" kern="1200">
                <a:solidFill>
                  <a:schemeClr val="tx1"/>
                </a:solidFill>
                <a:latin typeface="+mn-lt"/>
                <a:ea typeface="MS PGothic" pitchFamily="34" charset="-128"/>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266700" indent="-266700">
              <a:spcBef>
                <a:spcPts val="0"/>
              </a:spcBef>
              <a:buFont typeface="+mj-lt"/>
              <a:buAutoNum type="arabicPeriod"/>
              <a:defRPr/>
            </a:pPr>
            <a:r>
              <a:rPr lang="en-US" sz="2200" dirty="0" smtClean="0">
                <a:solidFill>
                  <a:prstClr val="black"/>
                </a:solidFill>
                <a:latin typeface="Century Gothic" panose="020B0502020202020204" pitchFamily="34" charset="0"/>
                <a:cs typeface="Arial" pitchFamily="34" charset="0"/>
              </a:rPr>
              <a:t>Child of God (fam. business)</a:t>
            </a:r>
          </a:p>
          <a:p>
            <a:pPr marL="266700" indent="-266700">
              <a:spcBef>
                <a:spcPts val="0"/>
              </a:spcBef>
              <a:buFont typeface="+mj-lt"/>
              <a:buAutoNum type="arabicPeriod"/>
              <a:defRPr/>
            </a:pPr>
            <a:r>
              <a:rPr lang="en-US" sz="2200" dirty="0" smtClean="0">
                <a:solidFill>
                  <a:prstClr val="black"/>
                </a:solidFill>
                <a:latin typeface="Century Gothic" panose="020B0502020202020204" pitchFamily="34" charset="0"/>
                <a:cs typeface="Arial" pitchFamily="34" charset="0"/>
              </a:rPr>
              <a:t>Priest of God </a:t>
            </a:r>
            <a:r>
              <a:rPr lang="en-US" sz="2000" dirty="0">
                <a:solidFill>
                  <a:schemeClr val="bg1">
                    <a:lumMod val="65000"/>
                  </a:schemeClr>
                </a:solidFill>
                <a:latin typeface="Century Gothic" panose="020B0502020202020204" pitchFamily="34" charset="0"/>
                <a:cs typeface="Arial" pitchFamily="34" charset="0"/>
              </a:rPr>
              <a:t>(Rev 1:6)</a:t>
            </a:r>
            <a:endParaRPr lang="en-ZA" sz="2000" dirty="0">
              <a:solidFill>
                <a:schemeClr val="bg1">
                  <a:lumMod val="65000"/>
                </a:schemeClr>
              </a:solidFill>
              <a:latin typeface="Century Gothic" panose="020B0502020202020204" pitchFamily="34" charset="0"/>
              <a:cs typeface="Arial" pitchFamily="34" charset="0"/>
            </a:endParaRPr>
          </a:p>
          <a:p>
            <a:pPr marL="266700" indent="-266700">
              <a:spcBef>
                <a:spcPts val="0"/>
              </a:spcBef>
              <a:buFont typeface="+mj-lt"/>
              <a:buAutoNum type="arabicPeriod"/>
              <a:defRPr/>
            </a:pPr>
            <a:r>
              <a:rPr lang="en-US" sz="2200" dirty="0">
                <a:solidFill>
                  <a:prstClr val="black"/>
                </a:solidFill>
                <a:latin typeface="Century Gothic" panose="020B0502020202020204" pitchFamily="34" charset="0"/>
                <a:cs typeface="Arial" pitchFamily="34" charset="0"/>
              </a:rPr>
              <a:t>Bride of </a:t>
            </a:r>
            <a:r>
              <a:rPr lang="en-US" sz="2200" dirty="0" smtClean="0">
                <a:solidFill>
                  <a:prstClr val="black"/>
                </a:solidFill>
                <a:latin typeface="Century Gothic" panose="020B0502020202020204" pitchFamily="34" charset="0"/>
                <a:cs typeface="Arial" pitchFamily="34" charset="0"/>
              </a:rPr>
              <a:t>Christ</a:t>
            </a:r>
            <a:r>
              <a:rPr lang="en-ZA" sz="2200" dirty="0" smtClean="0">
                <a:solidFill>
                  <a:prstClr val="black"/>
                </a:solidFill>
                <a:latin typeface="Century Gothic" panose="020B0502020202020204" pitchFamily="34" charset="0"/>
                <a:cs typeface="Arial" pitchFamily="34" charset="0"/>
              </a:rPr>
              <a:t> (intimacy + </a:t>
            </a:r>
            <a:r>
              <a:rPr lang="en-ZA" sz="2200" dirty="0" err="1" smtClean="0">
                <a:solidFill>
                  <a:prstClr val="black"/>
                </a:solidFill>
                <a:latin typeface="Century Gothic" panose="020B0502020202020204" pitchFamily="34" charset="0"/>
                <a:cs typeface="Arial" pitchFamily="34" charset="0"/>
              </a:rPr>
              <a:t>p’nship</a:t>
            </a:r>
            <a:r>
              <a:rPr lang="en-ZA" sz="2200" dirty="0" smtClean="0">
                <a:solidFill>
                  <a:prstClr val="black"/>
                </a:solidFill>
                <a:latin typeface="Century Gothic" panose="020B0502020202020204" pitchFamily="34" charset="0"/>
                <a:cs typeface="Arial" pitchFamily="34" charset="0"/>
              </a:rPr>
              <a:t>) </a:t>
            </a:r>
            <a:r>
              <a:rPr lang="en-ZA" sz="2000" dirty="0" smtClean="0">
                <a:solidFill>
                  <a:schemeClr val="bg1">
                    <a:lumMod val="65000"/>
                  </a:schemeClr>
                </a:solidFill>
                <a:latin typeface="Century Gothic" panose="020B0502020202020204" pitchFamily="34" charset="0"/>
                <a:cs typeface="Arial" pitchFamily="34" charset="0"/>
              </a:rPr>
              <a:t>(</a:t>
            </a:r>
            <a:r>
              <a:rPr lang="en-ZA" sz="2000" dirty="0" err="1" smtClean="0">
                <a:solidFill>
                  <a:schemeClr val="bg1">
                    <a:lumMod val="65000"/>
                  </a:schemeClr>
                </a:solidFill>
                <a:latin typeface="Century Gothic" panose="020B0502020202020204" pitchFamily="34" charset="0"/>
                <a:cs typeface="Arial" pitchFamily="34" charset="0"/>
              </a:rPr>
              <a:t>Eph</a:t>
            </a:r>
            <a:r>
              <a:rPr lang="en-ZA" sz="2000" dirty="0" smtClean="0">
                <a:solidFill>
                  <a:schemeClr val="bg1">
                    <a:lumMod val="65000"/>
                  </a:schemeClr>
                </a:solidFill>
                <a:latin typeface="Century Gothic" panose="020B0502020202020204" pitchFamily="34" charset="0"/>
                <a:cs typeface="Arial" pitchFamily="34" charset="0"/>
              </a:rPr>
              <a:t> 5:22-23)</a:t>
            </a:r>
            <a:endParaRPr lang="en-ZA" sz="2200" dirty="0">
              <a:solidFill>
                <a:prstClr val="black"/>
              </a:solidFill>
              <a:latin typeface="Century Gothic" panose="020B0502020202020204" pitchFamily="34" charset="0"/>
              <a:cs typeface="Arial" pitchFamily="34" charset="0"/>
            </a:endParaRPr>
          </a:p>
          <a:p>
            <a:pPr marL="266700" indent="-266700">
              <a:spcBef>
                <a:spcPts val="0"/>
              </a:spcBef>
              <a:buFont typeface="+mj-lt"/>
              <a:buAutoNum type="arabicPeriod"/>
              <a:defRPr/>
            </a:pPr>
            <a:r>
              <a:rPr lang="en-US" sz="2200" dirty="0" smtClean="0">
                <a:solidFill>
                  <a:prstClr val="black"/>
                </a:solidFill>
                <a:latin typeface="Century Gothic" panose="020B0502020202020204" pitchFamily="34" charset="0"/>
                <a:cs typeface="Arial" pitchFamily="34" charset="0"/>
              </a:rPr>
              <a:t>Servant of God </a:t>
            </a:r>
            <a:r>
              <a:rPr lang="en-US" sz="2000" dirty="0">
                <a:solidFill>
                  <a:schemeClr val="bg1">
                    <a:lumMod val="65000"/>
                  </a:schemeClr>
                </a:solidFill>
                <a:latin typeface="Century Gothic" panose="020B0502020202020204" pitchFamily="34" charset="0"/>
                <a:cs typeface="Arial" pitchFamily="34" charset="0"/>
              </a:rPr>
              <a:t>(Rev 22:6)</a:t>
            </a:r>
            <a:endParaRPr lang="en-ZA" sz="2000" dirty="0">
              <a:solidFill>
                <a:schemeClr val="bg1">
                  <a:lumMod val="65000"/>
                </a:schemeClr>
              </a:solidFill>
              <a:latin typeface="Century Gothic" panose="020B0502020202020204" pitchFamily="34" charset="0"/>
              <a:cs typeface="Arial" pitchFamily="34" charset="0"/>
            </a:endParaRPr>
          </a:p>
          <a:p>
            <a:pPr marL="266700" indent="-266700">
              <a:spcBef>
                <a:spcPts val="0"/>
              </a:spcBef>
              <a:buFont typeface="+mj-lt"/>
              <a:buAutoNum type="arabicPeriod"/>
              <a:defRPr/>
            </a:pPr>
            <a:r>
              <a:rPr lang="en-US" sz="2200" dirty="0">
                <a:solidFill>
                  <a:prstClr val="black"/>
                </a:solidFill>
                <a:latin typeface="Century Gothic" panose="020B0502020202020204" pitchFamily="34" charset="0"/>
                <a:cs typeface="Arial" pitchFamily="34" charset="0"/>
              </a:rPr>
              <a:t>God’s </a:t>
            </a:r>
            <a:r>
              <a:rPr lang="en-US" sz="2200" dirty="0" smtClean="0">
                <a:solidFill>
                  <a:prstClr val="black"/>
                </a:solidFill>
                <a:latin typeface="Century Gothic" panose="020B0502020202020204" pitchFamily="34" charset="0"/>
                <a:cs typeface="Arial" pitchFamily="34" charset="0"/>
              </a:rPr>
              <a:t>army </a:t>
            </a:r>
            <a:r>
              <a:rPr lang="en-US" sz="2000" dirty="0">
                <a:solidFill>
                  <a:schemeClr val="bg1">
                    <a:lumMod val="65000"/>
                  </a:schemeClr>
                </a:solidFill>
                <a:latin typeface="Century Gothic" panose="020B0502020202020204" pitchFamily="34" charset="0"/>
                <a:cs typeface="Arial" pitchFamily="34" charset="0"/>
              </a:rPr>
              <a:t>(2 Cor 10; </a:t>
            </a:r>
            <a:r>
              <a:rPr lang="en-US" sz="2000" dirty="0" err="1">
                <a:solidFill>
                  <a:schemeClr val="bg1">
                    <a:lumMod val="65000"/>
                  </a:schemeClr>
                </a:solidFill>
                <a:latin typeface="Century Gothic" panose="020B0502020202020204" pitchFamily="34" charset="0"/>
                <a:cs typeface="Arial" pitchFamily="34" charset="0"/>
              </a:rPr>
              <a:t>Eph</a:t>
            </a:r>
            <a:r>
              <a:rPr lang="en-US" sz="2000" dirty="0">
                <a:solidFill>
                  <a:schemeClr val="bg1">
                    <a:lumMod val="65000"/>
                  </a:schemeClr>
                </a:solidFill>
                <a:latin typeface="Century Gothic" panose="020B0502020202020204" pitchFamily="34" charset="0"/>
                <a:cs typeface="Arial" pitchFamily="34" charset="0"/>
              </a:rPr>
              <a:t> 6)</a:t>
            </a:r>
            <a:endParaRPr lang="en-ZA" sz="2000" dirty="0">
              <a:solidFill>
                <a:schemeClr val="bg1">
                  <a:lumMod val="65000"/>
                </a:schemeClr>
              </a:solidFill>
              <a:latin typeface="Century Gothic" panose="020B0502020202020204" pitchFamily="34" charset="0"/>
              <a:cs typeface="Arial" pitchFamily="34" charset="0"/>
            </a:endParaRPr>
          </a:p>
          <a:p>
            <a:pPr marL="266700" indent="-266700">
              <a:spcBef>
                <a:spcPts val="0"/>
              </a:spcBef>
              <a:buFont typeface="+mj-lt"/>
              <a:buAutoNum type="arabicPeriod"/>
              <a:defRPr/>
            </a:pPr>
            <a:r>
              <a:rPr lang="en-US" sz="2200" dirty="0" smtClean="0">
                <a:solidFill>
                  <a:prstClr val="black"/>
                </a:solidFill>
                <a:latin typeface="Century Gothic" panose="020B0502020202020204" pitchFamily="34" charset="0"/>
                <a:cs typeface="Arial" pitchFamily="34" charset="0"/>
              </a:rPr>
              <a:t>God’s instrument, created </a:t>
            </a:r>
            <a:br>
              <a:rPr lang="en-US" sz="2200" dirty="0" smtClean="0">
                <a:solidFill>
                  <a:prstClr val="black"/>
                </a:solidFill>
                <a:latin typeface="Century Gothic" panose="020B0502020202020204" pitchFamily="34" charset="0"/>
                <a:cs typeface="Arial" pitchFamily="34" charset="0"/>
              </a:rPr>
            </a:br>
            <a:r>
              <a:rPr lang="en-US" sz="2200" dirty="0" smtClean="0">
                <a:solidFill>
                  <a:prstClr val="black"/>
                </a:solidFill>
                <a:latin typeface="Century Gothic" panose="020B0502020202020204" pitchFamily="34" charset="0"/>
                <a:cs typeface="Arial" pitchFamily="34" charset="0"/>
              </a:rPr>
              <a:t>for good works </a:t>
            </a:r>
            <a:r>
              <a:rPr lang="en-US" sz="2000" dirty="0">
                <a:solidFill>
                  <a:schemeClr val="bg1">
                    <a:lumMod val="65000"/>
                  </a:schemeClr>
                </a:solidFill>
                <a:latin typeface="Century Gothic" panose="020B0502020202020204" pitchFamily="34" charset="0"/>
                <a:cs typeface="Arial" pitchFamily="34" charset="0"/>
              </a:rPr>
              <a:t>(</a:t>
            </a:r>
            <a:r>
              <a:rPr lang="en-US" sz="2000" dirty="0" err="1">
                <a:solidFill>
                  <a:schemeClr val="bg1">
                    <a:lumMod val="65000"/>
                  </a:schemeClr>
                </a:solidFill>
                <a:latin typeface="Century Gothic" panose="020B0502020202020204" pitchFamily="34" charset="0"/>
                <a:cs typeface="Arial" pitchFamily="34" charset="0"/>
              </a:rPr>
              <a:t>Eph</a:t>
            </a:r>
            <a:r>
              <a:rPr lang="en-US" sz="2000" dirty="0">
                <a:solidFill>
                  <a:schemeClr val="bg1">
                    <a:lumMod val="65000"/>
                  </a:schemeClr>
                </a:solidFill>
                <a:latin typeface="Century Gothic" panose="020B0502020202020204" pitchFamily="34" charset="0"/>
                <a:cs typeface="Arial" pitchFamily="34" charset="0"/>
              </a:rPr>
              <a:t> 2:10)</a:t>
            </a:r>
          </a:p>
          <a:p>
            <a:pPr marL="266700" indent="-266700">
              <a:spcBef>
                <a:spcPts val="0"/>
              </a:spcBef>
              <a:buFont typeface="+mj-lt"/>
              <a:buAutoNum type="arabicPeriod"/>
              <a:defRPr/>
            </a:pPr>
            <a:r>
              <a:rPr lang="en-US" sz="2200" dirty="0" smtClean="0">
                <a:solidFill>
                  <a:prstClr val="black"/>
                </a:solidFill>
                <a:latin typeface="Century Gothic" panose="020B0502020202020204" pitchFamily="34" charset="0"/>
                <a:cs typeface="Arial" pitchFamily="34" charset="0"/>
              </a:rPr>
              <a:t>Jesus’s hands and feet</a:t>
            </a:r>
          </a:p>
          <a:p>
            <a:pPr marL="266700" indent="-266700">
              <a:spcBef>
                <a:spcPts val="0"/>
              </a:spcBef>
              <a:buFont typeface="+mj-lt"/>
              <a:buAutoNum type="arabicPeriod"/>
              <a:defRPr/>
            </a:pPr>
            <a:r>
              <a:rPr lang="en-US" sz="2200" dirty="0" smtClean="0">
                <a:solidFill>
                  <a:prstClr val="black"/>
                </a:solidFill>
                <a:latin typeface="Century Gothic" panose="020B0502020202020204" pitchFamily="34" charset="0"/>
                <a:cs typeface="Arial" pitchFamily="34" charset="0"/>
              </a:rPr>
              <a:t>Branch, to bare fruit </a:t>
            </a:r>
            <a:r>
              <a:rPr lang="en-US" sz="2000" dirty="0">
                <a:solidFill>
                  <a:schemeClr val="bg1">
                    <a:lumMod val="65000"/>
                  </a:schemeClr>
                </a:solidFill>
                <a:latin typeface="Century Gothic" panose="020B0502020202020204" pitchFamily="34" charset="0"/>
                <a:cs typeface="Arial" pitchFamily="34" charset="0"/>
              </a:rPr>
              <a:t>(</a:t>
            </a:r>
            <a:r>
              <a:rPr lang="en-US" sz="2000" dirty="0" err="1">
                <a:solidFill>
                  <a:schemeClr val="bg1">
                    <a:lumMod val="65000"/>
                  </a:schemeClr>
                </a:solidFill>
                <a:latin typeface="Century Gothic" panose="020B0502020202020204" pitchFamily="34" charset="0"/>
                <a:cs typeface="Arial" pitchFamily="34" charset="0"/>
              </a:rPr>
              <a:t>Jn</a:t>
            </a:r>
            <a:r>
              <a:rPr lang="en-US" sz="2000" dirty="0">
                <a:solidFill>
                  <a:schemeClr val="bg1">
                    <a:lumMod val="65000"/>
                  </a:schemeClr>
                </a:solidFill>
                <a:latin typeface="Century Gothic" panose="020B0502020202020204" pitchFamily="34" charset="0"/>
                <a:cs typeface="Arial" pitchFamily="34" charset="0"/>
              </a:rPr>
              <a:t> 15)</a:t>
            </a:r>
            <a:endParaRPr lang="en-ZA" sz="2000" dirty="0">
              <a:solidFill>
                <a:schemeClr val="bg1">
                  <a:lumMod val="65000"/>
                </a:schemeClr>
              </a:solidFill>
              <a:latin typeface="Century Gothic" panose="020B0502020202020204" pitchFamily="34" charset="0"/>
              <a:cs typeface="Arial" pitchFamily="34" charset="0"/>
            </a:endParaRPr>
          </a:p>
        </p:txBody>
      </p:sp>
      <p:sp>
        <p:nvSpPr>
          <p:cNvPr id="3" name="Rectangle 2"/>
          <p:cNvSpPr/>
          <p:nvPr/>
        </p:nvSpPr>
        <p:spPr>
          <a:xfrm>
            <a:off x="6613784" y="4048036"/>
            <a:ext cx="2609338" cy="2677656"/>
          </a:xfrm>
          <a:prstGeom prst="rect">
            <a:avLst/>
          </a:prstGeom>
        </p:spPr>
        <p:txBody>
          <a:bodyPr wrap="square">
            <a:spAutoFit/>
          </a:bodyPr>
          <a:lstStyle/>
          <a:p>
            <a:r>
              <a:rPr lang="en-ZA" sz="2400" b="1" i="1" dirty="0" smtClean="0">
                <a:solidFill>
                  <a:schemeClr val="bg1">
                    <a:lumMod val="85000"/>
                  </a:schemeClr>
                </a:solidFill>
                <a:latin typeface="Century Gothic" panose="020B0502020202020204" pitchFamily="34" charset="0"/>
              </a:rPr>
              <a:t>Be </a:t>
            </a:r>
            <a:r>
              <a:rPr lang="en-ZA" sz="2400" b="1" i="1" dirty="0">
                <a:solidFill>
                  <a:schemeClr val="bg1">
                    <a:lumMod val="85000"/>
                  </a:schemeClr>
                </a:solidFill>
                <a:latin typeface="Century Gothic" panose="020B0502020202020204" pitchFamily="34" charset="0"/>
              </a:rPr>
              <a:t>steadfast, immovable, always abounding in the work of the </a:t>
            </a:r>
            <a:r>
              <a:rPr lang="en-ZA" sz="2400" b="1" i="1" dirty="0" smtClean="0">
                <a:solidFill>
                  <a:schemeClr val="bg1">
                    <a:lumMod val="85000"/>
                  </a:schemeClr>
                </a:solidFill>
                <a:latin typeface="Century Gothic" panose="020B0502020202020204" pitchFamily="34" charset="0"/>
              </a:rPr>
              <a:t>Lord</a:t>
            </a:r>
            <a:r>
              <a:rPr lang="en-ZA" sz="2400" i="1" dirty="0" smtClean="0">
                <a:solidFill>
                  <a:schemeClr val="bg1">
                    <a:lumMod val="85000"/>
                  </a:schemeClr>
                </a:solidFill>
                <a:latin typeface="Century Gothic" panose="020B0502020202020204" pitchFamily="34" charset="0"/>
              </a:rPr>
              <a:t> </a:t>
            </a:r>
            <a:br>
              <a:rPr lang="en-ZA" sz="2400" i="1" dirty="0" smtClean="0">
                <a:solidFill>
                  <a:schemeClr val="bg1">
                    <a:lumMod val="85000"/>
                  </a:schemeClr>
                </a:solidFill>
                <a:latin typeface="Century Gothic" panose="020B0502020202020204" pitchFamily="34" charset="0"/>
              </a:rPr>
            </a:br>
            <a:r>
              <a:rPr lang="en-ZA" sz="2400" dirty="0" smtClean="0">
                <a:solidFill>
                  <a:schemeClr val="bg1">
                    <a:lumMod val="85000"/>
                  </a:schemeClr>
                </a:solidFill>
                <a:latin typeface="Century Gothic" panose="020B0502020202020204" pitchFamily="34" charset="0"/>
              </a:rPr>
              <a:t>(</a:t>
            </a:r>
            <a:r>
              <a:rPr lang="en-ZA" sz="2400" dirty="0">
                <a:solidFill>
                  <a:schemeClr val="bg1">
                    <a:lumMod val="85000"/>
                  </a:schemeClr>
                </a:solidFill>
                <a:latin typeface="Century Gothic" panose="020B0502020202020204" pitchFamily="34" charset="0"/>
              </a:rPr>
              <a:t>1 Co 15:58) </a:t>
            </a:r>
          </a:p>
        </p:txBody>
      </p:sp>
      <p:pic>
        <p:nvPicPr>
          <p:cNvPr id="7170" name="Picture 2" descr="http://www.signsofthetimes.org.au/site_data/1117/assets/0041/8378/WhoIsTheHolySpirit.gif"/>
          <p:cNvPicPr>
            <a:picLocks noChangeAspect="1" noChangeArrowheads="1"/>
          </p:cNvPicPr>
          <p:nvPr/>
        </p:nvPicPr>
        <p:blipFill>
          <a:blip r:embed="rId4" cstate="print">
            <a:duotone>
              <a:prstClr val="black"/>
              <a:schemeClr val="accent1">
                <a:tint val="45000"/>
                <a:satMod val="400000"/>
              </a:schemeClr>
            </a:duotone>
            <a:extLst>
              <a:ext uri="{28A0092B-C50C-407E-A947-70E740481C1C}">
                <a14:useLocalDpi xmlns:a14="http://schemas.microsoft.com/office/drawing/2010/main" val="0"/>
              </a:ext>
            </a:extLst>
          </a:blip>
          <a:srcRect/>
          <a:stretch>
            <a:fillRect/>
          </a:stretch>
        </p:blipFill>
        <p:spPr bwMode="auto">
          <a:xfrm>
            <a:off x="6613784" y="2716477"/>
            <a:ext cx="2437882" cy="1134798"/>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
        <p:nvSpPr>
          <p:cNvPr id="11" name="Content Placeholder 2"/>
          <p:cNvSpPr txBox="1">
            <a:spLocks/>
          </p:cNvSpPr>
          <p:nvPr/>
        </p:nvSpPr>
        <p:spPr bwMode="auto">
          <a:xfrm>
            <a:off x="88900" y="1689121"/>
            <a:ext cx="2314576" cy="36646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oAutofit/>
          </a:bodyPr>
          <a:lstStyle>
            <a:lvl1pPr marL="342900" indent="-342900" algn="l" rtl="0" eaLnBrk="0" fontAlgn="base" hangingPunct="0">
              <a:spcBef>
                <a:spcPct val="20000"/>
              </a:spcBef>
              <a:spcAft>
                <a:spcPct val="0"/>
              </a:spcAft>
              <a:buFont typeface="Arial" pitchFamily="34" charset="0"/>
              <a:buChar char="•"/>
              <a:defRPr sz="3200" kern="1200">
                <a:solidFill>
                  <a:schemeClr val="tx1"/>
                </a:solidFill>
                <a:latin typeface="+mn-lt"/>
                <a:ea typeface="MS PGothic" pitchFamily="34" charset="-128"/>
                <a:cs typeface="ＭＳ Ｐゴシック" charset="0"/>
              </a:defRPr>
            </a:lvl1pPr>
            <a:lvl2pPr marL="742950" indent="-285750" algn="l" rtl="0" eaLnBrk="0" fontAlgn="base" hangingPunct="0">
              <a:spcBef>
                <a:spcPct val="20000"/>
              </a:spcBef>
              <a:spcAft>
                <a:spcPct val="0"/>
              </a:spcAft>
              <a:buFont typeface="Arial" pitchFamily="34" charset="0"/>
              <a:buChar char="–"/>
              <a:defRPr sz="2800" kern="1200">
                <a:solidFill>
                  <a:schemeClr val="tx1"/>
                </a:solidFill>
                <a:latin typeface="+mn-lt"/>
                <a:ea typeface="MS PGothic" pitchFamily="34" charset="-128"/>
                <a:cs typeface="+mn-cs"/>
              </a:defRPr>
            </a:lvl2pPr>
            <a:lvl3pPr marL="1143000" indent="-228600" algn="l" rtl="0" eaLnBrk="0" fontAlgn="base" hangingPunct="0">
              <a:spcBef>
                <a:spcPct val="20000"/>
              </a:spcBef>
              <a:spcAft>
                <a:spcPct val="0"/>
              </a:spcAft>
              <a:buFont typeface="Arial" pitchFamily="34" charset="0"/>
              <a:buChar char="•"/>
              <a:defRPr sz="2400" kern="1200">
                <a:solidFill>
                  <a:schemeClr val="tx1"/>
                </a:solidFill>
                <a:latin typeface="+mn-lt"/>
                <a:ea typeface="MS PGothic" pitchFamily="34" charset="-128"/>
                <a:cs typeface="+mn-cs"/>
              </a:defRPr>
            </a:lvl3pPr>
            <a:lvl4pPr marL="1600200" indent="-228600" algn="l" rtl="0" eaLnBrk="0" fontAlgn="base" hangingPunct="0">
              <a:spcBef>
                <a:spcPct val="20000"/>
              </a:spcBef>
              <a:spcAft>
                <a:spcPct val="0"/>
              </a:spcAft>
              <a:buFont typeface="Arial" pitchFamily="34" charset="0"/>
              <a:buChar char="–"/>
              <a:defRPr sz="2000" kern="1200">
                <a:solidFill>
                  <a:schemeClr val="tx1"/>
                </a:solidFill>
                <a:latin typeface="+mn-lt"/>
                <a:ea typeface="MS PGothic" pitchFamily="34" charset="-128"/>
                <a:cs typeface="+mn-cs"/>
              </a:defRPr>
            </a:lvl4pPr>
            <a:lvl5pPr marL="2057400" indent="-228600" algn="l" rtl="0" eaLnBrk="0" fontAlgn="base" hangingPunct="0">
              <a:spcBef>
                <a:spcPct val="20000"/>
              </a:spcBef>
              <a:spcAft>
                <a:spcPct val="0"/>
              </a:spcAft>
              <a:buFont typeface="Arial" pitchFamily="34" charset="0"/>
              <a:buChar char="»"/>
              <a:defRPr sz="2000" kern="1200">
                <a:solidFill>
                  <a:schemeClr val="tx1"/>
                </a:solidFill>
                <a:latin typeface="+mn-lt"/>
                <a:ea typeface="MS PGothic" pitchFamily="34" charset="-128"/>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266700" indent="-266700">
              <a:spcBef>
                <a:spcPts val="0"/>
              </a:spcBef>
              <a:buFont typeface="+mj-lt"/>
              <a:buAutoNum type="arabicPeriod"/>
              <a:defRPr/>
            </a:pPr>
            <a:r>
              <a:rPr lang="en-ZA" sz="2200" dirty="0" smtClean="0">
                <a:solidFill>
                  <a:prstClr val="black"/>
                </a:solidFill>
                <a:latin typeface="Century Gothic" panose="020B0502020202020204" pitchFamily="34" charset="0"/>
                <a:cs typeface="Arial" pitchFamily="34" charset="0"/>
              </a:rPr>
              <a:t>Not of this world </a:t>
            </a:r>
            <a:r>
              <a:rPr lang="en-ZA" sz="2000" dirty="0" smtClean="0">
                <a:solidFill>
                  <a:schemeClr val="bg1">
                    <a:lumMod val="65000"/>
                  </a:schemeClr>
                </a:solidFill>
                <a:latin typeface="Century Gothic" panose="020B0502020202020204" pitchFamily="34" charset="0"/>
                <a:cs typeface="Arial" pitchFamily="34" charset="0"/>
              </a:rPr>
              <a:t>(</a:t>
            </a:r>
            <a:r>
              <a:rPr lang="en-ZA" sz="2000" dirty="0" err="1" smtClean="0">
                <a:solidFill>
                  <a:schemeClr val="bg1">
                    <a:lumMod val="65000"/>
                  </a:schemeClr>
                </a:solidFill>
                <a:latin typeface="Century Gothic" panose="020B0502020202020204" pitchFamily="34" charset="0"/>
                <a:cs typeface="Arial" pitchFamily="34" charset="0"/>
              </a:rPr>
              <a:t>Jn</a:t>
            </a:r>
            <a:r>
              <a:rPr lang="en-ZA" sz="2000" dirty="0" smtClean="0">
                <a:solidFill>
                  <a:schemeClr val="bg1">
                    <a:lumMod val="65000"/>
                  </a:schemeClr>
                </a:solidFill>
                <a:latin typeface="Century Gothic" panose="020B0502020202020204" pitchFamily="34" charset="0"/>
                <a:cs typeface="Arial" pitchFamily="34" charset="0"/>
              </a:rPr>
              <a:t> 15:19, </a:t>
            </a:r>
            <a:r>
              <a:rPr lang="en-ZA" sz="2000" dirty="0" err="1" smtClean="0">
                <a:solidFill>
                  <a:schemeClr val="bg1">
                    <a:lumMod val="65000"/>
                  </a:schemeClr>
                </a:solidFill>
                <a:latin typeface="Century Gothic" panose="020B0502020202020204" pitchFamily="34" charset="0"/>
                <a:cs typeface="Arial" pitchFamily="34" charset="0"/>
              </a:rPr>
              <a:t>Jn</a:t>
            </a:r>
            <a:r>
              <a:rPr lang="en-ZA" sz="2000" dirty="0" smtClean="0">
                <a:solidFill>
                  <a:schemeClr val="bg1">
                    <a:lumMod val="65000"/>
                  </a:schemeClr>
                </a:solidFill>
                <a:latin typeface="Century Gothic" panose="020B0502020202020204" pitchFamily="34" charset="0"/>
                <a:cs typeface="Arial" pitchFamily="34" charset="0"/>
              </a:rPr>
              <a:t> 17:14-16)</a:t>
            </a:r>
            <a:endParaRPr lang="en-ZA" sz="2200" dirty="0" smtClean="0">
              <a:solidFill>
                <a:schemeClr val="bg1">
                  <a:lumMod val="65000"/>
                </a:schemeClr>
              </a:solidFill>
              <a:latin typeface="Century Gothic" panose="020B0502020202020204" pitchFamily="34" charset="0"/>
              <a:cs typeface="Arial" pitchFamily="34" charset="0"/>
            </a:endParaRPr>
          </a:p>
          <a:p>
            <a:pPr marL="266700" indent="-266700">
              <a:spcBef>
                <a:spcPts val="0"/>
              </a:spcBef>
              <a:buFont typeface="+mj-lt"/>
              <a:buAutoNum type="arabicPeriod"/>
              <a:defRPr/>
            </a:pPr>
            <a:r>
              <a:rPr lang="en-ZA" sz="2200" dirty="0" smtClean="0">
                <a:solidFill>
                  <a:prstClr val="black"/>
                </a:solidFill>
                <a:latin typeface="Century Gothic" panose="020B0502020202020204" pitchFamily="34" charset="0"/>
                <a:cs typeface="Arial" pitchFamily="34" charset="0"/>
              </a:rPr>
              <a:t>Do not love this world or the things of this world </a:t>
            </a:r>
            <a:r>
              <a:rPr lang="en-ZA" sz="2000" dirty="0">
                <a:solidFill>
                  <a:schemeClr val="bg1">
                    <a:lumMod val="65000"/>
                  </a:schemeClr>
                </a:solidFill>
                <a:latin typeface="Century Gothic" panose="020B0502020202020204" pitchFamily="34" charset="0"/>
                <a:cs typeface="Arial" pitchFamily="34" charset="0"/>
              </a:rPr>
              <a:t>(1. </a:t>
            </a:r>
            <a:r>
              <a:rPr lang="en-ZA" sz="2000" dirty="0" err="1">
                <a:solidFill>
                  <a:schemeClr val="bg1">
                    <a:lumMod val="65000"/>
                  </a:schemeClr>
                </a:solidFill>
                <a:latin typeface="Century Gothic" panose="020B0502020202020204" pitchFamily="34" charset="0"/>
                <a:cs typeface="Arial" pitchFamily="34" charset="0"/>
              </a:rPr>
              <a:t>Jn</a:t>
            </a:r>
            <a:r>
              <a:rPr lang="en-ZA" sz="2000" dirty="0">
                <a:solidFill>
                  <a:schemeClr val="bg1">
                    <a:lumMod val="65000"/>
                  </a:schemeClr>
                </a:solidFill>
                <a:latin typeface="Century Gothic" panose="020B0502020202020204" pitchFamily="34" charset="0"/>
                <a:cs typeface="Arial" pitchFamily="34" charset="0"/>
              </a:rPr>
              <a:t> 2:15)</a:t>
            </a:r>
          </a:p>
        </p:txBody>
      </p:sp>
      <p:sp>
        <p:nvSpPr>
          <p:cNvPr id="12" name="TextBox 11"/>
          <p:cNvSpPr txBox="1"/>
          <p:nvPr/>
        </p:nvSpPr>
        <p:spPr>
          <a:xfrm>
            <a:off x="101323" y="1306195"/>
            <a:ext cx="4105911" cy="461665"/>
          </a:xfrm>
          <a:prstGeom prst="rect">
            <a:avLst/>
          </a:prstGeom>
          <a:noFill/>
        </p:spPr>
        <p:txBody>
          <a:bodyPr wrap="square" rtlCol="0">
            <a:spAutoFit/>
          </a:bodyPr>
          <a:lstStyle/>
          <a:p>
            <a:r>
              <a:rPr lang="en-ZA" sz="2400" b="1" u="sng" dirty="0" smtClean="0">
                <a:solidFill>
                  <a:schemeClr val="tx2"/>
                </a:solidFill>
                <a:latin typeface="Century Gothic" panose="020B0502020202020204" pitchFamily="34" charset="0"/>
              </a:rPr>
              <a:t>Who I am </a:t>
            </a:r>
            <a:r>
              <a:rPr lang="en-ZA" sz="2400" b="1" i="1" u="sng" dirty="0" smtClean="0">
                <a:solidFill>
                  <a:schemeClr val="tx2"/>
                </a:solidFill>
                <a:latin typeface="Century Gothic" panose="020B0502020202020204" pitchFamily="34" charset="0"/>
              </a:rPr>
              <a:t>not</a:t>
            </a:r>
            <a:endParaRPr lang="en-ZA" sz="2400" b="1" i="1" u="sng" dirty="0">
              <a:solidFill>
                <a:schemeClr val="tx2"/>
              </a:solidFill>
              <a:latin typeface="Century Gothic" panose="020B0502020202020204" pitchFamily="34" charset="0"/>
            </a:endParaRPr>
          </a:p>
        </p:txBody>
      </p:sp>
      <p:sp>
        <p:nvSpPr>
          <p:cNvPr id="13" name="TextBox 12"/>
          <p:cNvSpPr txBox="1"/>
          <p:nvPr/>
        </p:nvSpPr>
        <p:spPr>
          <a:xfrm>
            <a:off x="2314576" y="1306195"/>
            <a:ext cx="5447233" cy="461665"/>
          </a:xfrm>
          <a:prstGeom prst="rect">
            <a:avLst/>
          </a:prstGeom>
          <a:noFill/>
        </p:spPr>
        <p:txBody>
          <a:bodyPr wrap="square" rtlCol="0">
            <a:spAutoFit/>
          </a:bodyPr>
          <a:lstStyle/>
          <a:p>
            <a:r>
              <a:rPr lang="en-ZA" sz="2400" b="1" u="sng" dirty="0" smtClean="0">
                <a:solidFill>
                  <a:schemeClr val="tx2"/>
                </a:solidFill>
                <a:latin typeface="Century Gothic" panose="020B0502020202020204" pitchFamily="34" charset="0"/>
              </a:rPr>
              <a:t>Who I </a:t>
            </a:r>
            <a:r>
              <a:rPr lang="en-ZA" sz="2400" b="1" i="1" u="sng" dirty="0" smtClean="0">
                <a:solidFill>
                  <a:schemeClr val="tx2"/>
                </a:solidFill>
                <a:latin typeface="Century Gothic" panose="020B0502020202020204" pitchFamily="34" charset="0"/>
              </a:rPr>
              <a:t>am</a:t>
            </a:r>
            <a:endParaRPr lang="en-ZA" sz="2400" b="1" i="1" u="sng" dirty="0">
              <a:solidFill>
                <a:schemeClr val="tx2"/>
              </a:solidFill>
              <a:latin typeface="Century Gothic" panose="020B0502020202020204" pitchFamily="34" charset="0"/>
            </a:endParaRPr>
          </a:p>
        </p:txBody>
      </p:sp>
    </p:spTree>
    <p:extLst>
      <p:ext uri="{BB962C8B-B14F-4D97-AF65-F5344CB8AC3E}">
        <p14:creationId xmlns:p14="http://schemas.microsoft.com/office/powerpoint/2010/main" val="223079278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500"/>
                                        <p:tgtEl>
                                          <p:spTgt spid="10"/>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fade">
                                      <p:cBhvr>
                                        <p:cTn id="17" dur="500"/>
                                        <p:tgtEl>
                                          <p:spTgt spid="7"/>
                                        </p:tgtEl>
                                      </p:cBhvr>
                                    </p:animEffect>
                                  </p:childTnLst>
                                </p:cTn>
                              </p:par>
                              <p:par>
                                <p:cTn id="18" presetID="10" presetClass="entr" presetSubtype="0" fill="hold" grpId="0" nodeType="withEffect">
                                  <p:stCondLst>
                                    <p:cond delay="0"/>
                                  </p:stCondLst>
                                  <p:childTnLst>
                                    <p:set>
                                      <p:cBhvr>
                                        <p:cTn id="19" dur="1" fill="hold">
                                          <p:stCondLst>
                                            <p:cond delay="0"/>
                                          </p:stCondLst>
                                        </p:cTn>
                                        <p:tgtEl>
                                          <p:spTgt spid="6"/>
                                        </p:tgtEl>
                                        <p:attrNameLst>
                                          <p:attrName>style.visibility</p:attrName>
                                        </p:attrNameLst>
                                      </p:cBhvr>
                                      <p:to>
                                        <p:strVal val="visible"/>
                                      </p:to>
                                    </p:set>
                                    <p:animEffect transition="in" filter="fade">
                                      <p:cBhvr>
                                        <p:cTn id="20" dur="500"/>
                                        <p:tgtEl>
                                          <p:spTgt spid="6"/>
                                        </p:tgtEl>
                                      </p:cBhvr>
                                    </p:animEffect>
                                  </p:childTnLst>
                                </p:cTn>
                              </p:par>
                              <p:par>
                                <p:cTn id="21" presetID="10" presetClass="entr" presetSubtype="0" fill="hold" grpId="0" nodeType="withEffect">
                                  <p:stCondLst>
                                    <p:cond delay="0"/>
                                  </p:stCondLst>
                                  <p:childTnLst>
                                    <p:set>
                                      <p:cBhvr>
                                        <p:cTn id="22" dur="1" fill="hold">
                                          <p:stCondLst>
                                            <p:cond delay="0"/>
                                          </p:stCondLst>
                                        </p:cTn>
                                        <p:tgtEl>
                                          <p:spTgt spid="3"/>
                                        </p:tgtEl>
                                        <p:attrNameLst>
                                          <p:attrName>style.visibility</p:attrName>
                                        </p:attrNameLst>
                                      </p:cBhvr>
                                      <p:to>
                                        <p:strVal val="visible"/>
                                      </p:to>
                                    </p:set>
                                    <p:animEffect transition="in" filter="fade">
                                      <p:cBhvr>
                                        <p:cTn id="23"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10" grpId="0"/>
      <p:bldP spid="3" grpId="0"/>
      <p:bldP spid="11" grpId="0"/>
    </p:bld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lumMod val="85000"/>
          </a:schemeClr>
        </a:solidFill>
        <a:effectLst/>
      </p:bgPr>
    </p:bg>
    <p:spTree>
      <p:nvGrpSpPr>
        <p:cNvPr id="1" name=""/>
        <p:cNvGrpSpPr/>
        <p:nvPr/>
      </p:nvGrpSpPr>
      <p:grpSpPr>
        <a:xfrm>
          <a:off x="0" y="0"/>
          <a:ext cx="0" cy="0"/>
          <a:chOff x="0" y="0"/>
          <a:chExt cx="0" cy="0"/>
        </a:xfrm>
      </p:grpSpPr>
      <p:sp>
        <p:nvSpPr>
          <p:cNvPr id="8" name="Rectangle 7"/>
          <p:cNvSpPr/>
          <p:nvPr/>
        </p:nvSpPr>
        <p:spPr>
          <a:xfrm>
            <a:off x="6515100" y="0"/>
            <a:ext cx="26289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a:p>
        </p:txBody>
      </p:sp>
      <p:sp>
        <p:nvSpPr>
          <p:cNvPr id="2" name="Title 1"/>
          <p:cNvSpPr>
            <a:spLocks noGrp="1"/>
          </p:cNvSpPr>
          <p:nvPr>
            <p:ph type="title"/>
          </p:nvPr>
        </p:nvSpPr>
        <p:spPr>
          <a:xfrm>
            <a:off x="92982" y="42863"/>
            <a:ext cx="6422118" cy="504825"/>
          </a:xfrm>
        </p:spPr>
        <p:txBody>
          <a:bodyPr/>
          <a:lstStyle/>
          <a:p>
            <a:pPr fontAlgn="ctr"/>
            <a:r>
              <a:rPr lang="en-US" dirty="0" smtClean="0"/>
              <a:t>P8. We then actively seek God’s leadership to walk in His plans</a:t>
            </a:r>
            <a:endParaRPr lang="en-ZA" dirty="0"/>
          </a:p>
        </p:txBody>
      </p:sp>
      <p:sp>
        <p:nvSpPr>
          <p:cNvPr id="6" name="Rectangle 5"/>
          <p:cNvSpPr/>
          <p:nvPr/>
        </p:nvSpPr>
        <p:spPr>
          <a:xfrm>
            <a:off x="175650" y="4505047"/>
            <a:ext cx="6225150" cy="2308324"/>
          </a:xfrm>
          <a:prstGeom prst="rect">
            <a:avLst/>
          </a:prstGeom>
          <a:solidFill>
            <a:schemeClr val="tx2"/>
          </a:solidFill>
        </p:spPr>
        <p:txBody>
          <a:bodyPr wrap="square">
            <a:spAutoFit/>
          </a:bodyPr>
          <a:lstStyle/>
          <a:p>
            <a:pPr marL="0" lvl="2" fontAlgn="base">
              <a:spcBef>
                <a:spcPct val="0"/>
              </a:spcBef>
              <a:spcAft>
                <a:spcPct val="0"/>
              </a:spcAft>
            </a:pPr>
            <a:r>
              <a:rPr lang="en-US" sz="2400" b="1" dirty="0" smtClean="0">
                <a:solidFill>
                  <a:prstClr val="white"/>
                </a:solidFill>
                <a:latin typeface="Century Gothic" panose="020B0502020202020204" pitchFamily="34" charset="0"/>
                <a:ea typeface="MS PGothic" pitchFamily="34" charset="-128"/>
              </a:rPr>
              <a:t>When we </a:t>
            </a:r>
            <a:br>
              <a:rPr lang="en-US" sz="2400" b="1" dirty="0" smtClean="0">
                <a:solidFill>
                  <a:prstClr val="white"/>
                </a:solidFill>
                <a:latin typeface="Century Gothic" panose="020B0502020202020204" pitchFamily="34" charset="0"/>
                <a:ea typeface="MS PGothic" pitchFamily="34" charset="-128"/>
              </a:rPr>
            </a:br>
            <a:r>
              <a:rPr lang="en-US" sz="2400" b="1" dirty="0" smtClean="0">
                <a:solidFill>
                  <a:prstClr val="white"/>
                </a:solidFill>
                <a:latin typeface="Century Gothic" panose="020B0502020202020204" pitchFamily="34" charset="0"/>
                <a:ea typeface="MS PGothic" pitchFamily="34" charset="-128"/>
              </a:rPr>
              <a:t>1) by faith, yield life to serve God; </a:t>
            </a:r>
            <a:r>
              <a:rPr lang="en-US" sz="2400" dirty="0" smtClean="0">
                <a:solidFill>
                  <a:prstClr val="white"/>
                </a:solidFill>
                <a:latin typeface="Century Gothic" panose="020B0502020202020204" pitchFamily="34" charset="0"/>
                <a:ea typeface="MS PGothic" pitchFamily="34" charset="-128"/>
              </a:rPr>
              <a:t>and</a:t>
            </a:r>
            <a:r>
              <a:rPr lang="en-US" sz="2400" b="1" dirty="0" smtClean="0">
                <a:solidFill>
                  <a:prstClr val="white"/>
                </a:solidFill>
                <a:latin typeface="Century Gothic" panose="020B0502020202020204" pitchFamily="34" charset="0"/>
                <a:ea typeface="MS PGothic" pitchFamily="34" charset="-128"/>
              </a:rPr>
              <a:t/>
            </a:r>
            <a:br>
              <a:rPr lang="en-US" sz="2400" b="1" dirty="0" smtClean="0">
                <a:solidFill>
                  <a:prstClr val="white"/>
                </a:solidFill>
                <a:latin typeface="Century Gothic" panose="020B0502020202020204" pitchFamily="34" charset="0"/>
                <a:ea typeface="MS PGothic" pitchFamily="34" charset="-128"/>
              </a:rPr>
            </a:br>
            <a:r>
              <a:rPr lang="en-US" sz="2400" b="1" dirty="0">
                <a:solidFill>
                  <a:prstClr val="white"/>
                </a:solidFill>
                <a:latin typeface="Century Gothic" panose="020B0502020202020204" pitchFamily="34" charset="0"/>
                <a:ea typeface="MS PGothic" pitchFamily="34" charset="-128"/>
              </a:rPr>
              <a:t>2) </a:t>
            </a:r>
            <a:r>
              <a:rPr lang="en-US" sz="2400" b="1" dirty="0" smtClean="0">
                <a:solidFill>
                  <a:prstClr val="white"/>
                </a:solidFill>
                <a:latin typeface="Century Gothic" panose="020B0502020202020204" pitchFamily="34" charset="0"/>
                <a:ea typeface="MS PGothic" pitchFamily="34" charset="-128"/>
              </a:rPr>
              <a:t>align </a:t>
            </a:r>
            <a:r>
              <a:rPr lang="en-US" sz="2400" b="1" dirty="0">
                <a:solidFill>
                  <a:prstClr val="white"/>
                </a:solidFill>
                <a:latin typeface="Century Gothic" panose="020B0502020202020204" pitchFamily="34" charset="0"/>
                <a:ea typeface="MS PGothic" pitchFamily="34" charset="-128"/>
              </a:rPr>
              <a:t>life to the Word, not world</a:t>
            </a:r>
            <a:r>
              <a:rPr lang="en-US" sz="2400" b="1" dirty="0" smtClean="0">
                <a:solidFill>
                  <a:prstClr val="white"/>
                </a:solidFill>
                <a:latin typeface="Century Gothic" panose="020B0502020202020204" pitchFamily="34" charset="0"/>
                <a:ea typeface="MS PGothic" pitchFamily="34" charset="-128"/>
              </a:rPr>
              <a:t>;</a:t>
            </a:r>
          </a:p>
          <a:p>
            <a:pPr marL="0" lvl="2" fontAlgn="base">
              <a:spcBef>
                <a:spcPct val="0"/>
              </a:spcBef>
              <a:spcAft>
                <a:spcPct val="0"/>
              </a:spcAft>
            </a:pPr>
            <a:r>
              <a:rPr lang="en-US" sz="2400" b="1" dirty="0" smtClean="0">
                <a:solidFill>
                  <a:prstClr val="white"/>
                </a:solidFill>
                <a:latin typeface="Century Gothic" panose="020B0502020202020204" pitchFamily="34" charset="0"/>
                <a:ea typeface="MS PGothic" pitchFamily="34" charset="-128"/>
              </a:rPr>
              <a:t>We then </a:t>
            </a:r>
            <a:r>
              <a:rPr lang="en-US" sz="2400" dirty="0" smtClean="0">
                <a:solidFill>
                  <a:prstClr val="white"/>
                </a:solidFill>
                <a:latin typeface="Century Gothic" panose="020B0502020202020204" pitchFamily="34" charset="0"/>
                <a:ea typeface="MS PGothic" pitchFamily="34" charset="-128"/>
              </a:rPr>
              <a:t>(because we are now “tuned in” to God)</a:t>
            </a:r>
            <a:endParaRPr lang="en-US" sz="2400" dirty="0">
              <a:solidFill>
                <a:prstClr val="white"/>
              </a:solidFill>
              <a:latin typeface="Century Gothic" panose="020B0502020202020204" pitchFamily="34" charset="0"/>
              <a:ea typeface="MS PGothic" pitchFamily="34" charset="-128"/>
            </a:endParaRPr>
          </a:p>
          <a:p>
            <a:pPr marL="0" lvl="2" fontAlgn="base">
              <a:spcBef>
                <a:spcPct val="0"/>
              </a:spcBef>
              <a:spcAft>
                <a:spcPct val="0"/>
              </a:spcAft>
            </a:pPr>
            <a:r>
              <a:rPr lang="en-US" sz="2400" b="1" dirty="0">
                <a:solidFill>
                  <a:prstClr val="white"/>
                </a:solidFill>
                <a:latin typeface="Century Gothic" panose="020B0502020202020204" pitchFamily="34" charset="0"/>
                <a:ea typeface="MS PGothic" pitchFamily="34" charset="-128"/>
              </a:rPr>
              <a:t>3) Receive revelation of God’s will</a:t>
            </a:r>
          </a:p>
        </p:txBody>
      </p:sp>
      <p:sp>
        <p:nvSpPr>
          <p:cNvPr id="7" name="Down Arrow 6"/>
          <p:cNvSpPr/>
          <p:nvPr/>
        </p:nvSpPr>
        <p:spPr>
          <a:xfrm>
            <a:off x="2864643" y="4246761"/>
            <a:ext cx="847165" cy="403412"/>
          </a:xfrm>
          <a:prstGeom prst="downArrow">
            <a:avLst/>
          </a:prstGeom>
          <a:solidFill>
            <a:schemeClr val="tx2"/>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en-ZA">
              <a:solidFill>
                <a:prstClr val="white"/>
              </a:solidFill>
            </a:endParaRPr>
          </a:p>
        </p:txBody>
      </p:sp>
      <p:sp>
        <p:nvSpPr>
          <p:cNvPr id="10" name="Content Placeholder 2"/>
          <p:cNvSpPr txBox="1">
            <a:spLocks/>
          </p:cNvSpPr>
          <p:nvPr/>
        </p:nvSpPr>
        <p:spPr bwMode="auto">
          <a:xfrm>
            <a:off x="141100" y="913739"/>
            <a:ext cx="6515100" cy="36646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oAutofit/>
          </a:bodyPr>
          <a:lstStyle>
            <a:lvl1pPr marL="342900" indent="-342900" algn="l" rtl="0" eaLnBrk="0" fontAlgn="base" hangingPunct="0">
              <a:spcBef>
                <a:spcPct val="20000"/>
              </a:spcBef>
              <a:spcAft>
                <a:spcPct val="0"/>
              </a:spcAft>
              <a:buFont typeface="Arial" pitchFamily="34" charset="0"/>
              <a:buChar char="•"/>
              <a:defRPr sz="3200" kern="1200">
                <a:solidFill>
                  <a:schemeClr val="tx1"/>
                </a:solidFill>
                <a:latin typeface="+mn-lt"/>
                <a:ea typeface="MS PGothic" pitchFamily="34" charset="-128"/>
                <a:cs typeface="ＭＳ Ｐゴシック" charset="0"/>
              </a:defRPr>
            </a:lvl1pPr>
            <a:lvl2pPr marL="742950" indent="-285750" algn="l" rtl="0" eaLnBrk="0" fontAlgn="base" hangingPunct="0">
              <a:spcBef>
                <a:spcPct val="20000"/>
              </a:spcBef>
              <a:spcAft>
                <a:spcPct val="0"/>
              </a:spcAft>
              <a:buFont typeface="Arial" pitchFamily="34" charset="0"/>
              <a:buChar char="–"/>
              <a:defRPr sz="2800" kern="1200">
                <a:solidFill>
                  <a:schemeClr val="tx1"/>
                </a:solidFill>
                <a:latin typeface="+mn-lt"/>
                <a:ea typeface="MS PGothic" pitchFamily="34" charset="-128"/>
                <a:cs typeface="+mn-cs"/>
              </a:defRPr>
            </a:lvl2pPr>
            <a:lvl3pPr marL="1143000" indent="-228600" algn="l" rtl="0" eaLnBrk="0" fontAlgn="base" hangingPunct="0">
              <a:spcBef>
                <a:spcPct val="20000"/>
              </a:spcBef>
              <a:spcAft>
                <a:spcPct val="0"/>
              </a:spcAft>
              <a:buFont typeface="Arial" pitchFamily="34" charset="0"/>
              <a:buChar char="•"/>
              <a:defRPr sz="2400" kern="1200">
                <a:solidFill>
                  <a:schemeClr val="tx1"/>
                </a:solidFill>
                <a:latin typeface="+mn-lt"/>
                <a:ea typeface="MS PGothic" pitchFamily="34" charset="-128"/>
                <a:cs typeface="+mn-cs"/>
              </a:defRPr>
            </a:lvl3pPr>
            <a:lvl4pPr marL="1600200" indent="-228600" algn="l" rtl="0" eaLnBrk="0" fontAlgn="base" hangingPunct="0">
              <a:spcBef>
                <a:spcPct val="20000"/>
              </a:spcBef>
              <a:spcAft>
                <a:spcPct val="0"/>
              </a:spcAft>
              <a:buFont typeface="Arial" pitchFamily="34" charset="0"/>
              <a:buChar char="–"/>
              <a:defRPr sz="2000" kern="1200">
                <a:solidFill>
                  <a:schemeClr val="tx1"/>
                </a:solidFill>
                <a:latin typeface="+mn-lt"/>
                <a:ea typeface="MS PGothic" pitchFamily="34" charset="-128"/>
                <a:cs typeface="+mn-cs"/>
              </a:defRPr>
            </a:lvl4pPr>
            <a:lvl5pPr marL="2057400" indent="-228600" algn="l" rtl="0" eaLnBrk="0" fontAlgn="base" hangingPunct="0">
              <a:spcBef>
                <a:spcPct val="20000"/>
              </a:spcBef>
              <a:spcAft>
                <a:spcPct val="0"/>
              </a:spcAft>
              <a:buFont typeface="Arial" pitchFamily="34" charset="0"/>
              <a:buChar char="»"/>
              <a:defRPr sz="2000" kern="1200">
                <a:solidFill>
                  <a:schemeClr val="tx1"/>
                </a:solidFill>
                <a:latin typeface="+mn-lt"/>
                <a:ea typeface="MS PGothic" pitchFamily="34" charset="-128"/>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174625" indent="-174625"/>
            <a:r>
              <a:rPr lang="en-ZA" sz="2400" i="1" dirty="0">
                <a:latin typeface="Century Gothic" panose="020B0502020202020204" pitchFamily="34" charset="0"/>
              </a:rPr>
              <a:t>I appeal to you therefore, </a:t>
            </a:r>
            <a:r>
              <a:rPr lang="en-ZA" sz="2400" i="1" dirty="0" smtClean="0">
                <a:latin typeface="Century Gothic" panose="020B0502020202020204" pitchFamily="34" charset="0"/>
              </a:rPr>
              <a:t>brothers … to </a:t>
            </a:r>
            <a:r>
              <a:rPr lang="en-ZA" sz="2400" i="1" dirty="0">
                <a:latin typeface="Century Gothic" panose="020B0502020202020204" pitchFamily="34" charset="0"/>
              </a:rPr>
              <a:t>present your bodies as a living sacrifice, holy and acceptable to God, which is your spiritual worship. </a:t>
            </a:r>
            <a:r>
              <a:rPr lang="en-ZA" sz="2400" i="1" dirty="0" smtClean="0">
                <a:latin typeface="Century Gothic" panose="020B0502020202020204" pitchFamily="34" charset="0"/>
              </a:rPr>
              <a:t/>
            </a:r>
            <a:br>
              <a:rPr lang="en-ZA" sz="2400" i="1" dirty="0" smtClean="0">
                <a:latin typeface="Century Gothic" panose="020B0502020202020204" pitchFamily="34" charset="0"/>
              </a:rPr>
            </a:br>
            <a:r>
              <a:rPr lang="en-ZA" sz="2400" i="1" dirty="0" smtClean="0">
                <a:latin typeface="Century Gothic" panose="020B0502020202020204" pitchFamily="34" charset="0"/>
              </a:rPr>
              <a:t>Do </a:t>
            </a:r>
            <a:r>
              <a:rPr lang="en-ZA" sz="2400" i="1" dirty="0">
                <a:latin typeface="Century Gothic" panose="020B0502020202020204" pitchFamily="34" charset="0"/>
              </a:rPr>
              <a:t>not be conformed to this world, but be transformed by </a:t>
            </a:r>
            <a:r>
              <a:rPr lang="en-ZA" sz="2400" i="1" dirty="0" smtClean="0">
                <a:latin typeface="Century Gothic" panose="020B0502020202020204" pitchFamily="34" charset="0"/>
              </a:rPr>
              <a:t>renewing your </a:t>
            </a:r>
            <a:r>
              <a:rPr lang="en-ZA" sz="2400" i="1" dirty="0">
                <a:latin typeface="Century Gothic" panose="020B0502020202020204" pitchFamily="34" charset="0"/>
              </a:rPr>
              <a:t>mind, that by testing you may discern what is the will of God, what is good and acceptable and perfect. </a:t>
            </a:r>
            <a:r>
              <a:rPr lang="en-ZA" sz="2400" i="1" dirty="0" smtClean="0">
                <a:latin typeface="Century Gothic" panose="020B0502020202020204" pitchFamily="34" charset="0"/>
              </a:rPr>
              <a:t> </a:t>
            </a:r>
            <a:r>
              <a:rPr lang="en-ZA" sz="2400" dirty="0" smtClean="0">
                <a:latin typeface="Century Gothic" panose="020B0502020202020204" pitchFamily="34" charset="0"/>
              </a:rPr>
              <a:t>(</a:t>
            </a:r>
            <a:r>
              <a:rPr lang="en-ZA" sz="2400" dirty="0">
                <a:latin typeface="Century Gothic" panose="020B0502020202020204" pitchFamily="34" charset="0"/>
              </a:rPr>
              <a:t>Ro 12:1–2) </a:t>
            </a:r>
          </a:p>
        </p:txBody>
      </p:sp>
      <p:pic>
        <p:nvPicPr>
          <p:cNvPr id="12290" name="Picture 2" descr="http://www.gaychristian101.com/images/did-the-holy-spirit-really-speak-to-you-as-it-says-in-your-coming-out-story-21330660.jpg"/>
          <p:cNvPicPr>
            <a:picLocks noChangeAspect="1" noChangeArrowheads="1"/>
          </p:cNvPicPr>
          <p:nvPr/>
        </p:nvPicPr>
        <p:blipFill rotWithShape="1">
          <a:blip r:embed="rId3">
            <a:duotone>
              <a:prstClr val="black"/>
              <a:schemeClr val="accent1">
                <a:tint val="45000"/>
                <a:satMod val="400000"/>
              </a:schemeClr>
            </a:duotone>
            <a:extLst>
              <a:ext uri="{BEBA8EAE-BF5A-486C-A8C5-ECC9F3942E4B}">
                <a14:imgProps xmlns:a14="http://schemas.microsoft.com/office/drawing/2010/main">
                  <a14:imgLayer r:embed="rId4">
                    <a14:imgEffect>
                      <a14:artisticPencilSketch/>
                    </a14:imgEffect>
                  </a14:imgLayer>
                </a14:imgProps>
              </a:ext>
              <a:ext uri="{28A0092B-C50C-407E-A947-70E740481C1C}">
                <a14:useLocalDpi xmlns:a14="http://schemas.microsoft.com/office/drawing/2010/main" val="0"/>
              </a:ext>
            </a:extLst>
          </a:blip>
          <a:srcRect l="15167" t="10669" r="7810"/>
          <a:stretch/>
        </p:blipFill>
        <p:spPr bwMode="auto">
          <a:xfrm>
            <a:off x="6659645" y="2317612"/>
            <a:ext cx="2339809" cy="2035313"/>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12295" name="Picture 7"/>
          <p:cNvPicPr>
            <a:picLocks noChangeAspect="1" noChangeArrowheads="1"/>
          </p:cNvPicPr>
          <p:nvPr/>
        </p:nvPicPr>
        <p:blipFill rotWithShape="1">
          <a:blip r:embed="rId5">
            <a:duotone>
              <a:prstClr val="black"/>
              <a:schemeClr val="accent1">
                <a:tint val="45000"/>
                <a:satMod val="400000"/>
              </a:schemeClr>
            </a:duotone>
            <a:extLst>
              <a:ext uri="{BEBA8EAE-BF5A-486C-A8C5-ECC9F3942E4B}">
                <a14:imgProps xmlns:a14="http://schemas.microsoft.com/office/drawing/2010/main">
                  <a14:imgLayer r:embed="rId6">
                    <a14:imgEffect>
                      <a14:artisticPencilSketch/>
                    </a14:imgEffect>
                  </a14:imgLayer>
                </a14:imgProps>
              </a:ext>
              <a:ext uri="{28A0092B-C50C-407E-A947-70E740481C1C}">
                <a14:useLocalDpi xmlns:a14="http://schemas.microsoft.com/office/drawing/2010/main" val="0"/>
              </a:ext>
            </a:extLst>
          </a:blip>
          <a:srcRect l="2667" t="3315" r="7570" b="7607"/>
          <a:stretch/>
        </p:blipFill>
        <p:spPr bwMode="auto">
          <a:xfrm>
            <a:off x="6659644" y="4505047"/>
            <a:ext cx="2339809" cy="22971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6" name="Rectangle 15"/>
          <p:cNvSpPr/>
          <p:nvPr/>
        </p:nvSpPr>
        <p:spPr>
          <a:xfrm>
            <a:off x="6612019" y="66586"/>
            <a:ext cx="2609338" cy="1938992"/>
          </a:xfrm>
          <a:prstGeom prst="rect">
            <a:avLst/>
          </a:prstGeom>
        </p:spPr>
        <p:txBody>
          <a:bodyPr wrap="square">
            <a:spAutoFit/>
          </a:bodyPr>
          <a:lstStyle/>
          <a:p>
            <a:r>
              <a:rPr lang="en-ZA" sz="2400" b="1" i="1" dirty="0" smtClean="0">
                <a:solidFill>
                  <a:schemeClr val="bg1">
                    <a:lumMod val="85000"/>
                  </a:schemeClr>
                </a:solidFill>
                <a:latin typeface="Century Gothic" panose="020B0502020202020204" pitchFamily="34" charset="0"/>
              </a:rPr>
              <a:t>I know the plans I have for you, declares the Lord</a:t>
            </a:r>
            <a:br>
              <a:rPr lang="en-ZA" sz="2400" b="1" i="1" dirty="0" smtClean="0">
                <a:solidFill>
                  <a:schemeClr val="bg1">
                    <a:lumMod val="85000"/>
                  </a:schemeClr>
                </a:solidFill>
                <a:latin typeface="Century Gothic" panose="020B0502020202020204" pitchFamily="34" charset="0"/>
              </a:rPr>
            </a:br>
            <a:r>
              <a:rPr lang="en-ZA" sz="2400" dirty="0" smtClean="0">
                <a:solidFill>
                  <a:schemeClr val="bg1">
                    <a:lumMod val="85000"/>
                  </a:schemeClr>
                </a:solidFill>
                <a:latin typeface="Century Gothic" panose="020B0502020202020204" pitchFamily="34" charset="0"/>
              </a:rPr>
              <a:t>(Je 29:11) </a:t>
            </a:r>
          </a:p>
        </p:txBody>
      </p:sp>
      <p:sp>
        <p:nvSpPr>
          <p:cNvPr id="11" name="Rounded Rectangle 10"/>
          <p:cNvSpPr/>
          <p:nvPr/>
        </p:nvSpPr>
        <p:spPr>
          <a:xfrm>
            <a:off x="326275" y="1348740"/>
            <a:ext cx="6063225" cy="333375"/>
          </a:xfrm>
          <a:prstGeom prst="roundRect">
            <a:avLst/>
          </a:prstGeom>
          <a:no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a:p>
        </p:txBody>
      </p:sp>
      <p:sp>
        <p:nvSpPr>
          <p:cNvPr id="18" name="Rounded Rectangle 17"/>
          <p:cNvSpPr/>
          <p:nvPr/>
        </p:nvSpPr>
        <p:spPr>
          <a:xfrm>
            <a:off x="326275" y="2421250"/>
            <a:ext cx="6063225" cy="762572"/>
          </a:xfrm>
          <a:prstGeom prst="roundRect">
            <a:avLst/>
          </a:prstGeom>
          <a:no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a:p>
        </p:txBody>
      </p:sp>
      <p:sp>
        <p:nvSpPr>
          <p:cNvPr id="19" name="Rounded Rectangle 18"/>
          <p:cNvSpPr/>
          <p:nvPr/>
        </p:nvSpPr>
        <p:spPr>
          <a:xfrm>
            <a:off x="316750" y="3193059"/>
            <a:ext cx="6063225" cy="1027468"/>
          </a:xfrm>
          <a:prstGeom prst="roundRect">
            <a:avLst>
              <a:gd name="adj" fmla="val 11568"/>
            </a:avLst>
          </a:prstGeom>
          <a:no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a:p>
        </p:txBody>
      </p:sp>
      <p:sp>
        <p:nvSpPr>
          <p:cNvPr id="12" name="TextBox 11"/>
          <p:cNvSpPr txBox="1"/>
          <p:nvPr/>
        </p:nvSpPr>
        <p:spPr>
          <a:xfrm>
            <a:off x="0" y="1279595"/>
            <a:ext cx="620889" cy="461665"/>
          </a:xfrm>
          <a:prstGeom prst="rect">
            <a:avLst/>
          </a:prstGeom>
          <a:noFill/>
        </p:spPr>
        <p:txBody>
          <a:bodyPr wrap="square" rtlCol="0">
            <a:spAutoFit/>
          </a:bodyPr>
          <a:lstStyle/>
          <a:p>
            <a:r>
              <a:rPr lang="en-ZA" sz="2400" b="1" i="1" dirty="0" smtClean="0">
                <a:solidFill>
                  <a:schemeClr val="tx2"/>
                </a:solidFill>
                <a:latin typeface="Century Gothic" panose="020B0502020202020204" pitchFamily="34" charset="0"/>
              </a:rPr>
              <a:t>1</a:t>
            </a:r>
            <a:endParaRPr lang="en-ZA" sz="2400" b="1" i="1" dirty="0">
              <a:solidFill>
                <a:schemeClr val="tx2"/>
              </a:solidFill>
              <a:latin typeface="Century Gothic" panose="020B0502020202020204" pitchFamily="34" charset="0"/>
            </a:endParaRPr>
          </a:p>
        </p:txBody>
      </p:sp>
      <p:sp>
        <p:nvSpPr>
          <p:cNvPr id="21" name="TextBox 20"/>
          <p:cNvSpPr txBox="1"/>
          <p:nvPr/>
        </p:nvSpPr>
        <p:spPr>
          <a:xfrm>
            <a:off x="-16944" y="2308369"/>
            <a:ext cx="620889" cy="461665"/>
          </a:xfrm>
          <a:prstGeom prst="rect">
            <a:avLst/>
          </a:prstGeom>
          <a:noFill/>
        </p:spPr>
        <p:txBody>
          <a:bodyPr wrap="square" rtlCol="0">
            <a:spAutoFit/>
          </a:bodyPr>
          <a:lstStyle/>
          <a:p>
            <a:r>
              <a:rPr lang="en-ZA" sz="2400" b="1" i="1" dirty="0" smtClean="0">
                <a:solidFill>
                  <a:schemeClr val="tx2"/>
                </a:solidFill>
                <a:latin typeface="Century Gothic" panose="020B0502020202020204" pitchFamily="34" charset="0"/>
              </a:rPr>
              <a:t>2</a:t>
            </a:r>
            <a:endParaRPr lang="en-ZA" sz="2400" b="1" i="1" dirty="0">
              <a:solidFill>
                <a:schemeClr val="tx2"/>
              </a:solidFill>
              <a:latin typeface="Century Gothic" panose="020B0502020202020204" pitchFamily="34" charset="0"/>
            </a:endParaRPr>
          </a:p>
        </p:txBody>
      </p:sp>
      <p:sp>
        <p:nvSpPr>
          <p:cNvPr id="22" name="TextBox 21"/>
          <p:cNvSpPr txBox="1"/>
          <p:nvPr/>
        </p:nvSpPr>
        <p:spPr>
          <a:xfrm>
            <a:off x="-16945" y="3109880"/>
            <a:ext cx="620889" cy="461665"/>
          </a:xfrm>
          <a:prstGeom prst="rect">
            <a:avLst/>
          </a:prstGeom>
          <a:noFill/>
        </p:spPr>
        <p:txBody>
          <a:bodyPr wrap="square" rtlCol="0">
            <a:spAutoFit/>
          </a:bodyPr>
          <a:lstStyle/>
          <a:p>
            <a:r>
              <a:rPr lang="en-ZA" sz="2400" b="1" i="1" dirty="0" smtClean="0">
                <a:solidFill>
                  <a:schemeClr val="tx2"/>
                </a:solidFill>
                <a:latin typeface="Century Gothic" panose="020B0502020202020204" pitchFamily="34" charset="0"/>
              </a:rPr>
              <a:t>3</a:t>
            </a:r>
            <a:endParaRPr lang="en-ZA" sz="2400" b="1" i="1" dirty="0">
              <a:solidFill>
                <a:schemeClr val="tx2"/>
              </a:solidFill>
              <a:latin typeface="Century Gothic" panose="020B0502020202020204" pitchFamily="34" charset="0"/>
            </a:endParaRPr>
          </a:p>
        </p:txBody>
      </p:sp>
      <p:sp>
        <p:nvSpPr>
          <p:cNvPr id="4" name="Slide Number Placeholder 3"/>
          <p:cNvSpPr>
            <a:spLocks noGrp="1"/>
          </p:cNvSpPr>
          <p:nvPr>
            <p:ph type="sldNum" sz="quarter" idx="12"/>
          </p:nvPr>
        </p:nvSpPr>
        <p:spPr>
          <a:xfrm>
            <a:off x="6905164" y="6510562"/>
            <a:ext cx="2133600" cy="365125"/>
          </a:xfrm>
        </p:spPr>
        <p:txBody>
          <a:bodyPr/>
          <a:lstStyle/>
          <a:p>
            <a:pPr>
              <a:defRPr/>
            </a:pPr>
            <a:fld id="{9B69759B-C1D9-417C-9B4A-0F717375400C}" type="slidenum">
              <a:rPr lang="en-ZA" smtClean="0">
                <a:solidFill>
                  <a:schemeClr val="bg1"/>
                </a:solidFill>
              </a:rPr>
              <a:pPr>
                <a:defRPr/>
              </a:pPr>
              <a:t>17</a:t>
            </a:fld>
            <a:endParaRPr lang="en-ZA">
              <a:solidFill>
                <a:schemeClr val="bg1"/>
              </a:solidFill>
            </a:endParaRPr>
          </a:p>
        </p:txBody>
      </p:sp>
      <p:cxnSp>
        <p:nvCxnSpPr>
          <p:cNvPr id="5" name="Straight Connector 4"/>
          <p:cNvCxnSpPr/>
          <p:nvPr/>
        </p:nvCxnSpPr>
        <p:spPr>
          <a:xfrm>
            <a:off x="7056255" y="3252998"/>
            <a:ext cx="1610315" cy="318547"/>
          </a:xfrm>
          <a:prstGeom prst="line">
            <a:avLst/>
          </a:prstGeom>
          <a:ln w="7620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20" name="Straight Connector 19"/>
          <p:cNvCxnSpPr/>
          <p:nvPr/>
        </p:nvCxnSpPr>
        <p:spPr>
          <a:xfrm flipV="1">
            <a:off x="7056255" y="3193059"/>
            <a:ext cx="1610315" cy="440265"/>
          </a:xfrm>
          <a:prstGeom prst="line">
            <a:avLst/>
          </a:prstGeom>
          <a:ln w="7620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9941557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fade">
                                      <p:cBhvr>
                                        <p:cTn id="12" dur="500"/>
                                        <p:tgtEl>
                                          <p:spTgt spid="12"/>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11"/>
                                        </p:tgtEl>
                                        <p:attrNameLst>
                                          <p:attrName>style.visibility</p:attrName>
                                        </p:attrNameLst>
                                      </p:cBhvr>
                                      <p:to>
                                        <p:strVal val="visible"/>
                                      </p:to>
                                    </p:set>
                                    <p:animEffect transition="in" filter="fade">
                                      <p:cBhvr>
                                        <p:cTn id="15" dur="500"/>
                                        <p:tgtEl>
                                          <p:spTgt spid="11"/>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21"/>
                                        </p:tgtEl>
                                        <p:attrNameLst>
                                          <p:attrName>style.visibility</p:attrName>
                                        </p:attrNameLst>
                                      </p:cBhvr>
                                      <p:to>
                                        <p:strVal val="visible"/>
                                      </p:to>
                                    </p:set>
                                    <p:animEffect transition="in" filter="fade">
                                      <p:cBhvr>
                                        <p:cTn id="20" dur="500"/>
                                        <p:tgtEl>
                                          <p:spTgt spid="21"/>
                                        </p:tgtEl>
                                      </p:cBhvr>
                                    </p:animEffect>
                                  </p:childTnLst>
                                </p:cTn>
                              </p:par>
                              <p:par>
                                <p:cTn id="21" presetID="10" presetClass="entr" presetSubtype="0" fill="hold" grpId="0" nodeType="withEffect">
                                  <p:stCondLst>
                                    <p:cond delay="0"/>
                                  </p:stCondLst>
                                  <p:childTnLst>
                                    <p:set>
                                      <p:cBhvr>
                                        <p:cTn id="22" dur="1" fill="hold">
                                          <p:stCondLst>
                                            <p:cond delay="0"/>
                                          </p:stCondLst>
                                        </p:cTn>
                                        <p:tgtEl>
                                          <p:spTgt spid="18"/>
                                        </p:tgtEl>
                                        <p:attrNameLst>
                                          <p:attrName>style.visibility</p:attrName>
                                        </p:attrNameLst>
                                      </p:cBhvr>
                                      <p:to>
                                        <p:strVal val="visible"/>
                                      </p:to>
                                    </p:set>
                                    <p:animEffect transition="in" filter="fade">
                                      <p:cBhvr>
                                        <p:cTn id="23" dur="500"/>
                                        <p:tgtEl>
                                          <p:spTgt spid="18"/>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grpId="0" nodeType="clickEffect">
                                  <p:stCondLst>
                                    <p:cond delay="0"/>
                                  </p:stCondLst>
                                  <p:childTnLst>
                                    <p:set>
                                      <p:cBhvr>
                                        <p:cTn id="27" dur="1" fill="hold">
                                          <p:stCondLst>
                                            <p:cond delay="0"/>
                                          </p:stCondLst>
                                        </p:cTn>
                                        <p:tgtEl>
                                          <p:spTgt spid="22"/>
                                        </p:tgtEl>
                                        <p:attrNameLst>
                                          <p:attrName>style.visibility</p:attrName>
                                        </p:attrNameLst>
                                      </p:cBhvr>
                                      <p:to>
                                        <p:strVal val="visible"/>
                                      </p:to>
                                    </p:set>
                                    <p:animEffect transition="in" filter="fade">
                                      <p:cBhvr>
                                        <p:cTn id="28" dur="500"/>
                                        <p:tgtEl>
                                          <p:spTgt spid="22"/>
                                        </p:tgtEl>
                                      </p:cBhvr>
                                    </p:animEffect>
                                  </p:childTnLst>
                                </p:cTn>
                              </p:par>
                              <p:par>
                                <p:cTn id="29" presetID="10" presetClass="entr" presetSubtype="0" fill="hold" grpId="0" nodeType="withEffect">
                                  <p:stCondLst>
                                    <p:cond delay="0"/>
                                  </p:stCondLst>
                                  <p:childTnLst>
                                    <p:set>
                                      <p:cBhvr>
                                        <p:cTn id="30" dur="1" fill="hold">
                                          <p:stCondLst>
                                            <p:cond delay="0"/>
                                          </p:stCondLst>
                                        </p:cTn>
                                        <p:tgtEl>
                                          <p:spTgt spid="19"/>
                                        </p:tgtEl>
                                        <p:attrNameLst>
                                          <p:attrName>style.visibility</p:attrName>
                                        </p:attrNameLst>
                                      </p:cBhvr>
                                      <p:to>
                                        <p:strVal val="visible"/>
                                      </p:to>
                                    </p:set>
                                    <p:animEffect transition="in" filter="fade">
                                      <p:cBhvr>
                                        <p:cTn id="31" dur="500"/>
                                        <p:tgtEl>
                                          <p:spTgt spid="19"/>
                                        </p:tgtEl>
                                      </p:cBhvr>
                                    </p:animEffect>
                                  </p:childTnLst>
                                </p:cTn>
                              </p:par>
                            </p:childTnLst>
                          </p:cTn>
                        </p:par>
                      </p:childTnLst>
                    </p:cTn>
                  </p:par>
                  <p:par>
                    <p:cTn id="32" fill="hold">
                      <p:stCondLst>
                        <p:cond delay="indefinite"/>
                      </p:stCondLst>
                      <p:childTnLst>
                        <p:par>
                          <p:cTn id="33" fill="hold">
                            <p:stCondLst>
                              <p:cond delay="0"/>
                            </p:stCondLst>
                            <p:childTnLst>
                              <p:par>
                                <p:cTn id="34" presetID="10" presetClass="entr" presetSubtype="0" fill="hold" grpId="0" nodeType="clickEffect">
                                  <p:stCondLst>
                                    <p:cond delay="0"/>
                                  </p:stCondLst>
                                  <p:childTnLst>
                                    <p:set>
                                      <p:cBhvr>
                                        <p:cTn id="35" dur="1" fill="hold">
                                          <p:stCondLst>
                                            <p:cond delay="0"/>
                                          </p:stCondLst>
                                        </p:cTn>
                                        <p:tgtEl>
                                          <p:spTgt spid="7"/>
                                        </p:tgtEl>
                                        <p:attrNameLst>
                                          <p:attrName>style.visibility</p:attrName>
                                        </p:attrNameLst>
                                      </p:cBhvr>
                                      <p:to>
                                        <p:strVal val="visible"/>
                                      </p:to>
                                    </p:set>
                                    <p:animEffect transition="in" filter="fade">
                                      <p:cBhvr>
                                        <p:cTn id="36" dur="500"/>
                                        <p:tgtEl>
                                          <p:spTgt spid="7"/>
                                        </p:tgtEl>
                                      </p:cBhvr>
                                    </p:animEffect>
                                  </p:childTnLst>
                                </p:cTn>
                              </p:par>
                              <p:par>
                                <p:cTn id="37" presetID="10" presetClass="entr" presetSubtype="0" fill="hold" grpId="0" nodeType="withEffect">
                                  <p:stCondLst>
                                    <p:cond delay="0"/>
                                  </p:stCondLst>
                                  <p:childTnLst>
                                    <p:set>
                                      <p:cBhvr>
                                        <p:cTn id="38" dur="1" fill="hold">
                                          <p:stCondLst>
                                            <p:cond delay="0"/>
                                          </p:stCondLst>
                                        </p:cTn>
                                        <p:tgtEl>
                                          <p:spTgt spid="6"/>
                                        </p:tgtEl>
                                        <p:attrNameLst>
                                          <p:attrName>style.visibility</p:attrName>
                                        </p:attrNameLst>
                                      </p:cBhvr>
                                      <p:to>
                                        <p:strVal val="visible"/>
                                      </p:to>
                                    </p:set>
                                    <p:animEffect transition="in" filter="fade">
                                      <p:cBhvr>
                                        <p:cTn id="39"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10" grpId="0"/>
      <p:bldP spid="11" grpId="0" animBg="1"/>
      <p:bldP spid="18" grpId="0" animBg="1"/>
      <p:bldP spid="19" grpId="0" animBg="1"/>
      <p:bldP spid="12" grpId="0"/>
      <p:bldP spid="21" grpId="0"/>
      <p:bldP spid="22"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71500" y="128588"/>
            <a:ext cx="8572500" cy="504825"/>
          </a:xfrm>
        </p:spPr>
        <p:txBody>
          <a:bodyPr/>
          <a:lstStyle/>
          <a:p>
            <a:r>
              <a:rPr lang="en-ZA" sz="2400" u="sng" dirty="0" smtClean="0"/>
              <a:t>Consecration</a:t>
            </a:r>
            <a:r>
              <a:rPr lang="en-ZA" sz="2400" dirty="0" smtClean="0"/>
              <a:t> is being a disciple of Jesus: walking in faith that I am a priest of God, &amp; devoting myself to His works</a:t>
            </a:r>
            <a:endParaRPr lang="en-ZA" sz="2400" dirty="0"/>
          </a:p>
        </p:txBody>
      </p:sp>
      <p:sp>
        <p:nvSpPr>
          <p:cNvPr id="4" name="Slide Number Placeholder 3"/>
          <p:cNvSpPr>
            <a:spLocks noGrp="1"/>
          </p:cNvSpPr>
          <p:nvPr>
            <p:ph type="sldNum" sz="quarter" idx="12"/>
          </p:nvPr>
        </p:nvSpPr>
        <p:spPr>
          <a:xfrm>
            <a:off x="6887022" y="6461578"/>
            <a:ext cx="2133600" cy="365125"/>
          </a:xfrm>
        </p:spPr>
        <p:txBody>
          <a:bodyPr/>
          <a:lstStyle/>
          <a:p>
            <a:pPr>
              <a:defRPr/>
            </a:pPr>
            <a:fld id="{9B69759B-C1D9-417C-9B4A-0F717375400C}" type="slidenum">
              <a:rPr lang="en-ZA" smtClean="0">
                <a:solidFill>
                  <a:prstClr val="black">
                    <a:lumMod val="65000"/>
                    <a:lumOff val="35000"/>
                  </a:prstClr>
                </a:solidFill>
              </a:rPr>
              <a:pPr>
                <a:defRPr/>
              </a:pPr>
              <a:t>18</a:t>
            </a:fld>
            <a:endParaRPr lang="en-ZA">
              <a:solidFill>
                <a:prstClr val="black">
                  <a:lumMod val="65000"/>
                  <a:lumOff val="35000"/>
                </a:prstClr>
              </a:solidFill>
            </a:endParaRPr>
          </a:p>
        </p:txBody>
      </p:sp>
      <p:graphicFrame>
        <p:nvGraphicFramePr>
          <p:cNvPr id="3" name="Table 2"/>
          <p:cNvGraphicFramePr>
            <a:graphicFrameLocks noGrp="1"/>
          </p:cNvGraphicFramePr>
          <p:nvPr>
            <p:extLst>
              <p:ext uri="{D42A27DB-BD31-4B8C-83A1-F6EECF244321}">
                <p14:modId xmlns:p14="http://schemas.microsoft.com/office/powerpoint/2010/main" val="178374241"/>
              </p:ext>
            </p:extLst>
          </p:nvPr>
        </p:nvGraphicFramePr>
        <p:xfrm>
          <a:off x="110673" y="923009"/>
          <a:ext cx="8931727" cy="5933770"/>
        </p:xfrm>
        <a:graphic>
          <a:graphicData uri="http://schemas.openxmlformats.org/drawingml/2006/table">
            <a:tbl>
              <a:tblPr firstCol="1">
                <a:tableStyleId>{5C22544A-7EE6-4342-B048-85BDC9FD1C3A}</a:tableStyleId>
              </a:tblPr>
              <a:tblGrid>
                <a:gridCol w="2031297"/>
                <a:gridCol w="6900430"/>
              </a:tblGrid>
              <a:tr h="381390">
                <a:tc>
                  <a:txBody>
                    <a:bodyPr/>
                    <a:lstStyle/>
                    <a:p>
                      <a:r>
                        <a:rPr lang="en-ZA" sz="2200" dirty="0" smtClean="0">
                          <a:latin typeface="Century Gothic" panose="020B0502020202020204" pitchFamily="34" charset="0"/>
                        </a:rPr>
                        <a:t>Station </a:t>
                      </a:r>
                      <a:endParaRPr lang="en-ZA" sz="2200" dirty="0">
                        <a:latin typeface="Century Gothic" panose="020B0502020202020204" pitchFamily="34" charset="0"/>
                      </a:endParaRPr>
                    </a:p>
                  </a:txBody>
                  <a:tcPr>
                    <a:lnR w="12700" cmpd="sng">
                      <a:noFill/>
                    </a:lnR>
                    <a:solidFill>
                      <a:schemeClr val="tx2"/>
                    </a:solidFill>
                  </a:tcPr>
                </a:tc>
                <a:tc>
                  <a:txBody>
                    <a:bodyPr/>
                    <a:lstStyle/>
                    <a:p>
                      <a:r>
                        <a:rPr lang="en-ZA" sz="2000" b="1" dirty="0" smtClean="0">
                          <a:latin typeface="Century Gothic" panose="020B0502020202020204" pitchFamily="34" charset="0"/>
                        </a:rPr>
                        <a:t>3 - Consecration</a:t>
                      </a:r>
                      <a:endParaRPr lang="en-ZA" sz="2000" b="1" dirty="0">
                        <a:latin typeface="Century Gothic" panose="020B0502020202020204" pitchFamily="34" charset="0"/>
                      </a:endParaRPr>
                    </a:p>
                  </a:txBody>
                  <a:tcPr>
                    <a:lnL w="12700" cmpd="sng">
                      <a:noFill/>
                    </a:lnL>
                    <a:lnR w="12700" cmpd="sng">
                      <a:noFill/>
                    </a:lnR>
                    <a:lnT w="3175" cap="flat" cmpd="sng" algn="ctr">
                      <a:solidFill>
                        <a:schemeClr val="bg1">
                          <a:lumMod val="65000"/>
                        </a:schemeClr>
                      </a:solidFill>
                      <a:prstDash val="solid"/>
                      <a:round/>
                      <a:headEnd type="none" w="med" len="med"/>
                      <a:tailEnd type="none" w="med" len="med"/>
                    </a:lnT>
                    <a:lnB w="3175"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noFill/>
                  </a:tcPr>
                </a:tc>
              </a:tr>
              <a:tr h="1443834">
                <a:tc>
                  <a:txBody>
                    <a:bodyPr/>
                    <a:lstStyle/>
                    <a:p>
                      <a:r>
                        <a:rPr lang="en-US" sz="2200" b="1" i="0" u="none" strike="noStrike" dirty="0" smtClean="0">
                          <a:effectLst/>
                          <a:latin typeface="Century Gothic" panose="020B0502020202020204" pitchFamily="34" charset="0"/>
                          <a:cs typeface="Arial" pitchFamily="34" charset="0"/>
                        </a:rPr>
                        <a:t>Biblical truth</a:t>
                      </a:r>
                      <a:endParaRPr lang="en-ZA" sz="2200" dirty="0">
                        <a:latin typeface="Century Gothic" panose="020B0502020202020204" pitchFamily="34" charset="0"/>
                      </a:endParaRPr>
                    </a:p>
                  </a:txBody>
                  <a:tcPr>
                    <a:lnR w="12700" cmpd="sng">
                      <a:noFill/>
                    </a:lnR>
                    <a:solidFill>
                      <a:schemeClr val="tx2"/>
                    </a:solidFill>
                  </a:tcPr>
                </a:tc>
                <a:tc>
                  <a:txBody>
                    <a:bodyPr/>
                    <a:lstStyle/>
                    <a:p>
                      <a:pPr marL="88900" indent="-88900" algn="l" defTabSz="914400" rtl="0" eaLnBrk="1" latinLnBrk="0" hangingPunct="1">
                        <a:buFont typeface="Arial" pitchFamily="34" charset="0"/>
                        <a:buChar char="•"/>
                      </a:pPr>
                      <a:r>
                        <a:rPr lang="en-US" sz="2000" b="1" i="0" kern="1200" dirty="0" smtClean="0">
                          <a:solidFill>
                            <a:schemeClr val="dk1"/>
                          </a:solidFill>
                          <a:latin typeface="Century Gothic" panose="020B0502020202020204" pitchFamily="34" charset="0"/>
                          <a:ea typeface="+mn-ea"/>
                          <a:cs typeface="Arial" pitchFamily="34" charset="0"/>
                        </a:rPr>
                        <a:t>I have been set apart as a priest of God. I am called to devote my life to serving Him</a:t>
                      </a:r>
                    </a:p>
                    <a:p>
                      <a:pPr marL="261938" lvl="1" indent="-80963" algn="l" defTabSz="914400" rtl="0" eaLnBrk="1" latinLnBrk="0" hangingPunct="1">
                        <a:buFont typeface="Wingdings" panose="05000000000000000000" pitchFamily="2" charset="2"/>
                        <a:buChar char="§"/>
                      </a:pPr>
                      <a:r>
                        <a:rPr lang="en-US" sz="2000" i="0" kern="1200" dirty="0" smtClean="0">
                          <a:solidFill>
                            <a:schemeClr val="dk1"/>
                          </a:solidFill>
                          <a:latin typeface="Century Gothic" panose="020B0502020202020204" pitchFamily="34" charset="0"/>
                          <a:ea typeface="+mn-ea"/>
                          <a:cs typeface="Arial" pitchFamily="34" charset="0"/>
                        </a:rPr>
                        <a:t>I am not of this world </a:t>
                      </a:r>
                      <a:r>
                        <a:rPr lang="en-US" sz="2000" i="0" kern="1200" dirty="0" smtClean="0">
                          <a:solidFill>
                            <a:schemeClr val="bg1">
                              <a:lumMod val="50000"/>
                            </a:schemeClr>
                          </a:solidFill>
                          <a:latin typeface="Century Gothic" panose="020B0502020202020204" pitchFamily="34" charset="0"/>
                          <a:ea typeface="+mn-ea"/>
                          <a:cs typeface="Arial" pitchFamily="34" charset="0"/>
                        </a:rPr>
                        <a:t>(</a:t>
                      </a:r>
                      <a:r>
                        <a:rPr lang="en-US" sz="2000" i="0" kern="1200" dirty="0" err="1" smtClean="0">
                          <a:solidFill>
                            <a:schemeClr val="bg1">
                              <a:lumMod val="50000"/>
                            </a:schemeClr>
                          </a:solidFill>
                          <a:latin typeface="Century Gothic" panose="020B0502020202020204" pitchFamily="34" charset="0"/>
                          <a:ea typeface="+mn-ea"/>
                          <a:cs typeface="Arial" pitchFamily="34" charset="0"/>
                        </a:rPr>
                        <a:t>Jn</a:t>
                      </a:r>
                      <a:r>
                        <a:rPr lang="en-US" sz="2000" i="0" kern="1200" dirty="0" smtClean="0">
                          <a:solidFill>
                            <a:schemeClr val="bg1">
                              <a:lumMod val="50000"/>
                            </a:schemeClr>
                          </a:solidFill>
                          <a:latin typeface="Century Gothic" panose="020B0502020202020204" pitchFamily="34" charset="0"/>
                          <a:ea typeface="+mn-ea"/>
                          <a:cs typeface="Arial" pitchFamily="34" charset="0"/>
                        </a:rPr>
                        <a:t> 18:36; Rom 12:2;</a:t>
                      </a:r>
                      <a:r>
                        <a:rPr lang="en-US" sz="2000" i="0" kern="1200" baseline="0" dirty="0" smtClean="0">
                          <a:solidFill>
                            <a:schemeClr val="bg1">
                              <a:lumMod val="50000"/>
                            </a:schemeClr>
                          </a:solidFill>
                          <a:latin typeface="Century Gothic" panose="020B0502020202020204" pitchFamily="34" charset="0"/>
                          <a:ea typeface="+mn-ea"/>
                          <a:cs typeface="Arial" pitchFamily="34" charset="0"/>
                        </a:rPr>
                        <a:t> 1 </a:t>
                      </a:r>
                      <a:r>
                        <a:rPr lang="en-US" sz="2000" i="0" kern="1200" baseline="0" dirty="0" err="1" smtClean="0">
                          <a:solidFill>
                            <a:schemeClr val="bg1">
                              <a:lumMod val="50000"/>
                            </a:schemeClr>
                          </a:solidFill>
                          <a:latin typeface="Century Gothic" panose="020B0502020202020204" pitchFamily="34" charset="0"/>
                          <a:ea typeface="+mn-ea"/>
                          <a:cs typeface="Arial" pitchFamily="34" charset="0"/>
                        </a:rPr>
                        <a:t>Jn</a:t>
                      </a:r>
                      <a:r>
                        <a:rPr lang="en-US" sz="2000" i="0" kern="1200" baseline="0" dirty="0" smtClean="0">
                          <a:solidFill>
                            <a:schemeClr val="bg1">
                              <a:lumMod val="50000"/>
                            </a:schemeClr>
                          </a:solidFill>
                          <a:latin typeface="Century Gothic" panose="020B0502020202020204" pitchFamily="34" charset="0"/>
                          <a:ea typeface="+mn-ea"/>
                          <a:cs typeface="Arial" pitchFamily="34" charset="0"/>
                        </a:rPr>
                        <a:t> 2:15</a:t>
                      </a:r>
                      <a:r>
                        <a:rPr lang="en-US" sz="2000" i="0" kern="1200" dirty="0" smtClean="0">
                          <a:solidFill>
                            <a:schemeClr val="bg1">
                              <a:lumMod val="50000"/>
                            </a:schemeClr>
                          </a:solidFill>
                          <a:latin typeface="Century Gothic" panose="020B0502020202020204" pitchFamily="34" charset="0"/>
                          <a:ea typeface="+mn-ea"/>
                          <a:cs typeface="Arial" pitchFamily="34" charset="0"/>
                        </a:rPr>
                        <a:t>)</a:t>
                      </a:r>
                      <a:endParaRPr lang="en-US" sz="2000" i="0" kern="1200" dirty="0" smtClean="0">
                        <a:solidFill>
                          <a:schemeClr val="dk1"/>
                        </a:solidFill>
                        <a:latin typeface="Century Gothic" panose="020B0502020202020204" pitchFamily="34" charset="0"/>
                        <a:ea typeface="+mn-ea"/>
                        <a:cs typeface="Arial" pitchFamily="34" charset="0"/>
                      </a:endParaRPr>
                    </a:p>
                    <a:p>
                      <a:pPr marL="261938" lvl="1" indent="-80963" algn="l" defTabSz="914400" rtl="0" eaLnBrk="1" latinLnBrk="0" hangingPunct="1">
                        <a:buFont typeface="Wingdings" panose="05000000000000000000" pitchFamily="2" charset="2"/>
                        <a:buChar char="§"/>
                      </a:pPr>
                      <a:r>
                        <a:rPr lang="en-US" sz="2000" i="0" kern="1200" dirty="0" smtClean="0">
                          <a:solidFill>
                            <a:schemeClr val="dk1"/>
                          </a:solidFill>
                          <a:latin typeface="Century Gothic" panose="020B0502020202020204" pitchFamily="34" charset="0"/>
                          <a:ea typeface="+mn-ea"/>
                          <a:cs typeface="Arial" pitchFamily="34" charset="0"/>
                        </a:rPr>
                        <a:t>I am adopted into God’s priestly family, sharing Jesus’ ministry of reconciling the world to God </a:t>
                      </a:r>
                      <a:br>
                        <a:rPr lang="en-US" sz="2000" i="0" kern="1200" dirty="0" smtClean="0">
                          <a:solidFill>
                            <a:schemeClr val="dk1"/>
                          </a:solidFill>
                          <a:latin typeface="Century Gothic" panose="020B0502020202020204" pitchFamily="34" charset="0"/>
                          <a:ea typeface="+mn-ea"/>
                          <a:cs typeface="Arial" pitchFamily="34" charset="0"/>
                        </a:rPr>
                      </a:br>
                      <a:r>
                        <a:rPr lang="en-US" sz="2000" i="0" kern="1200" dirty="0" smtClean="0">
                          <a:solidFill>
                            <a:schemeClr val="bg1">
                              <a:lumMod val="50000"/>
                            </a:schemeClr>
                          </a:solidFill>
                          <a:latin typeface="Century Gothic" panose="020B0502020202020204" pitchFamily="34" charset="0"/>
                          <a:ea typeface="+mn-ea"/>
                          <a:cs typeface="Arial" pitchFamily="34" charset="0"/>
                        </a:rPr>
                        <a:t>(Rev 1:6; 1 Pet 2:9; 2 Cor 5:18;</a:t>
                      </a:r>
                      <a:r>
                        <a:rPr lang="en-US" sz="2000" i="0" kern="1200" baseline="0" dirty="0" smtClean="0">
                          <a:solidFill>
                            <a:schemeClr val="bg1">
                              <a:lumMod val="50000"/>
                            </a:schemeClr>
                          </a:solidFill>
                          <a:latin typeface="Century Gothic" panose="020B0502020202020204" pitchFamily="34" charset="0"/>
                          <a:ea typeface="+mn-ea"/>
                          <a:cs typeface="Arial" pitchFamily="34" charset="0"/>
                        </a:rPr>
                        <a:t> Rom 12:1-2</a:t>
                      </a:r>
                      <a:r>
                        <a:rPr lang="en-US" sz="2000" i="0" kern="1200" dirty="0" smtClean="0">
                          <a:solidFill>
                            <a:schemeClr val="bg1">
                              <a:lumMod val="50000"/>
                            </a:schemeClr>
                          </a:solidFill>
                          <a:latin typeface="Century Gothic" panose="020B0502020202020204" pitchFamily="34" charset="0"/>
                          <a:ea typeface="+mn-ea"/>
                          <a:cs typeface="Arial" pitchFamily="34" charset="0"/>
                        </a:rPr>
                        <a:t>)</a:t>
                      </a:r>
                      <a:endParaRPr lang="en-ZA" sz="2000" dirty="0">
                        <a:latin typeface="Century Gothic" panose="020B0502020202020204" pitchFamily="34" charset="0"/>
                      </a:endParaRPr>
                    </a:p>
                  </a:txBody>
                  <a:tcPr>
                    <a:lnL w="12700" cmpd="sng">
                      <a:noFill/>
                    </a:lnL>
                    <a:lnR w="12700" cmpd="sng">
                      <a:noFill/>
                    </a:lnR>
                    <a:lnT w="3175" cap="flat" cmpd="sng" algn="ctr">
                      <a:solidFill>
                        <a:schemeClr val="bg1">
                          <a:lumMod val="65000"/>
                        </a:schemeClr>
                      </a:solidFill>
                      <a:prstDash val="solid"/>
                      <a:round/>
                      <a:headEnd type="none" w="med" len="med"/>
                      <a:tailEnd type="none" w="med" len="med"/>
                    </a:lnT>
                    <a:lnB w="3175"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noFill/>
                  </a:tcPr>
                </a:tc>
              </a:tr>
              <a:tr h="1198655">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ZA" sz="2200" b="1" i="0" u="none" strike="noStrike" dirty="0" smtClean="0">
                          <a:effectLst/>
                          <a:latin typeface="Century Gothic" panose="020B0502020202020204" pitchFamily="34" charset="0"/>
                          <a:cs typeface="Arial" pitchFamily="34" charset="0"/>
                        </a:rPr>
                        <a:t>O</a:t>
                      </a:r>
                      <a:r>
                        <a:rPr lang="en-ZA" sz="2200" b="1" i="0" u="none" strike="noStrike" baseline="0" dirty="0" smtClean="0">
                          <a:effectLst/>
                          <a:latin typeface="Century Gothic" panose="020B0502020202020204" pitchFamily="34" charset="0"/>
                          <a:cs typeface="Arial" pitchFamily="34" charset="0"/>
                        </a:rPr>
                        <a:t>bstacles </a:t>
                      </a:r>
                      <a:r>
                        <a:rPr lang="en-ZA" sz="1600" b="0" i="1" u="none" strike="noStrike" baseline="0" dirty="0" smtClean="0">
                          <a:effectLst/>
                          <a:latin typeface="Century Gothic" panose="020B0502020202020204" pitchFamily="34" charset="0"/>
                          <a:cs typeface="Arial" pitchFamily="34" charset="0"/>
                        </a:rPr>
                        <a:t>(untruth/ ignorance / unbelief)</a:t>
                      </a:r>
                      <a:endParaRPr lang="en-ZA" sz="1600" dirty="0">
                        <a:latin typeface="Century Gothic" panose="020B0502020202020204" pitchFamily="34" charset="0"/>
                      </a:endParaRPr>
                    </a:p>
                  </a:txBody>
                  <a:tcPr>
                    <a:lnR w="12700" cmpd="sng">
                      <a:noFill/>
                    </a:lnR>
                    <a:solidFill>
                      <a:schemeClr val="tx2"/>
                    </a:solidFill>
                  </a:tcPr>
                </a:tc>
                <a:tc>
                  <a:txBody>
                    <a:bodyPr/>
                    <a:lstStyle/>
                    <a:p>
                      <a:pPr marL="88900" marR="0" indent="-88900" algn="l" defTabSz="914400" rtl="0" eaLnBrk="1" fontAlgn="auto" latinLnBrk="0" hangingPunct="1">
                        <a:lnSpc>
                          <a:spcPct val="100000"/>
                        </a:lnSpc>
                        <a:spcBef>
                          <a:spcPts val="0"/>
                        </a:spcBef>
                        <a:spcAft>
                          <a:spcPts val="0"/>
                        </a:spcAft>
                        <a:buClrTx/>
                        <a:buSzTx/>
                        <a:buFont typeface="Arial" pitchFamily="34" charset="0"/>
                        <a:buChar char="•"/>
                        <a:tabLst/>
                        <a:defRPr/>
                      </a:pPr>
                      <a:r>
                        <a:rPr lang="en-US" sz="2000" kern="1200" dirty="0" smtClean="0">
                          <a:solidFill>
                            <a:schemeClr val="dk1"/>
                          </a:solidFill>
                          <a:latin typeface="Century Gothic" panose="020B0502020202020204" pitchFamily="34" charset="0"/>
                          <a:ea typeface="+mn-ea"/>
                          <a:cs typeface="Arial" pitchFamily="34" charset="0"/>
                        </a:rPr>
                        <a:t>Impure heart / double-minded / half in the Kingdom,</a:t>
                      </a:r>
                      <a:r>
                        <a:rPr lang="en-US" sz="2000" kern="1200" baseline="0" dirty="0" smtClean="0">
                          <a:solidFill>
                            <a:schemeClr val="dk1"/>
                          </a:solidFill>
                          <a:latin typeface="Century Gothic" panose="020B0502020202020204" pitchFamily="34" charset="0"/>
                          <a:ea typeface="+mn-ea"/>
                          <a:cs typeface="Arial" pitchFamily="34" charset="0"/>
                        </a:rPr>
                        <a:t> half in the world</a:t>
                      </a:r>
                      <a:br>
                        <a:rPr lang="en-US" sz="2000" kern="1200" baseline="0" dirty="0" smtClean="0">
                          <a:solidFill>
                            <a:schemeClr val="dk1"/>
                          </a:solidFill>
                          <a:latin typeface="Century Gothic" panose="020B0502020202020204" pitchFamily="34" charset="0"/>
                          <a:ea typeface="+mn-ea"/>
                          <a:cs typeface="Arial" pitchFamily="34" charset="0"/>
                        </a:rPr>
                      </a:br>
                      <a:r>
                        <a:rPr lang="en-US" sz="2000" i="0" kern="1200" dirty="0" smtClean="0">
                          <a:solidFill>
                            <a:schemeClr val="bg1">
                              <a:lumMod val="50000"/>
                            </a:schemeClr>
                          </a:solidFill>
                          <a:latin typeface="Century Gothic" panose="020B0502020202020204" pitchFamily="34" charset="0"/>
                          <a:ea typeface="+mn-ea"/>
                          <a:cs typeface="Arial" pitchFamily="34" charset="0"/>
                        </a:rPr>
                        <a:t>(Jas 4:1–10; 1 </a:t>
                      </a:r>
                      <a:r>
                        <a:rPr lang="en-US" sz="2000" i="0" kern="1200" dirty="0" err="1" smtClean="0">
                          <a:solidFill>
                            <a:schemeClr val="bg1">
                              <a:lumMod val="50000"/>
                            </a:schemeClr>
                          </a:solidFill>
                          <a:latin typeface="Century Gothic" panose="020B0502020202020204" pitchFamily="34" charset="0"/>
                          <a:ea typeface="+mn-ea"/>
                          <a:cs typeface="Arial" pitchFamily="34" charset="0"/>
                        </a:rPr>
                        <a:t>Jn</a:t>
                      </a:r>
                      <a:r>
                        <a:rPr lang="en-US" sz="2000" i="0" kern="1200" dirty="0" smtClean="0">
                          <a:solidFill>
                            <a:schemeClr val="bg1">
                              <a:lumMod val="50000"/>
                            </a:schemeClr>
                          </a:solidFill>
                          <a:latin typeface="Century Gothic" panose="020B0502020202020204" pitchFamily="34" charset="0"/>
                          <a:ea typeface="+mn-ea"/>
                          <a:cs typeface="Arial" pitchFamily="34" charset="0"/>
                        </a:rPr>
                        <a:t> 2:15-16)</a:t>
                      </a:r>
                      <a:endParaRPr lang="en-ZA" sz="2000" dirty="0">
                        <a:latin typeface="Century Gothic" panose="020B0502020202020204" pitchFamily="34" charset="0"/>
                      </a:endParaRPr>
                    </a:p>
                  </a:txBody>
                  <a:tcPr>
                    <a:lnL w="12700" cmpd="sng">
                      <a:noFill/>
                    </a:lnL>
                    <a:lnR w="12700" cmpd="sng">
                      <a:noFill/>
                    </a:lnR>
                    <a:lnT w="3175" cap="flat" cmpd="sng" algn="ctr">
                      <a:solidFill>
                        <a:schemeClr val="bg1">
                          <a:lumMod val="65000"/>
                        </a:schemeClr>
                      </a:solidFill>
                      <a:prstDash val="solid"/>
                      <a:round/>
                      <a:headEnd type="none" w="med" len="med"/>
                      <a:tailEnd type="none" w="med" len="med"/>
                    </a:lnT>
                    <a:lnB w="3175"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noFill/>
                  </a:tcPr>
                </a:tc>
              </a:tr>
              <a:tr h="1961435">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2200" b="1" i="0" u="none" strike="noStrike" dirty="0" smtClean="0">
                          <a:solidFill>
                            <a:srgbClr val="FFFFFF"/>
                          </a:solidFill>
                          <a:effectLst/>
                          <a:latin typeface="Century Gothic" panose="020B0502020202020204" pitchFamily="34" charset="0"/>
                          <a:cs typeface="Arial" pitchFamily="34" charset="0"/>
                        </a:rPr>
                        <a:t>Faith step</a:t>
                      </a:r>
                      <a:br>
                        <a:rPr lang="en-US" sz="2200" b="1" i="0" u="none" strike="noStrike" dirty="0" smtClean="0">
                          <a:solidFill>
                            <a:srgbClr val="FFFFFF"/>
                          </a:solidFill>
                          <a:effectLst/>
                          <a:latin typeface="Century Gothic" panose="020B0502020202020204" pitchFamily="34" charset="0"/>
                          <a:cs typeface="Arial" pitchFamily="34" charset="0"/>
                        </a:rPr>
                      </a:br>
                      <a:r>
                        <a:rPr lang="en-US" sz="1600" b="0" i="1" u="none" strike="noStrike" kern="1200" baseline="0" dirty="0" smtClean="0">
                          <a:solidFill>
                            <a:schemeClr val="lt1"/>
                          </a:solidFill>
                          <a:effectLst/>
                          <a:latin typeface="Century Gothic" panose="020B0502020202020204" pitchFamily="34" charset="0"/>
                          <a:ea typeface="+mn-ea"/>
                          <a:cs typeface="Arial" pitchFamily="34" charset="0"/>
                        </a:rPr>
                        <a:t>(spirit agreeing with God)</a:t>
                      </a:r>
                      <a:endParaRPr lang="en-ZA" sz="1600" b="0" i="1" u="none" strike="noStrike" kern="1200" baseline="0" dirty="0">
                        <a:solidFill>
                          <a:schemeClr val="lt1"/>
                        </a:solidFill>
                        <a:effectLst/>
                        <a:latin typeface="Century Gothic" panose="020B0502020202020204" pitchFamily="34" charset="0"/>
                        <a:ea typeface="+mn-ea"/>
                        <a:cs typeface="Arial" pitchFamily="34" charset="0"/>
                      </a:endParaRPr>
                    </a:p>
                  </a:txBody>
                  <a:tcPr>
                    <a:lnR w="12700" cmpd="sng">
                      <a:noFill/>
                    </a:lnR>
                    <a:solidFill>
                      <a:schemeClr val="tx2"/>
                    </a:solidFill>
                  </a:tcPr>
                </a:tc>
                <a:tc>
                  <a:txBody>
                    <a:bodyPr/>
                    <a:lstStyle/>
                    <a:p>
                      <a:pPr marL="88900" indent="-88900" algn="l" defTabSz="914400" rtl="0" eaLnBrk="1" latinLnBrk="0" hangingPunct="1">
                        <a:buFont typeface="Arial" pitchFamily="34" charset="0"/>
                        <a:buChar char="•"/>
                      </a:pPr>
                      <a:r>
                        <a:rPr lang="en-US" sz="2000" b="1" i="0" u="sng" kern="1200" dirty="0" smtClean="0">
                          <a:solidFill>
                            <a:schemeClr val="dk1"/>
                          </a:solidFill>
                          <a:latin typeface="Century Gothic" panose="020B0502020202020204" pitchFamily="34" charset="0"/>
                          <a:ea typeface="+mn-ea"/>
                          <a:cs typeface="Arial" pitchFamily="34" charset="0"/>
                        </a:rPr>
                        <a:t>LIFE</a:t>
                      </a:r>
                      <a:r>
                        <a:rPr lang="en-US" sz="2000" b="1" i="0" kern="1200" dirty="0" smtClean="0">
                          <a:solidFill>
                            <a:schemeClr val="dk1"/>
                          </a:solidFill>
                          <a:latin typeface="Century Gothic" panose="020B0502020202020204" pitchFamily="34" charset="0"/>
                          <a:ea typeface="+mn-ea"/>
                          <a:cs typeface="Arial" pitchFamily="34" charset="0"/>
                        </a:rPr>
                        <a:t>: Be a disciple of Jesus:</a:t>
                      </a:r>
                      <a:r>
                        <a:rPr lang="en-US" sz="2000" b="1" i="0" kern="1200" baseline="0" dirty="0" smtClean="0">
                          <a:solidFill>
                            <a:schemeClr val="dk1"/>
                          </a:solidFill>
                          <a:latin typeface="Century Gothic" panose="020B0502020202020204" pitchFamily="34" charset="0"/>
                          <a:ea typeface="+mn-ea"/>
                          <a:cs typeface="Arial" pitchFamily="34" charset="0"/>
                        </a:rPr>
                        <a:t> </a:t>
                      </a:r>
                      <a:r>
                        <a:rPr lang="en-US" sz="2000" b="1" i="0" kern="1200" dirty="0" smtClean="0">
                          <a:solidFill>
                            <a:schemeClr val="dk1"/>
                          </a:solidFill>
                          <a:latin typeface="Century Gothic" panose="020B0502020202020204" pitchFamily="34" charset="0"/>
                          <a:ea typeface="+mn-ea"/>
                          <a:cs typeface="Arial" pitchFamily="34" charset="0"/>
                        </a:rPr>
                        <a:t>live out priestly identity in Christ by </a:t>
                      </a:r>
                      <a:r>
                        <a:rPr lang="en-US" sz="2000" b="1" i="0" kern="1200" baseline="0" dirty="0" smtClean="0">
                          <a:solidFill>
                            <a:schemeClr val="dk1"/>
                          </a:solidFill>
                          <a:latin typeface="Century Gothic" panose="020B0502020202020204" pitchFamily="34" charset="0"/>
                          <a:ea typeface="+mn-ea"/>
                          <a:cs typeface="Arial" pitchFamily="34" charset="0"/>
                        </a:rPr>
                        <a:t>being devoted to good works for God</a:t>
                      </a:r>
                      <a:endParaRPr lang="en-US" sz="2000" b="1" i="0" kern="1200" dirty="0" smtClean="0">
                        <a:solidFill>
                          <a:schemeClr val="dk1"/>
                        </a:solidFill>
                        <a:latin typeface="Century Gothic" panose="020B0502020202020204" pitchFamily="34" charset="0"/>
                        <a:ea typeface="+mn-ea"/>
                        <a:cs typeface="Arial" pitchFamily="34" charset="0"/>
                      </a:endParaRPr>
                    </a:p>
                    <a:p>
                      <a:pPr marL="627062" lvl="1" indent="-457200" algn="l" defTabSz="914400" rtl="0" eaLnBrk="1" latinLnBrk="0" hangingPunct="1">
                        <a:buFont typeface="Wingdings" panose="05000000000000000000" pitchFamily="2" charset="2"/>
                        <a:buAutoNum type="arabicPeriod"/>
                      </a:pPr>
                      <a:r>
                        <a:rPr lang="en-US" sz="2000" i="0" kern="1200" dirty="0" smtClean="0">
                          <a:solidFill>
                            <a:schemeClr val="dk1"/>
                          </a:solidFill>
                          <a:latin typeface="Century Gothic" panose="020B0502020202020204" pitchFamily="34" charset="0"/>
                          <a:ea typeface="+mn-ea"/>
                          <a:cs typeface="Arial" pitchFamily="34" charset="0"/>
                        </a:rPr>
                        <a:t>Deny self; 2. Take up cross; 3. “Follow Jesus” – share His mission; </a:t>
                      </a:r>
                    </a:p>
                    <a:p>
                      <a:pPr marL="169862" lvl="1" indent="0" algn="l" defTabSz="914400" rtl="0" eaLnBrk="1" latinLnBrk="0" hangingPunct="1">
                        <a:buFont typeface="Wingdings" panose="05000000000000000000" pitchFamily="2" charset="2"/>
                        <a:buNone/>
                      </a:pPr>
                      <a:r>
                        <a:rPr lang="en-US" sz="1800" i="0" kern="1200" dirty="0" smtClean="0">
                          <a:solidFill>
                            <a:schemeClr val="bg1">
                              <a:lumMod val="50000"/>
                            </a:schemeClr>
                          </a:solidFill>
                          <a:latin typeface="Century Gothic" panose="020B0502020202020204" pitchFamily="34" charset="0"/>
                          <a:ea typeface="+mn-ea"/>
                          <a:cs typeface="Arial" pitchFamily="34" charset="0"/>
                        </a:rPr>
                        <a:t>(1 Cor 15:58; Tit</a:t>
                      </a:r>
                      <a:r>
                        <a:rPr lang="en-US" sz="1800" i="0" kern="1200" baseline="0" dirty="0" smtClean="0">
                          <a:solidFill>
                            <a:schemeClr val="bg1">
                              <a:lumMod val="50000"/>
                            </a:schemeClr>
                          </a:solidFill>
                          <a:latin typeface="Century Gothic" panose="020B0502020202020204" pitchFamily="34" charset="0"/>
                          <a:ea typeface="+mn-ea"/>
                          <a:cs typeface="Arial" pitchFamily="34" charset="0"/>
                        </a:rPr>
                        <a:t> 2:11-14;</a:t>
                      </a:r>
                      <a:r>
                        <a:rPr lang="en-US" sz="1800" i="0" kern="1200" dirty="0" smtClean="0">
                          <a:solidFill>
                            <a:schemeClr val="bg1">
                              <a:lumMod val="50000"/>
                            </a:schemeClr>
                          </a:solidFill>
                          <a:latin typeface="Century Gothic" panose="020B0502020202020204" pitchFamily="34" charset="0"/>
                          <a:ea typeface="+mn-ea"/>
                          <a:cs typeface="Arial" pitchFamily="34" charset="0"/>
                        </a:rPr>
                        <a:t> Mt 6:25-33, Mt 10:38-39, Mark 8:34)</a:t>
                      </a:r>
                    </a:p>
                    <a:p>
                      <a:pPr marL="88900" lvl="1" indent="-88900" algn="l" defTabSz="914400" rtl="0" eaLnBrk="1" latinLnBrk="0" hangingPunct="1">
                        <a:buFont typeface="Arial" panose="020B0604020202020204" pitchFamily="34" charset="0"/>
                        <a:buChar char="•"/>
                      </a:pPr>
                      <a:r>
                        <a:rPr lang="en-US" sz="2000" b="1" i="0" u="sng" kern="1200" dirty="0" smtClean="0">
                          <a:solidFill>
                            <a:schemeClr val="dk1"/>
                          </a:solidFill>
                          <a:latin typeface="Century Gothic" panose="020B0502020202020204" pitchFamily="34" charset="0"/>
                          <a:ea typeface="+mn-ea"/>
                          <a:cs typeface="Arial" pitchFamily="34" charset="0"/>
                        </a:rPr>
                        <a:t>PRAYER</a:t>
                      </a:r>
                      <a:r>
                        <a:rPr lang="en-US" sz="2000" b="1" i="0" kern="1200" dirty="0" smtClean="0">
                          <a:solidFill>
                            <a:schemeClr val="dk1"/>
                          </a:solidFill>
                          <a:latin typeface="Century Gothic" panose="020B0502020202020204" pitchFamily="34" charset="0"/>
                          <a:ea typeface="+mn-ea"/>
                          <a:cs typeface="Arial" pitchFamily="34" charset="0"/>
                        </a:rPr>
                        <a:t>: 1. Commitment,</a:t>
                      </a:r>
                      <a:r>
                        <a:rPr lang="en-US" sz="2000" b="1" i="0" kern="1200" baseline="0" dirty="0" smtClean="0">
                          <a:solidFill>
                            <a:schemeClr val="dk1"/>
                          </a:solidFill>
                          <a:latin typeface="Century Gothic" panose="020B0502020202020204" pitchFamily="34" charset="0"/>
                          <a:ea typeface="+mn-ea"/>
                          <a:cs typeface="Arial" pitchFamily="34" charset="0"/>
                        </a:rPr>
                        <a:t> 2. </a:t>
                      </a:r>
                      <a:r>
                        <a:rPr lang="en-US" sz="2000" b="1" i="0" kern="1200" dirty="0" smtClean="0">
                          <a:solidFill>
                            <a:schemeClr val="dk1"/>
                          </a:solidFill>
                          <a:latin typeface="Century Gothic" panose="020B0502020202020204" pitchFamily="34" charset="0"/>
                          <a:ea typeface="+mn-ea"/>
                          <a:cs typeface="Arial" pitchFamily="34" charset="0"/>
                        </a:rPr>
                        <a:t>Devotion,</a:t>
                      </a:r>
                      <a:r>
                        <a:rPr lang="en-US" sz="2000" b="1" i="0" kern="1200" baseline="0" dirty="0" smtClean="0">
                          <a:solidFill>
                            <a:schemeClr val="dk1"/>
                          </a:solidFill>
                          <a:latin typeface="Century Gothic" panose="020B0502020202020204" pitchFamily="34" charset="0"/>
                          <a:ea typeface="+mn-ea"/>
                          <a:cs typeface="Arial" pitchFamily="34" charset="0"/>
                        </a:rPr>
                        <a:t> 3. </a:t>
                      </a:r>
                      <a:r>
                        <a:rPr lang="en-US" sz="2000" b="1" i="0" kern="1200" dirty="0" smtClean="0">
                          <a:solidFill>
                            <a:schemeClr val="dk1"/>
                          </a:solidFill>
                          <a:latin typeface="Century Gothic" panose="020B0502020202020204" pitchFamily="34" charset="0"/>
                          <a:ea typeface="+mn-ea"/>
                          <a:cs typeface="Arial" pitchFamily="34" charset="0"/>
                        </a:rPr>
                        <a:t>Listening</a:t>
                      </a:r>
                    </a:p>
                  </a:txBody>
                  <a:tcPr>
                    <a:lnL w="12700" cmpd="sng">
                      <a:noFill/>
                    </a:lnL>
                    <a:lnR w="12700" cmpd="sng">
                      <a:noFill/>
                    </a:lnR>
                    <a:lnT w="3175" cap="flat" cmpd="sng" algn="ctr">
                      <a:solidFill>
                        <a:schemeClr val="bg1">
                          <a:lumMod val="65000"/>
                        </a:schemeClr>
                      </a:solidFill>
                      <a:prstDash val="solid"/>
                      <a:round/>
                      <a:headEnd type="none" w="med" len="med"/>
                      <a:tailEnd type="none" w="med" len="med"/>
                    </a:lnT>
                    <a:lnB w="3175"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noFill/>
                  </a:tcPr>
                </a:tc>
              </a:tr>
              <a:tr h="402489">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ZA" sz="2200" dirty="0" smtClean="0">
                          <a:latin typeface="Century Gothic" panose="020B0502020202020204" pitchFamily="34" charset="0"/>
                        </a:rPr>
                        <a:t>Fruit</a:t>
                      </a:r>
                      <a:endParaRPr lang="en-ZA" sz="2200" dirty="0">
                        <a:latin typeface="Century Gothic" panose="020B0502020202020204" pitchFamily="34" charset="0"/>
                      </a:endParaRPr>
                    </a:p>
                  </a:txBody>
                  <a:tcPr>
                    <a:lnR w="12700" cmpd="sng">
                      <a:noFill/>
                    </a:lnR>
                    <a:solidFill>
                      <a:schemeClr val="tx2"/>
                    </a:solidFill>
                  </a:tcPr>
                </a:tc>
                <a:tc>
                  <a:txBody>
                    <a:bodyPr/>
                    <a:lstStyle/>
                    <a:p>
                      <a:pPr marL="88900" indent="-88900" algn="l" defTabSz="914400" rtl="0" eaLnBrk="1" latinLnBrk="0" hangingPunct="1">
                        <a:buFont typeface="Arial" pitchFamily="34" charset="0"/>
                        <a:buChar char="•"/>
                      </a:pPr>
                      <a:r>
                        <a:rPr lang="en-ZA" sz="2000" i="0" kern="1200" dirty="0" smtClean="0">
                          <a:solidFill>
                            <a:schemeClr val="dk1"/>
                          </a:solidFill>
                          <a:latin typeface="Century Gothic" panose="020B0502020202020204" pitchFamily="34" charset="0"/>
                          <a:ea typeface="+mn-ea"/>
                          <a:cs typeface="Arial" pitchFamily="34" charset="0"/>
                        </a:rPr>
                        <a:t>Hear His voice, know His will, &amp;… (next session)</a:t>
                      </a:r>
                    </a:p>
                  </a:txBody>
                  <a:tcPr>
                    <a:lnL w="12700" cmpd="sng">
                      <a:noFill/>
                    </a:lnL>
                    <a:lnR w="12700" cmpd="sng">
                      <a:noFill/>
                    </a:lnR>
                    <a:lnT w="3175" cap="flat" cmpd="sng" algn="ctr">
                      <a:solidFill>
                        <a:schemeClr val="bg1">
                          <a:lumMod val="65000"/>
                        </a:schemeClr>
                      </a:solidFill>
                      <a:prstDash val="solid"/>
                      <a:round/>
                      <a:headEnd type="none" w="med" len="med"/>
                      <a:tailEnd type="none" w="med" len="med"/>
                    </a:lnT>
                    <a:lnB w="3175"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noFill/>
                  </a:tcPr>
                </a:tc>
              </a:tr>
            </a:tbl>
          </a:graphicData>
        </a:graphic>
      </p:graphicFrame>
      <p:sp>
        <p:nvSpPr>
          <p:cNvPr id="5" name="TextBox 4"/>
          <p:cNvSpPr txBox="1"/>
          <p:nvPr/>
        </p:nvSpPr>
        <p:spPr>
          <a:xfrm>
            <a:off x="19050" y="104775"/>
            <a:ext cx="962025" cy="923330"/>
          </a:xfrm>
          <a:prstGeom prst="rect">
            <a:avLst/>
          </a:prstGeom>
          <a:noFill/>
        </p:spPr>
        <p:txBody>
          <a:bodyPr wrap="square" rtlCol="0">
            <a:spAutoFit/>
          </a:bodyPr>
          <a:lstStyle/>
          <a:p>
            <a:pPr eaLnBrk="0" fontAlgn="base" hangingPunct="0">
              <a:spcBef>
                <a:spcPct val="0"/>
              </a:spcBef>
              <a:spcAft>
                <a:spcPct val="0"/>
              </a:spcAft>
            </a:pPr>
            <a:r>
              <a:rPr lang="en-ZA" sz="5400" b="1" dirty="0">
                <a:solidFill>
                  <a:schemeClr val="tx2"/>
                </a:solidFill>
                <a:latin typeface="Century Gothic" panose="020B0502020202020204" pitchFamily="34" charset="0"/>
                <a:ea typeface="MS PGothic" pitchFamily="34" charset="-128"/>
                <a:cs typeface="Arial" pitchFamily="34" charset="0"/>
              </a:rPr>
              <a:t>3</a:t>
            </a:r>
          </a:p>
        </p:txBody>
      </p:sp>
    </p:spTree>
    <p:extLst>
      <p:ext uri="{BB962C8B-B14F-4D97-AF65-F5344CB8AC3E}">
        <p14:creationId xmlns:p14="http://schemas.microsoft.com/office/powerpoint/2010/main" val="1758169492"/>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ZA" dirty="0" smtClean="0"/>
              <a:t>HOW Part 1: 3 practical applications</a:t>
            </a:r>
            <a:endParaRPr lang="en-ZA" dirty="0"/>
          </a:p>
        </p:txBody>
      </p:sp>
      <p:sp>
        <p:nvSpPr>
          <p:cNvPr id="4" name="Slide Number Placeholder 3"/>
          <p:cNvSpPr>
            <a:spLocks noGrp="1"/>
          </p:cNvSpPr>
          <p:nvPr>
            <p:ph type="sldNum" sz="quarter" idx="12"/>
          </p:nvPr>
        </p:nvSpPr>
        <p:spPr/>
        <p:txBody>
          <a:bodyPr/>
          <a:lstStyle/>
          <a:p>
            <a:pPr>
              <a:defRPr/>
            </a:pPr>
            <a:fld id="{9B69759B-C1D9-417C-9B4A-0F717375400C}" type="slidenum">
              <a:rPr lang="en-ZA" smtClean="0">
                <a:solidFill>
                  <a:prstClr val="black">
                    <a:lumMod val="65000"/>
                    <a:lumOff val="35000"/>
                  </a:prstClr>
                </a:solidFill>
              </a:rPr>
              <a:pPr>
                <a:defRPr/>
              </a:pPr>
              <a:t>19</a:t>
            </a:fld>
            <a:endParaRPr lang="en-ZA">
              <a:solidFill>
                <a:prstClr val="black">
                  <a:lumMod val="65000"/>
                  <a:lumOff val="35000"/>
                </a:prstClr>
              </a:solidFill>
            </a:endParaRPr>
          </a:p>
        </p:txBody>
      </p:sp>
      <p:pic>
        <p:nvPicPr>
          <p:cNvPr id="2055" name="Picture 7" descr="http://www.new-muslims.info/wp-content/uploads/2013/03/Prerequisites-for-Prayer1.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1288" y="1303606"/>
            <a:ext cx="2588831" cy="1487882"/>
          </a:xfrm>
          <a:prstGeom prst="roundRect">
            <a:avLst>
              <a:gd name="adj" fmla="val 27484"/>
            </a:avLst>
          </a:prstGeom>
          <a:noFill/>
          <a:ln w="57150">
            <a:solidFill>
              <a:schemeClr val="tx2"/>
            </a:solidFill>
          </a:ln>
          <a:extLst>
            <a:ext uri="{909E8E84-426E-40DD-AFC4-6F175D3DCCD1}">
              <a14:hiddenFill xmlns:a14="http://schemas.microsoft.com/office/drawing/2010/main">
                <a:solidFill>
                  <a:srgbClr val="FFFFFF"/>
                </a:solidFill>
              </a14:hiddenFill>
            </a:ext>
          </a:extLst>
        </p:spPr>
      </p:pic>
      <p:pic>
        <p:nvPicPr>
          <p:cNvPr id="2053" name="Picture 5"/>
          <p:cNvPicPr>
            <a:picLocks noChangeAspect="1" noChangeArrowheads="1"/>
          </p:cNvPicPr>
          <p:nvPr/>
        </p:nvPicPr>
        <p:blipFill rotWithShape="1">
          <a:blip r:embed="rId3">
            <a:duotone>
              <a:prstClr val="black"/>
              <a:schemeClr val="accent1">
                <a:tint val="45000"/>
                <a:satMod val="400000"/>
              </a:schemeClr>
            </a:duotone>
            <a:extLst>
              <a:ext uri="{28A0092B-C50C-407E-A947-70E740481C1C}">
                <a14:useLocalDpi xmlns:a14="http://schemas.microsoft.com/office/drawing/2010/main" val="0"/>
              </a:ext>
            </a:extLst>
          </a:blip>
          <a:srcRect l="21598"/>
          <a:stretch/>
        </p:blipFill>
        <p:spPr bwMode="auto">
          <a:xfrm>
            <a:off x="809840" y="2719861"/>
            <a:ext cx="2564339" cy="1487882"/>
          </a:xfrm>
          <a:prstGeom prst="roundRect">
            <a:avLst>
              <a:gd name="adj" fmla="val 27484"/>
            </a:avLst>
          </a:prstGeom>
          <a:noFill/>
          <a:ln w="57150">
            <a:solidFill>
              <a:schemeClr val="tx2"/>
            </a:solidFill>
            <a:miter lim="800000"/>
            <a:headEnd/>
            <a:tailEnd/>
          </a:ln>
          <a:extLst>
            <a:ext uri="{909E8E84-426E-40DD-AFC4-6F175D3DCCD1}">
              <a14:hiddenFill xmlns:a14="http://schemas.microsoft.com/office/drawing/2010/main">
                <a:solidFill>
                  <a:schemeClr val="accent1"/>
                </a:solidFill>
              </a14:hiddenFill>
            </a:ext>
          </a:extLst>
        </p:spPr>
      </p:pic>
      <p:sp>
        <p:nvSpPr>
          <p:cNvPr id="5" name="Rectangle 4"/>
          <p:cNvSpPr/>
          <p:nvPr/>
        </p:nvSpPr>
        <p:spPr>
          <a:xfrm>
            <a:off x="2529598" y="1303606"/>
            <a:ext cx="6539350" cy="1224000"/>
          </a:xfrm>
          <a:prstGeom prst="rect">
            <a:avLst/>
          </a:prstGeom>
          <a:solidFill>
            <a:schemeClr val="tx2"/>
          </a:solidFill>
          <a:ln w="5715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fontAlgn="ctr"/>
            <a:r>
              <a:rPr lang="en-ZA" sz="2000" b="1" dirty="0" smtClean="0">
                <a:latin typeface="Century Gothic" panose="020B0502020202020204" pitchFamily="34" charset="0"/>
                <a:cs typeface="Arial" pitchFamily="34" charset="0"/>
              </a:rPr>
              <a:t>After beginning the day with Adoration, spend time devoting your life, day &amp; efforts to the Lord. Pray for leadership to fulfil His plans</a:t>
            </a:r>
          </a:p>
        </p:txBody>
      </p:sp>
      <p:sp>
        <p:nvSpPr>
          <p:cNvPr id="11" name="Rectangle 10"/>
          <p:cNvSpPr/>
          <p:nvPr/>
        </p:nvSpPr>
        <p:spPr>
          <a:xfrm>
            <a:off x="3197684" y="2719861"/>
            <a:ext cx="5871264" cy="1224000"/>
          </a:xfrm>
          <a:prstGeom prst="rect">
            <a:avLst/>
          </a:prstGeom>
          <a:solidFill>
            <a:schemeClr val="tx2"/>
          </a:solidFill>
          <a:ln w="5715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fontAlgn="ctr"/>
            <a:r>
              <a:rPr lang="en-ZA" sz="2000" b="1" dirty="0" smtClean="0">
                <a:latin typeface="Century Gothic" panose="020B0502020202020204" pitchFamily="34" charset="0"/>
                <a:cs typeface="Arial" pitchFamily="34" charset="0"/>
              </a:rPr>
              <a:t>At every opportunity in the day, take a few seconds to devote yourself to serve Him as an expression of love for Him, and ask for His leadership to do His will</a:t>
            </a:r>
          </a:p>
        </p:txBody>
      </p:sp>
      <p:sp>
        <p:nvSpPr>
          <p:cNvPr id="6" name="TextBox 5"/>
          <p:cNvSpPr txBox="1"/>
          <p:nvPr/>
        </p:nvSpPr>
        <p:spPr>
          <a:xfrm>
            <a:off x="-123825" y="914400"/>
            <a:ext cx="1247775" cy="1015663"/>
          </a:xfrm>
          <a:prstGeom prst="rect">
            <a:avLst/>
          </a:prstGeom>
          <a:noFill/>
        </p:spPr>
        <p:txBody>
          <a:bodyPr wrap="square" rtlCol="0">
            <a:spAutoFit/>
          </a:bodyPr>
          <a:lstStyle/>
          <a:p>
            <a:r>
              <a:rPr lang="en-ZA" sz="6000" b="1" dirty="0" smtClean="0">
                <a:ln>
                  <a:solidFill>
                    <a:schemeClr val="bg1"/>
                  </a:solidFill>
                </a:ln>
                <a:solidFill>
                  <a:schemeClr val="tx2"/>
                </a:solidFill>
                <a:latin typeface="Century Gothic" panose="020B0502020202020204" pitchFamily="34" charset="0"/>
              </a:rPr>
              <a:t>1</a:t>
            </a:r>
            <a:endParaRPr lang="en-ZA" sz="6000" b="1" dirty="0">
              <a:ln>
                <a:solidFill>
                  <a:schemeClr val="bg1"/>
                </a:solidFill>
              </a:ln>
              <a:solidFill>
                <a:schemeClr val="tx2"/>
              </a:solidFill>
              <a:latin typeface="Century Gothic" panose="020B0502020202020204" pitchFamily="34" charset="0"/>
            </a:endParaRPr>
          </a:p>
        </p:txBody>
      </p:sp>
      <p:sp>
        <p:nvSpPr>
          <p:cNvPr id="15" name="TextBox 14"/>
          <p:cNvSpPr txBox="1"/>
          <p:nvPr/>
        </p:nvSpPr>
        <p:spPr>
          <a:xfrm>
            <a:off x="872428" y="2212030"/>
            <a:ext cx="1247775" cy="1015663"/>
          </a:xfrm>
          <a:prstGeom prst="rect">
            <a:avLst/>
          </a:prstGeom>
          <a:noFill/>
        </p:spPr>
        <p:txBody>
          <a:bodyPr wrap="square" rtlCol="0">
            <a:spAutoFit/>
          </a:bodyPr>
          <a:lstStyle/>
          <a:p>
            <a:r>
              <a:rPr lang="en-ZA" sz="6000" b="1" dirty="0">
                <a:ln>
                  <a:solidFill>
                    <a:schemeClr val="bg1"/>
                  </a:solidFill>
                </a:ln>
                <a:solidFill>
                  <a:schemeClr val="tx2"/>
                </a:solidFill>
                <a:latin typeface="Century Gothic" panose="020B0502020202020204" pitchFamily="34" charset="0"/>
              </a:rPr>
              <a:t>2</a:t>
            </a:r>
          </a:p>
        </p:txBody>
      </p:sp>
      <p:pic>
        <p:nvPicPr>
          <p:cNvPr id="18" name="Picture 4" descr="https://encrypted-tbn2.gstatic.com/images?q=tbn:ANd9GcSPbTgGsj2M_QCSy02w1OqMuiYu8VAfsGE90Mk32OCi59QY2CUFcg"/>
          <p:cNvPicPr>
            <a:picLocks noChangeAspect="1" noChangeArrowheads="1"/>
          </p:cNvPicPr>
          <p:nvPr/>
        </p:nvPicPr>
        <p:blipFill>
          <a:blip r:embed="rId4">
            <a:duotone>
              <a:prstClr val="black"/>
              <a:schemeClr val="accent1">
                <a:tint val="45000"/>
                <a:satMod val="400000"/>
              </a:schemeClr>
            </a:duotone>
            <a:extLst>
              <a:ext uri="{BEBA8EAE-BF5A-486C-A8C5-ECC9F3942E4B}">
                <a14:imgProps xmlns:a14="http://schemas.microsoft.com/office/drawing/2010/main">
                  <a14:imgLayer r:embed="rId5">
                    <a14:imgEffect>
                      <a14:artisticPencilGrayscale/>
                    </a14:imgEffect>
                  </a14:imgLayer>
                </a14:imgProps>
              </a:ext>
              <a:ext uri="{28A0092B-C50C-407E-A947-70E740481C1C}">
                <a14:useLocalDpi xmlns:a14="http://schemas.microsoft.com/office/drawing/2010/main" val="0"/>
              </a:ext>
            </a:extLst>
          </a:blip>
          <a:srcRect/>
          <a:stretch>
            <a:fillRect/>
          </a:stretch>
        </p:blipFill>
        <p:spPr bwMode="auto">
          <a:xfrm>
            <a:off x="1515719" y="4118587"/>
            <a:ext cx="2780509" cy="1634850"/>
          </a:xfrm>
          <a:prstGeom prst="roundRect">
            <a:avLst>
              <a:gd name="adj" fmla="val 27484"/>
            </a:avLst>
          </a:prstGeom>
          <a:noFill/>
          <a:ln w="57150">
            <a:solidFill>
              <a:schemeClr val="tx2"/>
            </a:solidFill>
            <a:miter lim="800000"/>
            <a:headEnd/>
            <a:tailEnd/>
          </a:ln>
          <a:extLst>
            <a:ext uri="{909E8E84-426E-40DD-AFC4-6F175D3DCCD1}">
              <a14:hiddenFill xmlns:a14="http://schemas.microsoft.com/office/drawing/2010/main">
                <a:solidFill>
                  <a:srgbClr val="FFFFFF"/>
                </a:solidFill>
              </a14:hiddenFill>
            </a:ext>
          </a:extLst>
        </p:spPr>
      </p:pic>
      <p:sp>
        <p:nvSpPr>
          <p:cNvPr id="13" name="Rectangle 12"/>
          <p:cNvSpPr/>
          <p:nvPr/>
        </p:nvSpPr>
        <p:spPr>
          <a:xfrm>
            <a:off x="3935632" y="4164421"/>
            <a:ext cx="5133316" cy="1224000"/>
          </a:xfrm>
          <a:prstGeom prst="rect">
            <a:avLst/>
          </a:prstGeom>
          <a:solidFill>
            <a:schemeClr val="tx2"/>
          </a:solidFill>
          <a:ln w="5715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fontAlgn="ctr"/>
            <a:r>
              <a:rPr lang="en-ZA" sz="2000" b="1" dirty="0" smtClean="0">
                <a:latin typeface="Century Gothic" panose="020B0502020202020204" pitchFamily="34" charset="0"/>
                <a:cs typeface="Arial" pitchFamily="34" charset="0"/>
              </a:rPr>
              <a:t>Before any time of ministry, remind Him (and you) that you are His servant, for Him to fulfil His plans through you, &amp; you depend on His leadership to do His will</a:t>
            </a:r>
          </a:p>
        </p:txBody>
      </p:sp>
      <p:sp>
        <p:nvSpPr>
          <p:cNvPr id="16" name="TextBox 15"/>
          <p:cNvSpPr txBox="1"/>
          <p:nvPr/>
        </p:nvSpPr>
        <p:spPr>
          <a:xfrm>
            <a:off x="1496315" y="3656589"/>
            <a:ext cx="1247775" cy="1015663"/>
          </a:xfrm>
          <a:prstGeom prst="rect">
            <a:avLst/>
          </a:prstGeom>
          <a:noFill/>
        </p:spPr>
        <p:txBody>
          <a:bodyPr wrap="square" rtlCol="0">
            <a:spAutoFit/>
          </a:bodyPr>
          <a:lstStyle/>
          <a:p>
            <a:r>
              <a:rPr lang="en-ZA" sz="6000" b="1" dirty="0" smtClean="0">
                <a:ln>
                  <a:solidFill>
                    <a:schemeClr val="bg1"/>
                  </a:solidFill>
                </a:ln>
                <a:solidFill>
                  <a:schemeClr val="tx2"/>
                </a:solidFill>
                <a:latin typeface="Century Gothic" panose="020B0502020202020204" pitchFamily="34" charset="0"/>
              </a:rPr>
              <a:t>3</a:t>
            </a:r>
            <a:endParaRPr lang="en-ZA" sz="6000" b="1" dirty="0">
              <a:ln>
                <a:solidFill>
                  <a:schemeClr val="bg1"/>
                </a:solidFill>
              </a:ln>
              <a:solidFill>
                <a:schemeClr val="tx2"/>
              </a:solidFill>
              <a:latin typeface="Century Gothic" panose="020B0502020202020204" pitchFamily="34" charset="0"/>
            </a:endParaRPr>
          </a:p>
        </p:txBody>
      </p:sp>
    </p:spTree>
    <p:extLst>
      <p:ext uri="{BB962C8B-B14F-4D97-AF65-F5344CB8AC3E}">
        <p14:creationId xmlns:p14="http://schemas.microsoft.com/office/powerpoint/2010/main" val="42092497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053"/>
                                        </p:tgtEl>
                                        <p:attrNameLst>
                                          <p:attrName>style.visibility</p:attrName>
                                        </p:attrNameLst>
                                      </p:cBhvr>
                                      <p:to>
                                        <p:strVal val="visible"/>
                                      </p:to>
                                    </p:set>
                                    <p:animEffect transition="in" filter="fade">
                                      <p:cBhvr>
                                        <p:cTn id="7" dur="500"/>
                                        <p:tgtEl>
                                          <p:spTgt spid="2053"/>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fade">
                                      <p:cBhvr>
                                        <p:cTn id="10" dur="500"/>
                                        <p:tgtEl>
                                          <p:spTgt spid="11"/>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5"/>
                                        </p:tgtEl>
                                        <p:attrNameLst>
                                          <p:attrName>style.visibility</p:attrName>
                                        </p:attrNameLst>
                                      </p:cBhvr>
                                      <p:to>
                                        <p:strVal val="visible"/>
                                      </p:to>
                                    </p:set>
                                    <p:animEffect transition="in" filter="fade">
                                      <p:cBhvr>
                                        <p:cTn id="13" dur="500"/>
                                        <p:tgtEl>
                                          <p:spTgt spid="15"/>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nodeType="clickEffect">
                                  <p:stCondLst>
                                    <p:cond delay="0"/>
                                  </p:stCondLst>
                                  <p:childTnLst>
                                    <p:set>
                                      <p:cBhvr>
                                        <p:cTn id="17" dur="1" fill="hold">
                                          <p:stCondLst>
                                            <p:cond delay="0"/>
                                          </p:stCondLst>
                                        </p:cTn>
                                        <p:tgtEl>
                                          <p:spTgt spid="18"/>
                                        </p:tgtEl>
                                        <p:attrNameLst>
                                          <p:attrName>style.visibility</p:attrName>
                                        </p:attrNameLst>
                                      </p:cBhvr>
                                      <p:to>
                                        <p:strVal val="visible"/>
                                      </p:to>
                                    </p:set>
                                    <p:animEffect transition="in" filter="fade">
                                      <p:cBhvr>
                                        <p:cTn id="18" dur="500"/>
                                        <p:tgtEl>
                                          <p:spTgt spid="18"/>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13"/>
                                        </p:tgtEl>
                                        <p:attrNameLst>
                                          <p:attrName>style.visibility</p:attrName>
                                        </p:attrNameLst>
                                      </p:cBhvr>
                                      <p:to>
                                        <p:strVal val="visible"/>
                                      </p:to>
                                    </p:set>
                                    <p:animEffect transition="in" filter="fade">
                                      <p:cBhvr>
                                        <p:cTn id="21" dur="500"/>
                                        <p:tgtEl>
                                          <p:spTgt spid="13"/>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16"/>
                                        </p:tgtEl>
                                        <p:attrNameLst>
                                          <p:attrName>style.visibility</p:attrName>
                                        </p:attrNameLst>
                                      </p:cBhvr>
                                      <p:to>
                                        <p:strVal val="visible"/>
                                      </p:to>
                                    </p:set>
                                    <p:animEffect transition="in" filter="fade">
                                      <p:cBhvr>
                                        <p:cTn id="24"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5" grpId="0"/>
      <p:bldP spid="13" grpId="0" animBg="1"/>
      <p:bldP spid="16" grpId="0"/>
    </p:bld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lumMod val="85000"/>
          </a:schemeClr>
        </a:solidFill>
        <a:effectLst/>
      </p:bgPr>
    </p:bg>
    <p:spTree>
      <p:nvGrpSpPr>
        <p:cNvPr id="1" name=""/>
        <p:cNvGrpSpPr/>
        <p:nvPr/>
      </p:nvGrpSpPr>
      <p:grpSpPr>
        <a:xfrm>
          <a:off x="0" y="0"/>
          <a:ext cx="0" cy="0"/>
          <a:chOff x="0" y="0"/>
          <a:chExt cx="0" cy="0"/>
        </a:xfrm>
      </p:grpSpPr>
      <p:sp>
        <p:nvSpPr>
          <p:cNvPr id="18" name="Rectangle 17"/>
          <p:cNvSpPr/>
          <p:nvPr/>
        </p:nvSpPr>
        <p:spPr>
          <a:xfrm>
            <a:off x="0" y="5699412"/>
            <a:ext cx="9144000" cy="1158588"/>
          </a:xfrm>
          <a:prstGeom prst="rect">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400" b="1" i="1" dirty="0">
                <a:solidFill>
                  <a:schemeClr val="bg1">
                    <a:lumMod val="85000"/>
                  </a:schemeClr>
                </a:solidFill>
                <a:latin typeface="Century Gothic" panose="020B0502020202020204" pitchFamily="34" charset="0"/>
              </a:rPr>
              <a:t>"The main lesson about prayer is just this: Do it! Do it! </a:t>
            </a:r>
            <a:r>
              <a:rPr lang="en-US" sz="2400" b="1" i="1" dirty="0" smtClean="0">
                <a:solidFill>
                  <a:schemeClr val="bg1">
                    <a:lumMod val="85000"/>
                  </a:schemeClr>
                </a:solidFill>
                <a:latin typeface="Century Gothic" panose="020B0502020202020204" pitchFamily="34" charset="0"/>
              </a:rPr>
              <a:t/>
            </a:r>
            <a:br>
              <a:rPr lang="en-US" sz="2400" b="1" i="1" dirty="0" smtClean="0">
                <a:solidFill>
                  <a:schemeClr val="bg1">
                    <a:lumMod val="85000"/>
                  </a:schemeClr>
                </a:solidFill>
                <a:latin typeface="Century Gothic" panose="020B0502020202020204" pitchFamily="34" charset="0"/>
              </a:rPr>
            </a:br>
            <a:r>
              <a:rPr lang="en-US" sz="2400" b="1" i="1" dirty="0" smtClean="0">
                <a:solidFill>
                  <a:schemeClr val="bg1">
                    <a:lumMod val="85000"/>
                  </a:schemeClr>
                </a:solidFill>
                <a:latin typeface="Century Gothic" panose="020B0502020202020204" pitchFamily="34" charset="0"/>
              </a:rPr>
              <a:t>Do </a:t>
            </a:r>
            <a:r>
              <a:rPr lang="en-US" sz="2400" b="1" i="1" dirty="0">
                <a:solidFill>
                  <a:schemeClr val="bg1">
                    <a:lumMod val="85000"/>
                  </a:schemeClr>
                </a:solidFill>
                <a:latin typeface="Century Gothic" panose="020B0502020202020204" pitchFamily="34" charset="0"/>
              </a:rPr>
              <a:t>it! You want to be taught to </a:t>
            </a:r>
            <a:r>
              <a:rPr lang="en-US" sz="2400" b="1" i="1" dirty="0" smtClean="0">
                <a:solidFill>
                  <a:schemeClr val="bg1">
                    <a:lumMod val="85000"/>
                  </a:schemeClr>
                </a:solidFill>
                <a:latin typeface="Century Gothic" panose="020B0502020202020204" pitchFamily="34" charset="0"/>
              </a:rPr>
              <a:t>pray? </a:t>
            </a:r>
            <a:r>
              <a:rPr lang="en-US" sz="2400" b="1" i="1" dirty="0">
                <a:solidFill>
                  <a:schemeClr val="bg1">
                    <a:lumMod val="85000"/>
                  </a:schemeClr>
                </a:solidFill>
                <a:latin typeface="Century Gothic" panose="020B0502020202020204" pitchFamily="34" charset="0"/>
              </a:rPr>
              <a:t>My answer is </a:t>
            </a:r>
            <a:r>
              <a:rPr lang="en-US" sz="2400" b="1" i="1" dirty="0" smtClean="0">
                <a:solidFill>
                  <a:schemeClr val="bg1">
                    <a:lumMod val="85000"/>
                  </a:schemeClr>
                </a:solidFill>
                <a:latin typeface="Century Gothic" panose="020B0502020202020204" pitchFamily="34" charset="0"/>
              </a:rPr>
              <a:t/>
            </a:r>
            <a:br>
              <a:rPr lang="en-US" sz="2400" b="1" i="1" dirty="0" smtClean="0">
                <a:solidFill>
                  <a:schemeClr val="bg1">
                    <a:lumMod val="85000"/>
                  </a:schemeClr>
                </a:solidFill>
                <a:latin typeface="Century Gothic" panose="020B0502020202020204" pitchFamily="34" charset="0"/>
              </a:rPr>
            </a:br>
            <a:r>
              <a:rPr lang="en-US" sz="2400" b="1" i="1" dirty="0" smtClean="0">
                <a:solidFill>
                  <a:schemeClr val="bg1">
                    <a:lumMod val="85000"/>
                  </a:schemeClr>
                </a:solidFill>
                <a:latin typeface="Century Gothic" panose="020B0502020202020204" pitchFamily="34" charset="0"/>
              </a:rPr>
              <a:t>pray and </a:t>
            </a:r>
            <a:r>
              <a:rPr lang="en-US" sz="2400" b="1" i="1" dirty="0">
                <a:solidFill>
                  <a:schemeClr val="bg1">
                    <a:lumMod val="85000"/>
                  </a:schemeClr>
                </a:solidFill>
                <a:latin typeface="Century Gothic" panose="020B0502020202020204" pitchFamily="34" charset="0"/>
              </a:rPr>
              <a:t>never </a:t>
            </a:r>
            <a:r>
              <a:rPr lang="en-US" sz="2400" b="1" i="1" dirty="0" smtClean="0">
                <a:solidFill>
                  <a:schemeClr val="bg1">
                    <a:lumMod val="85000"/>
                  </a:schemeClr>
                </a:solidFill>
                <a:latin typeface="Century Gothic" panose="020B0502020202020204" pitchFamily="34" charset="0"/>
              </a:rPr>
              <a:t>faint…"</a:t>
            </a:r>
            <a:r>
              <a:rPr lang="en-US" sz="2400" dirty="0">
                <a:solidFill>
                  <a:schemeClr val="bg1">
                    <a:lumMod val="85000"/>
                  </a:schemeClr>
                </a:solidFill>
                <a:latin typeface="Century Gothic" panose="020B0502020202020204" pitchFamily="34" charset="0"/>
              </a:rPr>
              <a:t> </a:t>
            </a:r>
            <a:r>
              <a:rPr lang="en-US" sz="2400" dirty="0" smtClean="0">
                <a:solidFill>
                  <a:schemeClr val="bg1">
                    <a:lumMod val="85000"/>
                  </a:schemeClr>
                </a:solidFill>
                <a:latin typeface="Century Gothic" panose="020B0502020202020204" pitchFamily="34" charset="0"/>
              </a:rPr>
              <a:t>  John </a:t>
            </a:r>
            <a:r>
              <a:rPr lang="en-US" sz="2400" dirty="0">
                <a:solidFill>
                  <a:schemeClr val="bg1">
                    <a:lumMod val="85000"/>
                  </a:schemeClr>
                </a:solidFill>
                <a:latin typeface="Century Gothic" panose="020B0502020202020204" pitchFamily="34" charset="0"/>
              </a:rPr>
              <a:t>Laidlaw</a:t>
            </a:r>
            <a:endParaRPr lang="en-ZA" sz="2400" dirty="0">
              <a:solidFill>
                <a:schemeClr val="bg1">
                  <a:lumMod val="85000"/>
                </a:schemeClr>
              </a:solidFill>
              <a:latin typeface="Century Gothic" panose="020B0502020202020204" pitchFamily="34" charset="0"/>
            </a:endParaRPr>
          </a:p>
        </p:txBody>
      </p:sp>
      <p:sp>
        <p:nvSpPr>
          <p:cNvPr id="24" name="Rectangle 23"/>
          <p:cNvSpPr/>
          <p:nvPr/>
        </p:nvSpPr>
        <p:spPr>
          <a:xfrm>
            <a:off x="85467" y="155211"/>
            <a:ext cx="2802877" cy="3905994"/>
          </a:xfrm>
          <a:prstGeom prst="rect">
            <a:avLst/>
          </a:prstGeom>
          <a:solidFill>
            <a:schemeClr val="bg1">
              <a:lumMod val="85000"/>
            </a:schemeClr>
          </a:solidFill>
          <a:ln w="76200">
            <a:solidFill>
              <a:schemeClr val="tx2"/>
            </a:solidFill>
          </a:ln>
          <a:effectLst>
            <a:outerShdw blurRad="368300" dist="76200" dir="5820000" sx="110000" sy="11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36000" tIns="2880000" rIns="36000" rtlCol="0" anchor="t"/>
          <a:lstStyle/>
          <a:p>
            <a:pPr marL="447675" indent="-447675" fontAlgn="base">
              <a:spcBef>
                <a:spcPct val="0"/>
              </a:spcBef>
              <a:spcAft>
                <a:spcPct val="0"/>
              </a:spcAft>
            </a:pPr>
            <a:r>
              <a:rPr lang="en-ZA" sz="2400" b="1" dirty="0">
                <a:solidFill>
                  <a:schemeClr val="tx2"/>
                </a:solidFill>
                <a:latin typeface="Century Gothic" pitchFamily="34" charset="0"/>
                <a:ea typeface="MS PGothic" pitchFamily="34" charset="-128"/>
              </a:rPr>
              <a:t>I. Why pray?</a:t>
            </a:r>
          </a:p>
        </p:txBody>
      </p:sp>
      <p:sp>
        <p:nvSpPr>
          <p:cNvPr id="4" name="Slide Number Placeholder 3"/>
          <p:cNvSpPr>
            <a:spLocks noGrp="1"/>
          </p:cNvSpPr>
          <p:nvPr>
            <p:ph type="sldNum" sz="quarter" idx="12"/>
          </p:nvPr>
        </p:nvSpPr>
        <p:spPr/>
        <p:txBody>
          <a:bodyPr/>
          <a:lstStyle/>
          <a:p>
            <a:pPr>
              <a:defRPr/>
            </a:pPr>
            <a:fld id="{9B69759B-C1D9-417C-9B4A-0F717375400C}" type="slidenum">
              <a:rPr lang="en-ZA" smtClean="0">
                <a:solidFill>
                  <a:prstClr val="black">
                    <a:lumMod val="65000"/>
                    <a:lumOff val="35000"/>
                  </a:prstClr>
                </a:solidFill>
                <a:latin typeface="Century Gothic" pitchFamily="34" charset="0"/>
              </a:rPr>
              <a:pPr>
                <a:defRPr/>
              </a:pPr>
              <a:t>2</a:t>
            </a:fld>
            <a:endParaRPr lang="en-ZA" dirty="0">
              <a:solidFill>
                <a:prstClr val="black">
                  <a:lumMod val="65000"/>
                  <a:lumOff val="35000"/>
                </a:prstClr>
              </a:solidFill>
              <a:latin typeface="Century Gothic" pitchFamily="34" charset="0"/>
            </a:endParaRPr>
          </a:p>
        </p:txBody>
      </p:sp>
      <p:sp>
        <p:nvSpPr>
          <p:cNvPr id="34" name="Rectangle 33"/>
          <p:cNvSpPr/>
          <p:nvPr/>
        </p:nvSpPr>
        <p:spPr>
          <a:xfrm>
            <a:off x="3174123" y="155212"/>
            <a:ext cx="2846343" cy="3905994"/>
          </a:xfrm>
          <a:prstGeom prst="rect">
            <a:avLst/>
          </a:prstGeom>
          <a:solidFill>
            <a:schemeClr val="bg1">
              <a:lumMod val="85000"/>
            </a:schemeClr>
          </a:solidFill>
          <a:ln w="76200">
            <a:solidFill>
              <a:schemeClr val="tx2"/>
            </a:solidFill>
          </a:ln>
          <a:effectLst>
            <a:outerShdw blurRad="368300" dist="76200" dir="5820000" sx="110000" sy="11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36000" tIns="2880000" rIns="36000" rtlCol="0" anchor="t"/>
          <a:lstStyle/>
          <a:p>
            <a:pPr marL="355600" indent="-355600" fontAlgn="base">
              <a:spcBef>
                <a:spcPct val="0"/>
              </a:spcBef>
              <a:spcAft>
                <a:spcPct val="0"/>
              </a:spcAft>
            </a:pPr>
            <a:r>
              <a:rPr lang="en-US" sz="2400" b="1" dirty="0">
                <a:solidFill>
                  <a:schemeClr val="tx2"/>
                </a:solidFill>
                <a:latin typeface="Century Gothic" pitchFamily="34" charset="0"/>
                <a:ea typeface="MS PGothic" pitchFamily="34" charset="-128"/>
              </a:rPr>
              <a:t>II. Foundations for effective prayer</a:t>
            </a:r>
            <a:endParaRPr lang="en-ZA" sz="2400" b="1" dirty="0">
              <a:solidFill>
                <a:schemeClr val="tx2"/>
              </a:solidFill>
              <a:latin typeface="Century Gothic" pitchFamily="34" charset="0"/>
              <a:ea typeface="MS PGothic" pitchFamily="34" charset="-128"/>
            </a:endParaRPr>
          </a:p>
        </p:txBody>
      </p:sp>
      <p:sp>
        <p:nvSpPr>
          <p:cNvPr id="35" name="Rectangle 34"/>
          <p:cNvSpPr/>
          <p:nvPr/>
        </p:nvSpPr>
        <p:spPr>
          <a:xfrm>
            <a:off x="3482719" y="3339542"/>
            <a:ext cx="2469541" cy="461665"/>
          </a:xfrm>
          <a:prstGeom prst="rect">
            <a:avLst/>
          </a:prstGeom>
          <a:ln>
            <a:solidFill>
              <a:schemeClr val="bg1">
                <a:lumMod val="85000"/>
              </a:schemeClr>
            </a:solidFill>
          </a:ln>
        </p:spPr>
        <p:txBody>
          <a:bodyPr wrap="square">
            <a:spAutoFit/>
          </a:bodyPr>
          <a:lstStyle/>
          <a:p>
            <a:pPr marL="266700" indent="-266700" fontAlgn="base">
              <a:spcBef>
                <a:spcPct val="0"/>
              </a:spcBef>
              <a:spcAft>
                <a:spcPct val="0"/>
              </a:spcAft>
            </a:pPr>
            <a:endParaRPr lang="en-ZA" sz="2400" b="1" dirty="0">
              <a:solidFill>
                <a:schemeClr val="bg1">
                  <a:lumMod val="65000"/>
                </a:schemeClr>
              </a:solidFill>
              <a:latin typeface="Century Gothic" pitchFamily="34" charset="0"/>
              <a:ea typeface="MS PGothic" pitchFamily="34" charset="-128"/>
            </a:endParaRPr>
          </a:p>
        </p:txBody>
      </p:sp>
      <p:sp>
        <p:nvSpPr>
          <p:cNvPr id="28" name="Rectangle 27"/>
          <p:cNvSpPr/>
          <p:nvPr/>
        </p:nvSpPr>
        <p:spPr>
          <a:xfrm>
            <a:off x="6296937" y="146349"/>
            <a:ext cx="2726905" cy="3917651"/>
          </a:xfrm>
          <a:prstGeom prst="rect">
            <a:avLst/>
          </a:prstGeom>
          <a:solidFill>
            <a:schemeClr val="bg1">
              <a:lumMod val="85000"/>
            </a:schemeClr>
          </a:solidFill>
          <a:ln w="76200">
            <a:solidFill>
              <a:schemeClr val="bg1">
                <a:lumMod val="65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lIns="36000" tIns="2880000" rIns="36000" rtlCol="0" anchor="t"/>
          <a:lstStyle/>
          <a:p>
            <a:pPr marL="447675" indent="-447675" fontAlgn="base">
              <a:spcBef>
                <a:spcPct val="0"/>
              </a:spcBef>
              <a:spcAft>
                <a:spcPct val="0"/>
              </a:spcAft>
            </a:pPr>
            <a:r>
              <a:rPr lang="en-US" sz="2400" b="1" dirty="0">
                <a:solidFill>
                  <a:schemeClr val="bg1">
                    <a:lumMod val="65000"/>
                  </a:schemeClr>
                </a:solidFill>
                <a:latin typeface="Century Gothic" pitchFamily="34" charset="0"/>
                <a:ea typeface="MS PGothic" pitchFamily="34" charset="-128"/>
              </a:rPr>
              <a:t>III. Practicing prayer: </a:t>
            </a:r>
            <a:br>
              <a:rPr lang="en-US" sz="2400" b="1" dirty="0">
                <a:solidFill>
                  <a:schemeClr val="bg1">
                    <a:lumMod val="65000"/>
                  </a:schemeClr>
                </a:solidFill>
                <a:latin typeface="Century Gothic" pitchFamily="34" charset="0"/>
                <a:ea typeface="MS PGothic" pitchFamily="34" charset="-128"/>
              </a:rPr>
            </a:br>
            <a:r>
              <a:rPr lang="en-US" sz="1400" b="1" dirty="0">
                <a:solidFill>
                  <a:schemeClr val="bg1">
                    <a:lumMod val="65000"/>
                  </a:schemeClr>
                </a:solidFill>
                <a:latin typeface="Century Gothic" pitchFamily="34" charset="0"/>
                <a:ea typeface="MS PGothic" pitchFamily="34" charset="-128"/>
              </a:rPr>
              <a:t>7 types: Principles &amp; tools</a:t>
            </a:r>
          </a:p>
        </p:txBody>
      </p:sp>
      <p:pic>
        <p:nvPicPr>
          <p:cNvPr id="29" name="Picture 4" descr="https://encrypted-tbn2.gstatic.com/images?q=tbn:ANd9GcQdXEt_lAfvw46RAzQ4Jh00k2lP8YprWXpbQCfgEZaZSwqIlC8aVQ"/>
          <p:cNvPicPr>
            <a:picLocks noChangeAspect="1" noChangeArrowheads="1"/>
          </p:cNvPicPr>
          <p:nvPr/>
        </p:nvPicPr>
        <p:blipFill rotWithShape="1">
          <a:blip r:embed="rId3">
            <a:duotone>
              <a:schemeClr val="bg2">
                <a:shade val="45000"/>
                <a:satMod val="135000"/>
              </a:schemeClr>
              <a:prstClr val="white"/>
            </a:duotone>
            <a:extLst>
              <a:ext uri="{BEBA8EAE-BF5A-486C-A8C5-ECC9F3942E4B}">
                <a14:imgProps xmlns:a14="http://schemas.microsoft.com/office/drawing/2010/main">
                  <a14:imgLayer r:embed="rId4">
                    <a14:imgEffect>
                      <a14:artisticPlasticWrap/>
                    </a14:imgEffect>
                  </a14:imgLayer>
                </a14:imgProps>
              </a:ext>
              <a:ext uri="{28A0092B-C50C-407E-A947-70E740481C1C}">
                <a14:useLocalDpi xmlns:a14="http://schemas.microsoft.com/office/drawing/2010/main" val="0"/>
              </a:ext>
            </a:extLst>
          </a:blip>
          <a:srcRect l="16309" r="11588" b="6084"/>
          <a:stretch/>
        </p:blipFill>
        <p:spPr bwMode="auto">
          <a:xfrm>
            <a:off x="6591102" y="342805"/>
            <a:ext cx="2098421" cy="2511073"/>
          </a:xfrm>
          <a:prstGeom prst="rect">
            <a:avLst/>
          </a:prstGeom>
          <a:noFill/>
          <a:ln w="3175">
            <a:solidFill>
              <a:schemeClr val="bg1">
                <a:lumMod val="85000"/>
              </a:schemeClr>
            </a:solidFill>
          </a:ln>
          <a:effectLst>
            <a:glow rad="101600">
              <a:schemeClr val="bg1">
                <a:alpha val="60000"/>
              </a:schemeClr>
            </a:glow>
          </a:effectLst>
          <a:extLst>
            <a:ext uri="{909E8E84-426E-40DD-AFC4-6F175D3DCCD1}">
              <a14:hiddenFill xmlns:a14="http://schemas.microsoft.com/office/drawing/2010/main">
                <a:solidFill>
                  <a:srgbClr val="FFFFFF"/>
                </a:solidFill>
              </a14:hiddenFill>
            </a:ext>
          </a:extLst>
        </p:spPr>
      </p:pic>
      <p:pic>
        <p:nvPicPr>
          <p:cNvPr id="26" name="Picture 2" descr="https://encrypted-tbn0.gstatic.com/images?q=tbn:ANd9GcRQNj9VSTSmquixXEz80NfupAVjaIK9ZqImQveoIqToCmLDLSyy_A"/>
          <p:cNvPicPr>
            <a:picLocks noChangeAspect="1" noChangeArrowheads="1"/>
          </p:cNvPicPr>
          <p:nvPr/>
        </p:nvPicPr>
        <p:blipFill rotWithShape="1">
          <a:blip r:embed="rId5">
            <a:extLst>
              <a:ext uri="{BEBA8EAE-BF5A-486C-A8C5-ECC9F3942E4B}">
                <a14:imgProps xmlns:a14="http://schemas.microsoft.com/office/drawing/2010/main">
                  <a14:imgLayer r:embed="rId6">
                    <a14:imgEffect>
                      <a14:artisticPlasticWrap/>
                    </a14:imgEffect>
                  </a14:imgLayer>
                </a14:imgProps>
              </a:ext>
              <a:ext uri="{28A0092B-C50C-407E-A947-70E740481C1C}">
                <a14:useLocalDpi xmlns:a14="http://schemas.microsoft.com/office/drawing/2010/main" val="0"/>
              </a:ext>
            </a:extLst>
          </a:blip>
          <a:srcRect l="26667" r="26842" b="8496"/>
          <a:stretch/>
        </p:blipFill>
        <p:spPr bwMode="auto">
          <a:xfrm>
            <a:off x="346290" y="346486"/>
            <a:ext cx="2287516" cy="2474658"/>
          </a:xfrm>
          <a:prstGeom prst="rect">
            <a:avLst/>
          </a:prstGeom>
          <a:noFill/>
          <a:ln w="19050">
            <a:solidFill>
              <a:schemeClr val="bg1"/>
            </a:solidFill>
          </a:ln>
          <a:effectLst>
            <a:glow rad="101600">
              <a:schemeClr val="bg1">
                <a:alpha val="60000"/>
              </a:schemeClr>
            </a:glow>
          </a:effectLst>
          <a:extLst>
            <a:ext uri="{909E8E84-426E-40DD-AFC4-6F175D3DCCD1}">
              <a14:hiddenFill xmlns:a14="http://schemas.microsoft.com/office/drawing/2010/main">
                <a:solidFill>
                  <a:srgbClr val="FFFFFF"/>
                </a:solidFill>
              </a14:hiddenFill>
            </a:ext>
          </a:extLst>
        </p:spPr>
      </p:pic>
      <p:pic>
        <p:nvPicPr>
          <p:cNvPr id="6146" name="Picture 2"/>
          <p:cNvPicPr>
            <a:picLocks noChangeAspect="1" noChangeArrowheads="1"/>
          </p:cNvPicPr>
          <p:nvPr/>
        </p:nvPicPr>
        <p:blipFill>
          <a:blip r:embed="rId7">
            <a:duotone>
              <a:prstClr val="black"/>
              <a:schemeClr val="accent1">
                <a:tint val="45000"/>
                <a:satMod val="400000"/>
              </a:schemeClr>
            </a:duotone>
            <a:extLst>
              <a:ext uri="{BEBA8EAE-BF5A-486C-A8C5-ECC9F3942E4B}">
                <a14:imgProps xmlns:a14="http://schemas.microsoft.com/office/drawing/2010/main">
                  <a14:imgLayer r:embed="rId8">
                    <a14:imgEffect>
                      <a14:backgroundRemoval t="9594" b="100000" l="9769" r="99229"/>
                    </a14:imgEffect>
                  </a14:imgLayer>
                </a14:imgProps>
              </a:ext>
              <a:ext uri="{28A0092B-C50C-407E-A947-70E740481C1C}">
                <a14:useLocalDpi xmlns:a14="http://schemas.microsoft.com/office/drawing/2010/main" val="0"/>
              </a:ext>
            </a:extLst>
          </a:blip>
          <a:srcRect/>
          <a:stretch>
            <a:fillRect/>
          </a:stretch>
        </p:blipFill>
        <p:spPr bwMode="auto">
          <a:xfrm>
            <a:off x="3353768" y="346486"/>
            <a:ext cx="2511123" cy="2474658"/>
          </a:xfrm>
          <a:prstGeom prst="rect">
            <a:avLst/>
          </a:prstGeom>
          <a:noFill/>
          <a:ln w="19050">
            <a:solidFill>
              <a:schemeClr val="bg1"/>
            </a:solidFill>
          </a:ln>
          <a:effectLst>
            <a:glow rad="101600">
              <a:schemeClr val="bg1">
                <a:alpha val="60000"/>
              </a:schemeClr>
            </a:glow>
          </a:effectLst>
          <a:extLst>
            <a:ext uri="{909E8E84-426E-40DD-AFC4-6F175D3DCCD1}">
              <a14:hiddenFill xmlns:a14="http://schemas.microsoft.com/office/drawing/2010/main">
                <a:solidFill>
                  <a:schemeClr val="accent1"/>
                </a:solidFill>
              </a14:hiddenFill>
            </a:ext>
          </a:extLst>
        </p:spPr>
      </p:pic>
      <p:sp>
        <p:nvSpPr>
          <p:cNvPr id="14" name="Rectangle 13"/>
          <p:cNvSpPr/>
          <p:nvPr/>
        </p:nvSpPr>
        <p:spPr>
          <a:xfrm>
            <a:off x="114495" y="4036448"/>
            <a:ext cx="2916224" cy="1569660"/>
          </a:xfrm>
          <a:prstGeom prst="rect">
            <a:avLst/>
          </a:prstGeom>
        </p:spPr>
        <p:txBody>
          <a:bodyPr wrap="square">
            <a:spAutoFit/>
          </a:bodyPr>
          <a:lstStyle/>
          <a:p>
            <a:pPr fontAlgn="ctr">
              <a:spcBef>
                <a:spcPct val="0"/>
              </a:spcBef>
              <a:spcAft>
                <a:spcPct val="0"/>
              </a:spcAft>
            </a:pPr>
            <a:r>
              <a:rPr lang="en-US" sz="2400" b="1" i="1" dirty="0">
                <a:solidFill>
                  <a:schemeClr val="bg1"/>
                </a:solidFill>
                <a:latin typeface="Century Gothic" panose="020B0502020202020204" pitchFamily="34" charset="0"/>
                <a:ea typeface="MS PGothic" pitchFamily="34" charset="-128"/>
              </a:rPr>
              <a:t>Part 1 – Intro</a:t>
            </a:r>
          </a:p>
          <a:p>
            <a:pPr fontAlgn="ctr">
              <a:spcBef>
                <a:spcPct val="0"/>
              </a:spcBef>
              <a:spcAft>
                <a:spcPct val="0"/>
              </a:spcAft>
            </a:pPr>
            <a:r>
              <a:rPr lang="en-US" sz="2400" b="1" i="1" dirty="0">
                <a:solidFill>
                  <a:schemeClr val="bg1"/>
                </a:solidFill>
                <a:latin typeface="Century Gothic" panose="020B0502020202020204" pitchFamily="34" charset="0"/>
                <a:ea typeface="MS PGothic" pitchFamily="34" charset="-128"/>
              </a:rPr>
              <a:t>Part 2 – Intimacy</a:t>
            </a:r>
          </a:p>
          <a:p>
            <a:pPr fontAlgn="ctr">
              <a:spcBef>
                <a:spcPct val="0"/>
              </a:spcBef>
              <a:spcAft>
                <a:spcPct val="0"/>
              </a:spcAft>
            </a:pPr>
            <a:r>
              <a:rPr lang="en-US" sz="2400" b="1" i="1" dirty="0">
                <a:solidFill>
                  <a:prstClr val="white">
                    <a:lumMod val="65000"/>
                  </a:prstClr>
                </a:solidFill>
                <a:latin typeface="Century Gothic" panose="020B0502020202020204" pitchFamily="34" charset="0"/>
                <a:ea typeface="MS PGothic" pitchFamily="34" charset="-128"/>
              </a:rPr>
              <a:t>Part 3 –</a:t>
            </a:r>
            <a:br>
              <a:rPr lang="en-US" sz="2400" b="1" i="1" dirty="0">
                <a:solidFill>
                  <a:prstClr val="white">
                    <a:lumMod val="65000"/>
                  </a:prstClr>
                </a:solidFill>
                <a:latin typeface="Century Gothic" panose="020B0502020202020204" pitchFamily="34" charset="0"/>
                <a:ea typeface="MS PGothic" pitchFamily="34" charset="-128"/>
              </a:rPr>
            </a:br>
            <a:r>
              <a:rPr lang="en-US" sz="2400" b="1" i="1" dirty="0">
                <a:solidFill>
                  <a:prstClr val="white">
                    <a:lumMod val="65000"/>
                  </a:prstClr>
                </a:solidFill>
                <a:latin typeface="Century Gothic" panose="020B0502020202020204" pitchFamily="34" charset="0"/>
                <a:ea typeface="MS PGothic" pitchFamily="34" charset="-128"/>
              </a:rPr>
              <a:t>Part 4 – </a:t>
            </a:r>
          </a:p>
        </p:txBody>
      </p:sp>
      <p:sp>
        <p:nvSpPr>
          <p:cNvPr id="16" name="Rectangle 15"/>
          <p:cNvSpPr/>
          <p:nvPr/>
        </p:nvSpPr>
        <p:spPr>
          <a:xfrm>
            <a:off x="85467" y="4058718"/>
            <a:ext cx="2802877" cy="1485836"/>
          </a:xfrm>
          <a:prstGeom prst="rect">
            <a:avLst/>
          </a:prstGeom>
          <a:solidFill>
            <a:srgbClr val="1F497D"/>
          </a:solidFill>
          <a:ln w="76200">
            <a:solidFill>
              <a:schemeClr val="tx2"/>
            </a:solidFill>
          </a:ln>
          <a:effectLst>
            <a:outerShdw blurRad="368300" dist="76200" dir="5820000" sx="110000" sy="11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36000" tIns="2880000" rIns="36000" rtlCol="0" anchor="t"/>
          <a:lstStyle/>
          <a:p>
            <a:pPr marL="447675" indent="-447675" fontAlgn="base">
              <a:spcBef>
                <a:spcPct val="0"/>
              </a:spcBef>
              <a:spcAft>
                <a:spcPct val="0"/>
              </a:spcAft>
            </a:pPr>
            <a:endParaRPr lang="en-GB" sz="2400" b="1" dirty="0">
              <a:solidFill>
                <a:srgbClr val="4F81BD"/>
              </a:solidFill>
              <a:latin typeface="Century Gothic" pitchFamily="34" charset="0"/>
              <a:ea typeface="MS PGothic" pitchFamily="34" charset="-128"/>
            </a:endParaRPr>
          </a:p>
        </p:txBody>
      </p:sp>
      <p:sp>
        <p:nvSpPr>
          <p:cNvPr id="17" name="Rectangle 16"/>
          <p:cNvSpPr/>
          <p:nvPr/>
        </p:nvSpPr>
        <p:spPr>
          <a:xfrm>
            <a:off x="114496" y="4036449"/>
            <a:ext cx="2773849" cy="1508105"/>
          </a:xfrm>
          <a:prstGeom prst="rect">
            <a:avLst/>
          </a:prstGeom>
        </p:spPr>
        <p:txBody>
          <a:bodyPr wrap="square" lIns="36000" rIns="36000">
            <a:spAutoFit/>
          </a:bodyPr>
          <a:lstStyle/>
          <a:p>
            <a:pPr fontAlgn="ctr">
              <a:spcBef>
                <a:spcPct val="0"/>
              </a:spcBef>
              <a:spcAft>
                <a:spcPct val="0"/>
              </a:spcAft>
            </a:pPr>
            <a:r>
              <a:rPr lang="en-US" sz="2300" b="1" i="1" dirty="0">
                <a:solidFill>
                  <a:prstClr val="white"/>
                </a:solidFill>
                <a:latin typeface="Century Gothic" panose="020B0502020202020204" pitchFamily="34" charset="0"/>
                <a:ea typeface="MS PGothic" pitchFamily="34" charset="-128"/>
              </a:rPr>
              <a:t>1 – Call to prayer</a:t>
            </a:r>
          </a:p>
          <a:p>
            <a:pPr fontAlgn="ctr">
              <a:spcBef>
                <a:spcPct val="0"/>
              </a:spcBef>
              <a:spcAft>
                <a:spcPct val="0"/>
              </a:spcAft>
            </a:pPr>
            <a:r>
              <a:rPr lang="en-US" sz="2300" b="1" i="1" dirty="0">
                <a:solidFill>
                  <a:prstClr val="white"/>
                </a:solidFill>
                <a:latin typeface="Century Gothic" panose="020B0502020202020204" pitchFamily="34" charset="0"/>
                <a:ea typeface="MS PGothic" pitchFamily="34" charset="-128"/>
              </a:rPr>
              <a:t>2 – Intimacy</a:t>
            </a:r>
          </a:p>
          <a:p>
            <a:pPr fontAlgn="ctr">
              <a:spcBef>
                <a:spcPct val="0"/>
              </a:spcBef>
              <a:spcAft>
                <a:spcPct val="0"/>
              </a:spcAft>
            </a:pPr>
            <a:r>
              <a:rPr lang="en-US" sz="2300" b="1" i="1" dirty="0">
                <a:solidFill>
                  <a:prstClr val="white"/>
                </a:solidFill>
                <a:latin typeface="Century Gothic" panose="020B0502020202020204" pitchFamily="34" charset="0"/>
                <a:ea typeface="MS PGothic" pitchFamily="34" charset="-128"/>
              </a:rPr>
              <a:t>3 – Partnership</a:t>
            </a:r>
            <a:br>
              <a:rPr lang="en-US" sz="2300" b="1" i="1" dirty="0">
                <a:solidFill>
                  <a:prstClr val="white"/>
                </a:solidFill>
                <a:latin typeface="Century Gothic" panose="020B0502020202020204" pitchFamily="34" charset="0"/>
                <a:ea typeface="MS PGothic" pitchFamily="34" charset="-128"/>
              </a:rPr>
            </a:br>
            <a:r>
              <a:rPr lang="en-US" sz="2300" b="1" i="1" dirty="0">
                <a:solidFill>
                  <a:prstClr val="white"/>
                </a:solidFill>
                <a:latin typeface="Century Gothic" panose="020B0502020202020204" pitchFamily="34" charset="0"/>
                <a:ea typeface="MS PGothic" pitchFamily="34" charset="-128"/>
              </a:rPr>
              <a:t>4 – Role of Prayer</a:t>
            </a:r>
          </a:p>
        </p:txBody>
      </p:sp>
      <p:pic>
        <p:nvPicPr>
          <p:cNvPr id="19" name="Picture 2"/>
          <p:cNvPicPr>
            <a:picLocks noChangeAspect="1" noChangeArrowheads="1"/>
          </p:cNvPicPr>
          <p:nvPr/>
        </p:nvPicPr>
        <p:blipFill>
          <a:blip r:embed="rId9" cstate="print">
            <a:extLst>
              <a:ext uri="{BEBA8EAE-BF5A-486C-A8C5-ECC9F3942E4B}">
                <a14:imgProps xmlns:a14="http://schemas.microsoft.com/office/drawing/2010/main">
                  <a14:imgLayer r:embed="rId10">
                    <a14:imgEffect>
                      <a14:backgroundRemoval t="4128" b="100000" l="0" r="100000">
                        <a14:foregroundMark x1="2863" y1="77982" x2="24670" y2="71560"/>
                        <a14:foregroundMark x1="5947" y1="83257" x2="27753" y2="83716"/>
                      </a14:backgroundRemoval>
                    </a14:imgEffect>
                  </a14:imgLayer>
                </a14:imgProps>
              </a:ext>
              <a:ext uri="{28A0092B-C50C-407E-A947-70E740481C1C}">
                <a14:useLocalDpi xmlns:a14="http://schemas.microsoft.com/office/drawing/2010/main" val="0"/>
              </a:ext>
            </a:extLst>
          </a:blip>
          <a:srcRect/>
          <a:stretch>
            <a:fillRect/>
          </a:stretch>
        </p:blipFill>
        <p:spPr bwMode="auto">
          <a:xfrm>
            <a:off x="7770781" y="5630837"/>
            <a:ext cx="1295371" cy="12440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0" name="Rectangle 19"/>
          <p:cNvSpPr/>
          <p:nvPr/>
        </p:nvSpPr>
        <p:spPr>
          <a:xfrm>
            <a:off x="3174123" y="4058718"/>
            <a:ext cx="2846343" cy="1467121"/>
          </a:xfrm>
          <a:prstGeom prst="rect">
            <a:avLst/>
          </a:prstGeom>
          <a:solidFill>
            <a:srgbClr val="1F497D"/>
          </a:solidFill>
          <a:ln w="76200">
            <a:solidFill>
              <a:schemeClr val="tx2"/>
            </a:solidFill>
          </a:ln>
          <a:effectLst>
            <a:outerShdw blurRad="368300" dist="76200" dir="5820000" sx="110000" sy="11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36000" tIns="2880000" rIns="36000" rtlCol="0" anchor="t"/>
          <a:lstStyle/>
          <a:p>
            <a:pPr marL="447675" indent="-447675" fontAlgn="base">
              <a:spcBef>
                <a:spcPct val="0"/>
              </a:spcBef>
              <a:spcAft>
                <a:spcPct val="0"/>
              </a:spcAft>
            </a:pPr>
            <a:endParaRPr lang="en-GB" sz="2400" b="1" dirty="0">
              <a:solidFill>
                <a:srgbClr val="4F81BD"/>
              </a:solidFill>
              <a:latin typeface="Century Gothic" pitchFamily="34" charset="0"/>
              <a:ea typeface="MS PGothic" pitchFamily="34" charset="-128"/>
            </a:endParaRPr>
          </a:p>
        </p:txBody>
      </p:sp>
      <p:sp>
        <p:nvSpPr>
          <p:cNvPr id="21" name="Rectangle 20"/>
          <p:cNvSpPr/>
          <p:nvPr/>
        </p:nvSpPr>
        <p:spPr>
          <a:xfrm>
            <a:off x="3210369" y="4036449"/>
            <a:ext cx="2773849" cy="1508105"/>
          </a:xfrm>
          <a:prstGeom prst="rect">
            <a:avLst/>
          </a:prstGeom>
        </p:spPr>
        <p:txBody>
          <a:bodyPr wrap="square" lIns="36000" rIns="36000">
            <a:spAutoFit/>
          </a:bodyPr>
          <a:lstStyle/>
          <a:p>
            <a:pPr fontAlgn="ctr">
              <a:spcBef>
                <a:spcPct val="0"/>
              </a:spcBef>
              <a:spcAft>
                <a:spcPct val="0"/>
              </a:spcAft>
            </a:pPr>
            <a:r>
              <a:rPr lang="en-US" sz="2300" b="1" i="1" dirty="0">
                <a:solidFill>
                  <a:prstClr val="white"/>
                </a:solidFill>
                <a:latin typeface="Century Gothic" panose="020B0502020202020204" pitchFamily="34" charset="0"/>
                <a:ea typeface="MS PGothic" pitchFamily="34" charset="-128"/>
              </a:rPr>
              <a:t>1 – Seeking His Presence by Faith</a:t>
            </a:r>
          </a:p>
          <a:p>
            <a:pPr fontAlgn="ctr">
              <a:spcBef>
                <a:spcPct val="0"/>
              </a:spcBef>
              <a:spcAft>
                <a:spcPct val="0"/>
              </a:spcAft>
            </a:pPr>
            <a:r>
              <a:rPr lang="en-US" sz="2300" b="1" i="1" dirty="0">
                <a:solidFill>
                  <a:prstClr val="white"/>
                </a:solidFill>
                <a:latin typeface="Century Gothic" panose="020B0502020202020204" pitchFamily="34" charset="0"/>
                <a:ea typeface="MS PGothic" pitchFamily="34" charset="-128"/>
              </a:rPr>
              <a:t>2 – Tabernacle prayer model</a:t>
            </a:r>
          </a:p>
        </p:txBody>
      </p:sp>
      <p:sp>
        <p:nvSpPr>
          <p:cNvPr id="3" name="TextBox 2"/>
          <p:cNvSpPr txBox="1"/>
          <p:nvPr/>
        </p:nvSpPr>
        <p:spPr>
          <a:xfrm>
            <a:off x="1155421" y="798985"/>
            <a:ext cx="3953608" cy="1569660"/>
          </a:xfrm>
          <a:prstGeom prst="rect">
            <a:avLst/>
          </a:prstGeom>
          <a:noFill/>
        </p:spPr>
        <p:txBody>
          <a:bodyPr wrap="square" rtlCol="0">
            <a:spAutoFit/>
          </a:bodyPr>
          <a:lstStyle/>
          <a:p>
            <a:r>
              <a:rPr lang="en-ZA" sz="9600" b="1" dirty="0" smtClean="0">
                <a:ln>
                  <a:solidFill>
                    <a:schemeClr val="tx2"/>
                  </a:solidFill>
                </a:ln>
                <a:solidFill>
                  <a:schemeClr val="bg1"/>
                </a:solidFill>
                <a:latin typeface="Century Gothic" panose="020B0502020202020204" pitchFamily="34" charset="0"/>
              </a:rPr>
              <a:t>recap</a:t>
            </a:r>
            <a:endParaRPr lang="en-ZA" sz="9600" b="1" dirty="0">
              <a:ln>
                <a:solidFill>
                  <a:schemeClr val="tx2"/>
                </a:solidFill>
              </a:ln>
              <a:solidFill>
                <a:schemeClr val="bg1"/>
              </a:solidFill>
              <a:latin typeface="Century Gothic" panose="020B0502020202020204" pitchFamily="34" charset="0"/>
            </a:endParaRPr>
          </a:p>
        </p:txBody>
      </p:sp>
    </p:spTree>
    <p:extLst>
      <p:ext uri="{BB962C8B-B14F-4D97-AF65-F5344CB8AC3E}">
        <p14:creationId xmlns:p14="http://schemas.microsoft.com/office/powerpoint/2010/main" val="428139412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2" descr="http://vanvick.files.wordpress.com/2010/06/cross_follow.jpg"/>
          <p:cNvPicPr>
            <a:picLocks noChangeAspect="1" noChangeArrowheads="1"/>
          </p:cNvPicPr>
          <p:nvPr/>
        </p:nvPicPr>
        <p:blipFill>
          <a:blip r:embed="rId3">
            <a:lum bright="70000" contrast="-70000"/>
            <a:extLst>
              <a:ext uri="{BEBA8EAE-BF5A-486C-A8C5-ECC9F3942E4B}">
                <a14:imgProps xmlns:a14="http://schemas.microsoft.com/office/drawing/2010/main">
                  <a14:imgLayer r:embed="rId4">
                    <a14:imgEffect>
                      <a14:artisticPlasticWrap/>
                    </a14:imgEffect>
                    <a14:imgEffect>
                      <a14:sharpenSoften amount="-50000"/>
                    </a14:imgEffect>
                    <a14:imgEffect>
                      <a14:saturation sat="0"/>
                    </a14:imgEffect>
                    <a14:imgEffect>
                      <a14:brightnessContrast bright="-40000" contrast="40000"/>
                    </a14:imgEffect>
                  </a14:imgLayer>
                </a14:imgProps>
              </a:ext>
              <a:ext uri="{28A0092B-C50C-407E-A947-70E740481C1C}">
                <a14:useLocalDpi xmlns:a14="http://schemas.microsoft.com/office/drawing/2010/main" val="0"/>
              </a:ext>
            </a:extLst>
          </a:blip>
          <a:srcRect/>
          <a:stretch>
            <a:fillRect/>
          </a:stretch>
        </p:blipFill>
        <p:spPr bwMode="auto">
          <a:xfrm>
            <a:off x="0" y="0"/>
            <a:ext cx="9144000" cy="6930986"/>
          </a:xfrm>
          <a:prstGeom prst="rect">
            <a:avLst/>
          </a:prstGeom>
          <a:noFill/>
          <a:effectLst/>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p:txBody>
          <a:bodyPr/>
          <a:lstStyle/>
          <a:p>
            <a:pPr fontAlgn="ctr"/>
            <a:r>
              <a:rPr lang="en-ZA" dirty="0"/>
              <a:t>HOW Part </a:t>
            </a:r>
            <a:r>
              <a:rPr lang="en-ZA" dirty="0" smtClean="0"/>
              <a:t>2: Process </a:t>
            </a:r>
            <a:r>
              <a:rPr lang="en-ZA" dirty="0"/>
              <a:t/>
            </a:r>
            <a:br>
              <a:rPr lang="en-ZA" dirty="0"/>
            </a:br>
            <a:r>
              <a:rPr lang="en-US" dirty="0" smtClean="0"/>
              <a:t>Consecration </a:t>
            </a:r>
            <a:r>
              <a:rPr lang="en-US" dirty="0"/>
              <a:t>Prayer Guide (1/2)</a:t>
            </a:r>
            <a:endParaRPr lang="en-ZA" dirty="0"/>
          </a:p>
        </p:txBody>
      </p:sp>
      <p:sp>
        <p:nvSpPr>
          <p:cNvPr id="3" name="Content Placeholder 2"/>
          <p:cNvSpPr>
            <a:spLocks noGrp="1"/>
          </p:cNvSpPr>
          <p:nvPr>
            <p:ph idx="1"/>
          </p:nvPr>
        </p:nvSpPr>
        <p:spPr>
          <a:xfrm>
            <a:off x="77292" y="1701800"/>
            <a:ext cx="8989415" cy="4876800"/>
          </a:xfrm>
        </p:spPr>
        <p:txBody>
          <a:bodyPr/>
          <a:lstStyle/>
          <a:p>
            <a:pPr marL="457200" indent="-457200">
              <a:buFont typeface="+mj-lt"/>
              <a:buAutoNum type="arabicPeriod"/>
            </a:pPr>
            <a:r>
              <a:rPr lang="en-US" sz="2000" dirty="0" smtClean="0"/>
              <a:t>Pray prayers of </a:t>
            </a:r>
            <a:r>
              <a:rPr lang="en-US" sz="2000" b="1" u="sng" dirty="0" smtClean="0"/>
              <a:t>commitment</a:t>
            </a:r>
            <a:r>
              <a:rPr lang="en-US" sz="2000" dirty="0" smtClean="0"/>
              <a:t>, from a sincere heart</a:t>
            </a:r>
          </a:p>
          <a:p>
            <a:pPr lvl="1"/>
            <a:r>
              <a:rPr lang="en-US" sz="2000" dirty="0" smtClean="0"/>
              <a:t>Commit to the Lord, without reservation, to live in His service, to learn and do His will, and </a:t>
            </a:r>
            <a:r>
              <a:rPr lang="en-US" sz="2000" dirty="0" err="1" smtClean="0"/>
              <a:t>fulfil</a:t>
            </a:r>
            <a:r>
              <a:rPr lang="en-US" sz="2000" dirty="0" smtClean="0"/>
              <a:t> the assignments He has given you (</a:t>
            </a:r>
            <a:r>
              <a:rPr lang="en-US" sz="2000" dirty="0" err="1" smtClean="0"/>
              <a:t>Eph</a:t>
            </a:r>
            <a:r>
              <a:rPr lang="en-US" sz="2000" dirty="0" smtClean="0"/>
              <a:t> 2:8-10)</a:t>
            </a:r>
          </a:p>
          <a:p>
            <a:pPr lvl="1"/>
            <a:r>
              <a:rPr lang="en-US" sz="2000" dirty="0" smtClean="0"/>
              <a:t>Commit to devote yourself to support the broader Body of Christ </a:t>
            </a:r>
            <a:br>
              <a:rPr lang="en-US" sz="2000" dirty="0" smtClean="0"/>
            </a:br>
            <a:r>
              <a:rPr lang="en-US" sz="2000" dirty="0" smtClean="0"/>
              <a:t>in fulfilling the Great Commission (Mt 28:18-20)</a:t>
            </a:r>
          </a:p>
          <a:p>
            <a:pPr lvl="1"/>
            <a:endParaRPr lang="en-US" sz="2000" dirty="0" smtClean="0"/>
          </a:p>
          <a:p>
            <a:pPr marL="457200" indent="-457200">
              <a:buFont typeface="+mj-lt"/>
              <a:buAutoNum type="arabicPeriod"/>
            </a:pPr>
            <a:r>
              <a:rPr lang="en-US" sz="2000" dirty="0"/>
              <a:t>Pray prayers of </a:t>
            </a:r>
            <a:r>
              <a:rPr lang="en-US" sz="2000" b="1" u="sng" dirty="0" smtClean="0"/>
              <a:t>devotion</a:t>
            </a:r>
            <a:r>
              <a:rPr lang="en-US" sz="2000" dirty="0" smtClean="0"/>
              <a:t>, </a:t>
            </a:r>
            <a:r>
              <a:rPr lang="en-US" sz="2000" dirty="0"/>
              <a:t>from a sincere heart</a:t>
            </a:r>
            <a:endParaRPr lang="en-US" sz="2000" b="1" u="sng" dirty="0" smtClean="0"/>
          </a:p>
          <a:p>
            <a:pPr lvl="1"/>
            <a:r>
              <a:rPr lang="en-US" sz="2000" dirty="0" smtClean="0"/>
              <a:t>Acknowledge that all you possess really belongs to Him and is </a:t>
            </a:r>
            <a:br>
              <a:rPr lang="en-US" sz="2000" dirty="0" smtClean="0"/>
            </a:br>
            <a:r>
              <a:rPr lang="en-US" sz="2000" dirty="0" smtClean="0"/>
              <a:t>under your stewardship on His behalf so that through you Father </a:t>
            </a:r>
            <a:br>
              <a:rPr lang="en-US" sz="2000" dirty="0" smtClean="0"/>
            </a:br>
            <a:r>
              <a:rPr lang="en-US" sz="2000" dirty="0" smtClean="0"/>
              <a:t>will further His mission on the earth</a:t>
            </a:r>
          </a:p>
          <a:p>
            <a:pPr lvl="1"/>
            <a:r>
              <a:rPr lang="en-US" sz="2000" dirty="0" smtClean="0"/>
              <a:t>Commit the time, resources, assets, </a:t>
            </a:r>
            <a:r>
              <a:rPr lang="en-US" sz="2000" dirty="0" err="1" smtClean="0"/>
              <a:t>etc</a:t>
            </a:r>
            <a:r>
              <a:rPr lang="en-US" sz="2000" dirty="0" smtClean="0"/>
              <a:t> that the Lord has placed under your stewardship to be used as He pleases. Be specific </a:t>
            </a:r>
            <a:br>
              <a:rPr lang="en-US" sz="2000" dirty="0" smtClean="0"/>
            </a:br>
            <a:r>
              <a:rPr lang="en-US" sz="2000" dirty="0" smtClean="0"/>
              <a:t>where you feel led to be</a:t>
            </a:r>
          </a:p>
        </p:txBody>
      </p:sp>
      <p:sp>
        <p:nvSpPr>
          <p:cNvPr id="4" name="Slide Number Placeholder 3"/>
          <p:cNvSpPr>
            <a:spLocks noGrp="1"/>
          </p:cNvSpPr>
          <p:nvPr>
            <p:ph type="sldNum" sz="quarter" idx="12"/>
          </p:nvPr>
        </p:nvSpPr>
        <p:spPr/>
        <p:txBody>
          <a:bodyPr/>
          <a:lstStyle/>
          <a:p>
            <a:pPr>
              <a:defRPr/>
            </a:pPr>
            <a:fld id="{9B69759B-C1D9-417C-9B4A-0F717375400C}" type="slidenum">
              <a:rPr lang="en-ZA" smtClean="0">
                <a:solidFill>
                  <a:prstClr val="black"/>
                </a:solidFill>
              </a:rPr>
              <a:pPr>
                <a:defRPr/>
              </a:pPr>
              <a:t>20</a:t>
            </a:fld>
            <a:endParaRPr lang="en-ZA">
              <a:solidFill>
                <a:prstClr val="black"/>
              </a:solidFill>
            </a:endParaRPr>
          </a:p>
        </p:txBody>
      </p:sp>
      <p:sp>
        <p:nvSpPr>
          <p:cNvPr id="5" name="Rectangle 4"/>
          <p:cNvSpPr/>
          <p:nvPr/>
        </p:nvSpPr>
        <p:spPr>
          <a:xfrm>
            <a:off x="154584" y="1076617"/>
            <a:ext cx="8585201" cy="461665"/>
          </a:xfrm>
          <a:prstGeom prst="rect">
            <a:avLst/>
          </a:prstGeom>
        </p:spPr>
        <p:txBody>
          <a:bodyPr wrap="square">
            <a:spAutoFit/>
          </a:bodyPr>
          <a:lstStyle/>
          <a:p>
            <a:pPr fontAlgn="base">
              <a:spcBef>
                <a:spcPct val="0"/>
              </a:spcBef>
              <a:spcAft>
                <a:spcPct val="0"/>
              </a:spcAft>
            </a:pPr>
            <a:r>
              <a:rPr lang="en-US" sz="2400" b="1" i="1" dirty="0" smtClean="0">
                <a:solidFill>
                  <a:prstClr val="black"/>
                </a:solidFill>
                <a:latin typeface="Arial" pitchFamily="34" charset="0"/>
                <a:ea typeface="MS PGothic" pitchFamily="34" charset="-128"/>
              </a:rPr>
              <a:t>Prayers </a:t>
            </a:r>
            <a:r>
              <a:rPr lang="en-US" sz="2400" b="1" i="1" dirty="0">
                <a:solidFill>
                  <a:prstClr val="black"/>
                </a:solidFill>
                <a:latin typeface="Arial" pitchFamily="34" charset="0"/>
                <a:ea typeface="MS PGothic" pitchFamily="34" charset="-128"/>
              </a:rPr>
              <a:t>of commitment and devotion to the Lord</a:t>
            </a:r>
          </a:p>
        </p:txBody>
      </p:sp>
    </p:spTree>
    <p:extLst>
      <p:ext uri="{BB962C8B-B14F-4D97-AF65-F5344CB8AC3E}">
        <p14:creationId xmlns:p14="http://schemas.microsoft.com/office/powerpoint/2010/main" val="331531240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2" descr="http://vanvick.files.wordpress.com/2010/06/cross_follow.jpg"/>
          <p:cNvPicPr>
            <a:picLocks noChangeAspect="1" noChangeArrowheads="1"/>
          </p:cNvPicPr>
          <p:nvPr/>
        </p:nvPicPr>
        <p:blipFill>
          <a:blip r:embed="rId3">
            <a:lum bright="70000" contrast="-70000"/>
            <a:extLst>
              <a:ext uri="{BEBA8EAE-BF5A-486C-A8C5-ECC9F3942E4B}">
                <a14:imgProps xmlns:a14="http://schemas.microsoft.com/office/drawing/2010/main">
                  <a14:imgLayer r:embed="rId4">
                    <a14:imgEffect>
                      <a14:artisticPlasticWrap/>
                    </a14:imgEffect>
                    <a14:imgEffect>
                      <a14:sharpenSoften amount="-50000"/>
                    </a14:imgEffect>
                    <a14:imgEffect>
                      <a14:saturation sat="0"/>
                    </a14:imgEffect>
                    <a14:imgEffect>
                      <a14:brightnessContrast bright="-40000" contrast="40000"/>
                    </a14:imgEffect>
                  </a14:imgLayer>
                </a14:imgProps>
              </a:ext>
              <a:ext uri="{28A0092B-C50C-407E-A947-70E740481C1C}">
                <a14:useLocalDpi xmlns:a14="http://schemas.microsoft.com/office/drawing/2010/main" val="0"/>
              </a:ext>
            </a:extLst>
          </a:blip>
          <a:srcRect/>
          <a:stretch>
            <a:fillRect/>
          </a:stretch>
        </p:blipFill>
        <p:spPr bwMode="auto">
          <a:xfrm>
            <a:off x="0" y="0"/>
            <a:ext cx="9144000" cy="6930986"/>
          </a:xfrm>
          <a:prstGeom prst="rect">
            <a:avLst/>
          </a:prstGeom>
          <a:noFill/>
          <a:effectLst/>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p:txBody>
          <a:bodyPr/>
          <a:lstStyle/>
          <a:p>
            <a:pPr fontAlgn="ctr"/>
            <a:r>
              <a:rPr lang="en-ZA" dirty="0"/>
              <a:t>HOW Part 2: Process </a:t>
            </a:r>
            <a:br>
              <a:rPr lang="en-ZA" dirty="0"/>
            </a:br>
            <a:r>
              <a:rPr lang="en-US" dirty="0"/>
              <a:t>Consecration Prayer Guide </a:t>
            </a:r>
            <a:r>
              <a:rPr lang="en-US" dirty="0" smtClean="0"/>
              <a:t>(2/2</a:t>
            </a:r>
            <a:r>
              <a:rPr lang="en-US" dirty="0"/>
              <a:t>)</a:t>
            </a:r>
            <a:endParaRPr lang="en-ZA" dirty="0"/>
          </a:p>
        </p:txBody>
      </p:sp>
      <p:sp>
        <p:nvSpPr>
          <p:cNvPr id="3" name="Content Placeholder 2"/>
          <p:cNvSpPr>
            <a:spLocks noGrp="1"/>
          </p:cNvSpPr>
          <p:nvPr>
            <p:ph idx="1"/>
          </p:nvPr>
        </p:nvSpPr>
        <p:spPr>
          <a:xfrm>
            <a:off x="154584" y="1529049"/>
            <a:ext cx="8989416" cy="5524500"/>
          </a:xfrm>
        </p:spPr>
        <p:txBody>
          <a:bodyPr/>
          <a:lstStyle/>
          <a:p>
            <a:pPr marL="457200" indent="-457200">
              <a:buAutoNum type="arabicPeriod" startAt="3"/>
            </a:pPr>
            <a:r>
              <a:rPr lang="en-US" sz="2000" dirty="0" smtClean="0"/>
              <a:t>Seek </a:t>
            </a:r>
            <a:r>
              <a:rPr lang="en-US" sz="2000" b="1" u="sng" dirty="0" smtClean="0"/>
              <a:t>His leadership</a:t>
            </a:r>
            <a:r>
              <a:rPr lang="en-US" sz="2000" b="1" dirty="0" smtClean="0"/>
              <a:t> </a:t>
            </a:r>
            <a:r>
              <a:rPr lang="en-US" sz="2000" dirty="0" smtClean="0"/>
              <a:t>in pursuing His will </a:t>
            </a:r>
            <a:r>
              <a:rPr lang="en-US" sz="2000" dirty="0"/>
              <a:t>for your </a:t>
            </a:r>
            <a:r>
              <a:rPr lang="en-US" sz="2000" dirty="0" smtClean="0"/>
              <a:t>life</a:t>
            </a:r>
            <a:endParaRPr lang="en-US" sz="2000" dirty="0"/>
          </a:p>
          <a:p>
            <a:pPr lvl="1"/>
            <a:r>
              <a:rPr lang="en-US" sz="2000" dirty="0" smtClean="0"/>
              <a:t>First, THANK Him that He delights in leading you by His Spirit so that you will fulfil His plans (</a:t>
            </a:r>
            <a:r>
              <a:rPr lang="en-US" sz="2000" dirty="0" err="1" smtClean="0"/>
              <a:t>Eph</a:t>
            </a:r>
            <a:r>
              <a:rPr lang="en-US" sz="2000" dirty="0" smtClean="0"/>
              <a:t> 2:10; </a:t>
            </a:r>
            <a:r>
              <a:rPr lang="en-US" sz="2000" dirty="0" err="1" smtClean="0"/>
              <a:t>Prov</a:t>
            </a:r>
            <a:r>
              <a:rPr lang="en-US" sz="2000" dirty="0" smtClean="0"/>
              <a:t> 16:3; </a:t>
            </a:r>
            <a:r>
              <a:rPr lang="en-US" sz="2000" dirty="0" err="1" smtClean="0"/>
              <a:t>Jn</a:t>
            </a:r>
            <a:r>
              <a:rPr lang="en-US" sz="2000" dirty="0" smtClean="0"/>
              <a:t> 14:15-26)</a:t>
            </a:r>
          </a:p>
          <a:p>
            <a:pPr lvl="1"/>
            <a:r>
              <a:rPr lang="en-US" sz="2000" dirty="0" smtClean="0"/>
              <a:t>Ask </a:t>
            </a:r>
            <a:r>
              <a:rPr lang="en-US" sz="2000" dirty="0"/>
              <a:t>the Lord to release passions, desires and burdens in your heart that will reveal your role in fulfilling the great commission and supporting the Body of </a:t>
            </a:r>
            <a:r>
              <a:rPr lang="en-US" sz="2000" dirty="0" smtClean="0"/>
              <a:t>Christ</a:t>
            </a:r>
          </a:p>
          <a:p>
            <a:pPr lvl="1"/>
            <a:r>
              <a:rPr lang="en-US" sz="2000" dirty="0" smtClean="0"/>
              <a:t>Ask </a:t>
            </a:r>
            <a:r>
              <a:rPr lang="en-US" sz="2000" dirty="0"/>
              <a:t>the Lord to reveal people, ministries or </a:t>
            </a:r>
            <a:r>
              <a:rPr lang="en-US" sz="2000" dirty="0" err="1"/>
              <a:t>organisations</a:t>
            </a:r>
            <a:r>
              <a:rPr lang="en-US" sz="2000" dirty="0"/>
              <a:t> He wants you to support or serve</a:t>
            </a:r>
          </a:p>
          <a:p>
            <a:pPr lvl="1"/>
            <a:r>
              <a:rPr lang="en-US" sz="2000" dirty="0"/>
              <a:t>Ask the Lord to bring across your path those needs which He has called you to meet</a:t>
            </a:r>
          </a:p>
          <a:p>
            <a:pPr lvl="1"/>
            <a:r>
              <a:rPr lang="en-US" sz="2000" dirty="0" smtClean="0"/>
              <a:t>Ask </a:t>
            </a:r>
            <a:r>
              <a:rPr lang="en-US" sz="2000" dirty="0"/>
              <a:t>the Lord to reveal the gifts, resources </a:t>
            </a:r>
            <a:r>
              <a:rPr lang="en-US" sz="2000" dirty="0" err="1"/>
              <a:t>etc</a:t>
            </a:r>
            <a:r>
              <a:rPr lang="en-US" sz="2000" dirty="0"/>
              <a:t> which you can use more fruitfully for His purposes</a:t>
            </a:r>
          </a:p>
          <a:p>
            <a:pPr lvl="1"/>
            <a:r>
              <a:rPr lang="en-US" sz="2000" dirty="0" smtClean="0"/>
              <a:t>In all this, listen attentively for the Spirit’s leading as He moves your heart in the direction He wants you to go</a:t>
            </a:r>
          </a:p>
          <a:p>
            <a:pPr lvl="1"/>
            <a:r>
              <a:rPr lang="en-US" sz="2000" dirty="0" smtClean="0"/>
              <a:t>After prayer, be faithful to do what the Lord requests of you. Record His guidance and translate into action</a:t>
            </a:r>
            <a:endParaRPr lang="en-ZA" sz="2000" dirty="0"/>
          </a:p>
        </p:txBody>
      </p:sp>
      <p:sp>
        <p:nvSpPr>
          <p:cNvPr id="4" name="Slide Number Placeholder 3"/>
          <p:cNvSpPr>
            <a:spLocks noGrp="1"/>
          </p:cNvSpPr>
          <p:nvPr>
            <p:ph type="sldNum" sz="quarter" idx="12"/>
          </p:nvPr>
        </p:nvSpPr>
        <p:spPr/>
        <p:txBody>
          <a:bodyPr/>
          <a:lstStyle/>
          <a:p>
            <a:pPr>
              <a:defRPr/>
            </a:pPr>
            <a:fld id="{9B69759B-C1D9-417C-9B4A-0F717375400C}" type="slidenum">
              <a:rPr lang="en-ZA" smtClean="0"/>
              <a:pPr>
                <a:defRPr/>
              </a:pPr>
              <a:t>21</a:t>
            </a:fld>
            <a:endParaRPr lang="en-ZA"/>
          </a:p>
        </p:txBody>
      </p:sp>
      <p:sp>
        <p:nvSpPr>
          <p:cNvPr id="7" name="Rectangle 6"/>
          <p:cNvSpPr/>
          <p:nvPr/>
        </p:nvSpPr>
        <p:spPr>
          <a:xfrm>
            <a:off x="154584" y="1076617"/>
            <a:ext cx="8585201" cy="461665"/>
          </a:xfrm>
          <a:prstGeom prst="rect">
            <a:avLst/>
          </a:prstGeom>
        </p:spPr>
        <p:txBody>
          <a:bodyPr wrap="square">
            <a:spAutoFit/>
          </a:bodyPr>
          <a:lstStyle/>
          <a:p>
            <a:pPr fontAlgn="base">
              <a:spcBef>
                <a:spcPct val="0"/>
              </a:spcBef>
              <a:spcAft>
                <a:spcPct val="0"/>
              </a:spcAft>
            </a:pPr>
            <a:r>
              <a:rPr lang="en-US" sz="2400" b="1" i="1" dirty="0" smtClean="0">
                <a:solidFill>
                  <a:prstClr val="black"/>
                </a:solidFill>
                <a:latin typeface="Arial" pitchFamily="34" charset="0"/>
                <a:ea typeface="MS PGothic" pitchFamily="34" charset="-128"/>
              </a:rPr>
              <a:t>Prayers for leadership</a:t>
            </a:r>
            <a:endParaRPr lang="en-US" sz="2400" b="1" i="1" dirty="0">
              <a:solidFill>
                <a:prstClr val="black"/>
              </a:solidFill>
              <a:latin typeface="Arial" pitchFamily="34" charset="0"/>
              <a:ea typeface="MS PGothic" pitchFamily="34" charset="-128"/>
            </a:endParaRPr>
          </a:p>
        </p:txBody>
      </p:sp>
    </p:spTree>
    <p:extLst>
      <p:ext uri="{BB962C8B-B14F-4D97-AF65-F5344CB8AC3E}">
        <p14:creationId xmlns:p14="http://schemas.microsoft.com/office/powerpoint/2010/main" val="188601091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171449" y="2652491"/>
            <a:ext cx="8858251" cy="4096651"/>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a:p>
        </p:txBody>
      </p:sp>
      <p:sp>
        <p:nvSpPr>
          <p:cNvPr id="9" name="Rectangle 8"/>
          <p:cNvSpPr/>
          <p:nvPr/>
        </p:nvSpPr>
        <p:spPr>
          <a:xfrm>
            <a:off x="374644" y="2740976"/>
            <a:ext cx="4982029" cy="329874"/>
          </a:xfrm>
          <a:prstGeom prst="rect">
            <a:avLst/>
          </a:prstGeom>
          <a:solidFill>
            <a:schemeClr val="tx2"/>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fontAlgn="base">
              <a:spcBef>
                <a:spcPct val="0"/>
              </a:spcBef>
              <a:spcAft>
                <a:spcPct val="0"/>
              </a:spcAft>
            </a:pPr>
            <a:r>
              <a:rPr lang="en-US" b="1" i="1" dirty="0">
                <a:solidFill>
                  <a:prstClr val="white"/>
                </a:solidFill>
                <a:latin typeface="Century Gothic" panose="020B0502020202020204" pitchFamily="34" charset="0"/>
              </a:rPr>
              <a:t>Booklet </a:t>
            </a:r>
            <a:r>
              <a:rPr lang="en-US" b="1" i="1" dirty="0" smtClean="0">
                <a:solidFill>
                  <a:prstClr val="white"/>
                </a:solidFill>
                <a:latin typeface="Century Gothic" panose="020B0502020202020204" pitchFamily="34" charset="0"/>
              </a:rPr>
              <a:t>is part of handout notes</a:t>
            </a:r>
            <a:endParaRPr lang="en-ZA" b="1" i="1" dirty="0">
              <a:solidFill>
                <a:prstClr val="white"/>
              </a:solidFill>
              <a:latin typeface="Century Gothic" panose="020B0502020202020204" pitchFamily="34" charset="0"/>
            </a:endParaRPr>
          </a:p>
        </p:txBody>
      </p:sp>
      <p:sp>
        <p:nvSpPr>
          <p:cNvPr id="2" name="Title 1"/>
          <p:cNvSpPr>
            <a:spLocks noGrp="1"/>
          </p:cNvSpPr>
          <p:nvPr>
            <p:ph type="title"/>
          </p:nvPr>
        </p:nvSpPr>
        <p:spPr>
          <a:xfrm>
            <a:off x="159657" y="128588"/>
            <a:ext cx="8824686" cy="504825"/>
          </a:xfrm>
        </p:spPr>
        <p:txBody>
          <a:bodyPr/>
          <a:lstStyle/>
          <a:p>
            <a:pPr fontAlgn="ctr"/>
            <a:r>
              <a:rPr lang="en-US" dirty="0"/>
              <a:t>HOW Part 3: Tools</a:t>
            </a:r>
            <a:br>
              <a:rPr lang="en-US" dirty="0"/>
            </a:br>
            <a:r>
              <a:rPr lang="en-US" dirty="0" smtClean="0"/>
              <a:t>T1. </a:t>
            </a:r>
            <a:r>
              <a:rPr lang="en-US" dirty="0"/>
              <a:t>New Creation meditation </a:t>
            </a:r>
            <a:r>
              <a:rPr lang="en-US" dirty="0" smtClean="0"/>
              <a:t>&amp; prayer guide</a:t>
            </a:r>
            <a:endParaRPr lang="en-ZA" dirty="0"/>
          </a:p>
        </p:txBody>
      </p:sp>
      <p:sp>
        <p:nvSpPr>
          <p:cNvPr id="4" name="Slide Number Placeholder 3"/>
          <p:cNvSpPr>
            <a:spLocks noGrp="1"/>
          </p:cNvSpPr>
          <p:nvPr>
            <p:ph type="sldNum" sz="quarter" idx="12"/>
          </p:nvPr>
        </p:nvSpPr>
        <p:spPr/>
        <p:txBody>
          <a:bodyPr/>
          <a:lstStyle/>
          <a:p>
            <a:pPr>
              <a:defRPr/>
            </a:pPr>
            <a:fld id="{9B69759B-C1D9-417C-9B4A-0F717375400C}" type="slidenum">
              <a:rPr lang="en-ZA" smtClean="0"/>
              <a:pPr>
                <a:defRPr/>
              </a:pPr>
              <a:t>22</a:t>
            </a:fld>
            <a:endParaRPr lang="en-ZA"/>
          </a:p>
        </p:txBody>
      </p:sp>
      <p:pic>
        <p:nvPicPr>
          <p:cNvPr id="3074" name="Picture 2"/>
          <p:cNvPicPr>
            <a:picLocks noChangeAspect="1" noChangeArrowheads="1"/>
          </p:cNvPicPr>
          <p:nvPr/>
        </p:nvPicPr>
        <p:blipFill>
          <a:blip r:embed="rId3">
            <a:grayscl/>
            <a:extLst>
              <a:ext uri="{28A0092B-C50C-407E-A947-70E740481C1C}">
                <a14:useLocalDpi xmlns:a14="http://schemas.microsoft.com/office/drawing/2010/main" val="0"/>
              </a:ext>
            </a:extLst>
          </a:blip>
          <a:srcRect/>
          <a:stretch>
            <a:fillRect/>
          </a:stretch>
        </p:blipFill>
        <p:spPr bwMode="auto">
          <a:xfrm>
            <a:off x="374644" y="3211974"/>
            <a:ext cx="4982029" cy="3494765"/>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Rectangle 5"/>
          <p:cNvSpPr/>
          <p:nvPr/>
        </p:nvSpPr>
        <p:spPr>
          <a:xfrm>
            <a:off x="215900" y="1210944"/>
            <a:ext cx="8928100" cy="1200329"/>
          </a:xfrm>
          <a:prstGeom prst="rect">
            <a:avLst/>
          </a:prstGeom>
        </p:spPr>
        <p:txBody>
          <a:bodyPr wrap="square">
            <a:spAutoFit/>
          </a:bodyPr>
          <a:lstStyle/>
          <a:p>
            <a:pPr fontAlgn="base">
              <a:spcBef>
                <a:spcPct val="0"/>
              </a:spcBef>
              <a:spcAft>
                <a:spcPct val="0"/>
              </a:spcAft>
            </a:pPr>
            <a:r>
              <a:rPr lang="en-US" sz="2400" i="1" dirty="0">
                <a:solidFill>
                  <a:prstClr val="black"/>
                </a:solidFill>
                <a:latin typeface="Century Gothic" panose="020B0502020202020204" pitchFamily="34" charset="0"/>
                <a:ea typeface="MS PGothic" pitchFamily="34" charset="-128"/>
              </a:rPr>
              <a:t>If you desire to enter deeper into your true identity in Christ, consider using this guide to deepen your understanding of, and experience of, your identity in Christ</a:t>
            </a:r>
          </a:p>
        </p:txBody>
      </p:sp>
    </p:spTree>
    <p:extLst>
      <p:ext uri="{BB962C8B-B14F-4D97-AF65-F5344CB8AC3E}">
        <p14:creationId xmlns:p14="http://schemas.microsoft.com/office/powerpoint/2010/main" val="177962197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171449" y="2328363"/>
            <a:ext cx="8858251" cy="442078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a:p>
        </p:txBody>
      </p:sp>
      <p:sp>
        <p:nvSpPr>
          <p:cNvPr id="2" name="Title 1"/>
          <p:cNvSpPr>
            <a:spLocks noGrp="1"/>
          </p:cNvSpPr>
          <p:nvPr>
            <p:ph type="title"/>
          </p:nvPr>
        </p:nvSpPr>
        <p:spPr>
          <a:xfrm>
            <a:off x="159657" y="128588"/>
            <a:ext cx="8824686" cy="504825"/>
          </a:xfrm>
        </p:spPr>
        <p:txBody>
          <a:bodyPr/>
          <a:lstStyle/>
          <a:p>
            <a:pPr fontAlgn="ctr"/>
            <a:r>
              <a:rPr lang="en-US" dirty="0"/>
              <a:t>HOW Part 3: Tools</a:t>
            </a:r>
            <a:br>
              <a:rPr lang="en-US" dirty="0"/>
            </a:br>
            <a:r>
              <a:rPr lang="en-US" dirty="0" smtClean="0"/>
              <a:t>T2. </a:t>
            </a:r>
            <a:r>
              <a:rPr lang="en-US" dirty="0"/>
              <a:t>The Great Commission: Status Update</a:t>
            </a:r>
            <a:endParaRPr lang="en-ZA" dirty="0"/>
          </a:p>
        </p:txBody>
      </p:sp>
      <p:sp>
        <p:nvSpPr>
          <p:cNvPr id="4" name="Slide Number Placeholder 3"/>
          <p:cNvSpPr>
            <a:spLocks noGrp="1"/>
          </p:cNvSpPr>
          <p:nvPr>
            <p:ph type="sldNum" sz="quarter" idx="12"/>
          </p:nvPr>
        </p:nvSpPr>
        <p:spPr>
          <a:xfrm>
            <a:off x="6896100" y="6384018"/>
            <a:ext cx="2133600" cy="365125"/>
          </a:xfrm>
        </p:spPr>
        <p:txBody>
          <a:bodyPr/>
          <a:lstStyle/>
          <a:p>
            <a:pPr>
              <a:defRPr/>
            </a:pPr>
            <a:fld id="{9B69759B-C1D9-417C-9B4A-0F717375400C}" type="slidenum">
              <a:rPr lang="en-ZA" smtClean="0"/>
              <a:pPr>
                <a:defRPr/>
              </a:pPr>
              <a:t>23</a:t>
            </a:fld>
            <a:endParaRPr lang="en-ZA"/>
          </a:p>
        </p:txBody>
      </p:sp>
      <p:pic>
        <p:nvPicPr>
          <p:cNvPr id="1026"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721" t="2751"/>
          <a:stretch/>
        </p:blipFill>
        <p:spPr bwMode="auto">
          <a:xfrm>
            <a:off x="319315" y="2404837"/>
            <a:ext cx="4854763" cy="3894363"/>
          </a:xfrm>
          <a:prstGeom prst="rect">
            <a:avLst/>
          </a:prstGeom>
          <a:ln w="9525">
            <a:solidFill>
              <a:schemeClr val="tx1"/>
            </a:solidFill>
            <a:miter lim="800000"/>
            <a:headEnd/>
            <a:tailEnd/>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Lst>
        </p:spPr>
      </p:pic>
      <p:sp>
        <p:nvSpPr>
          <p:cNvPr id="6" name="Rectangle 5"/>
          <p:cNvSpPr/>
          <p:nvPr/>
        </p:nvSpPr>
        <p:spPr>
          <a:xfrm>
            <a:off x="261258" y="6361798"/>
            <a:ext cx="8710385" cy="338554"/>
          </a:xfrm>
          <a:prstGeom prst="rect">
            <a:avLst/>
          </a:prstGeom>
        </p:spPr>
        <p:txBody>
          <a:bodyPr wrap="square">
            <a:spAutoFit/>
          </a:bodyPr>
          <a:lstStyle/>
          <a:p>
            <a:pPr fontAlgn="base">
              <a:spcBef>
                <a:spcPct val="0"/>
              </a:spcBef>
              <a:spcAft>
                <a:spcPct val="0"/>
              </a:spcAft>
            </a:pPr>
            <a:r>
              <a:rPr lang="en-ZA" sz="1600" b="1" i="1" dirty="0">
                <a:solidFill>
                  <a:schemeClr val="bg1">
                    <a:lumMod val="75000"/>
                  </a:schemeClr>
                </a:solidFill>
                <a:latin typeface="Century Gothic" panose="020B0502020202020204" pitchFamily="34" charset="0"/>
                <a:ea typeface="MS PGothic" pitchFamily="34" charset="-128"/>
              </a:rPr>
              <a:t>Source: The Joshua </a:t>
            </a:r>
            <a:r>
              <a:rPr lang="en-ZA" sz="1600" b="1" i="1" dirty="0" smtClean="0">
                <a:solidFill>
                  <a:schemeClr val="bg1">
                    <a:lumMod val="75000"/>
                  </a:schemeClr>
                </a:solidFill>
                <a:latin typeface="Century Gothic" panose="020B0502020202020204" pitchFamily="34" charset="0"/>
                <a:ea typeface="MS PGothic" pitchFamily="34" charset="-128"/>
              </a:rPr>
              <a:t>Project   |   http</a:t>
            </a:r>
            <a:r>
              <a:rPr lang="en-ZA" sz="1600" b="1" i="1" dirty="0">
                <a:solidFill>
                  <a:schemeClr val="bg1">
                    <a:lumMod val="75000"/>
                  </a:schemeClr>
                </a:solidFill>
                <a:latin typeface="Century Gothic" panose="020B0502020202020204" pitchFamily="34" charset="0"/>
                <a:ea typeface="MS PGothic" pitchFamily="34" charset="-128"/>
              </a:rPr>
              <a:t>://www.joshuaproject.net/global-regions.php</a:t>
            </a:r>
          </a:p>
        </p:txBody>
      </p:sp>
      <p:sp>
        <p:nvSpPr>
          <p:cNvPr id="9" name="Rectangle 8"/>
          <p:cNvSpPr/>
          <p:nvPr/>
        </p:nvSpPr>
        <p:spPr>
          <a:xfrm>
            <a:off x="105269" y="1168134"/>
            <a:ext cx="8750300" cy="1200329"/>
          </a:xfrm>
          <a:prstGeom prst="rect">
            <a:avLst/>
          </a:prstGeom>
        </p:spPr>
        <p:txBody>
          <a:bodyPr wrap="square">
            <a:spAutoFit/>
          </a:bodyPr>
          <a:lstStyle/>
          <a:p>
            <a:pPr fontAlgn="base">
              <a:spcBef>
                <a:spcPct val="0"/>
              </a:spcBef>
              <a:spcAft>
                <a:spcPct val="0"/>
              </a:spcAft>
            </a:pPr>
            <a:r>
              <a:rPr lang="en-US" i="1" dirty="0">
                <a:solidFill>
                  <a:prstClr val="black"/>
                </a:solidFill>
                <a:latin typeface="Century Gothic" panose="020B0502020202020204" pitchFamily="34" charset="0"/>
                <a:ea typeface="MS PGothic" pitchFamily="34" charset="-128"/>
              </a:rPr>
              <a:t>Go to </a:t>
            </a:r>
            <a:r>
              <a:rPr lang="en-US" i="1" dirty="0">
                <a:solidFill>
                  <a:prstClr val="black"/>
                </a:solidFill>
                <a:latin typeface="Century Gothic" panose="020B0502020202020204" pitchFamily="34" charset="0"/>
                <a:ea typeface="MS PGothic" pitchFamily="34" charset="-128"/>
                <a:hlinkClick r:id="rId4"/>
              </a:rPr>
              <a:t>www.joshuaproject.net</a:t>
            </a:r>
            <a:endParaRPr lang="en-US" i="1" dirty="0">
              <a:solidFill>
                <a:prstClr val="black"/>
              </a:solidFill>
              <a:latin typeface="Century Gothic" panose="020B0502020202020204" pitchFamily="34" charset="0"/>
              <a:ea typeface="MS PGothic" pitchFamily="34" charset="-128"/>
            </a:endParaRPr>
          </a:p>
          <a:p>
            <a:pPr fontAlgn="base">
              <a:spcBef>
                <a:spcPct val="0"/>
              </a:spcBef>
              <a:spcAft>
                <a:spcPct val="0"/>
              </a:spcAft>
            </a:pPr>
            <a:r>
              <a:rPr lang="en-US" i="1" dirty="0">
                <a:solidFill>
                  <a:prstClr val="black"/>
                </a:solidFill>
                <a:latin typeface="Century Gothic" panose="020B0502020202020204" pitchFamily="34" charset="0"/>
                <a:ea typeface="MS PGothic" pitchFamily="34" charset="-128"/>
              </a:rPr>
              <a:t>Meditate on the statistics. Consider how many people have never had the chance to hear the gospel of Jesus Christ, or be reconciled to God, and are stuck in sin and darkness. Ask Father where and how He wants to use you.</a:t>
            </a:r>
          </a:p>
        </p:txBody>
      </p:sp>
    </p:spTree>
    <p:extLst>
      <p:ext uri="{BB962C8B-B14F-4D97-AF65-F5344CB8AC3E}">
        <p14:creationId xmlns:p14="http://schemas.microsoft.com/office/powerpoint/2010/main" val="41712326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6067425" y="0"/>
            <a:ext cx="3076574"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a:p>
        </p:txBody>
      </p:sp>
      <p:pic>
        <p:nvPicPr>
          <p:cNvPr id="4098" name="Picture 2" descr="https://encrypted-tbn1.gstatic.com/images?q=tbn:ANd9GcSEQHZm0dElQsqPUtfnENQXmPHTgdKdGCdBmCcHErBvv-o3gTydJw"/>
          <p:cNvPicPr>
            <a:picLocks noChangeAspect="1" noChangeArrowheads="1"/>
          </p:cNvPicPr>
          <p:nvPr/>
        </p:nvPicPr>
        <p:blipFill>
          <a:blip r:embed="rId3">
            <a:duotone>
              <a:schemeClr val="accent1">
                <a:shade val="45000"/>
                <a:satMod val="135000"/>
              </a:schemeClr>
              <a:prstClr val="white"/>
            </a:duotone>
            <a:extLst>
              <a:ext uri="{BEBA8EAE-BF5A-486C-A8C5-ECC9F3942E4B}">
                <a14:imgProps xmlns:a14="http://schemas.microsoft.com/office/drawing/2010/main">
                  <a14:imgLayer r:embed="rId4">
                    <a14:imgEffect>
                      <a14:artisticPencilGrayscale/>
                    </a14:imgEffect>
                  </a14:imgLayer>
                </a14:imgProps>
              </a:ext>
              <a:ext uri="{28A0092B-C50C-407E-A947-70E740481C1C}">
                <a14:useLocalDpi xmlns:a14="http://schemas.microsoft.com/office/drawing/2010/main" val="0"/>
              </a:ext>
            </a:extLst>
          </a:blip>
          <a:srcRect/>
          <a:stretch>
            <a:fillRect/>
          </a:stretch>
        </p:blipFill>
        <p:spPr bwMode="auto">
          <a:xfrm>
            <a:off x="6076950" y="4691398"/>
            <a:ext cx="3038017" cy="2161480"/>
          </a:xfrm>
          <a:prstGeom prst="round2DiagRect">
            <a:avLst>
              <a:gd name="adj1" fmla="val 38543"/>
              <a:gd name="adj2" fmla="val 0"/>
            </a:avLst>
          </a:prstGeom>
          <a:noFill/>
          <a:effectLst>
            <a:softEdge rad="127000"/>
          </a:effectLst>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p:txBody>
          <a:bodyPr/>
          <a:lstStyle/>
          <a:p>
            <a:pPr fontAlgn="ctr"/>
            <a:r>
              <a:rPr lang="en-US" dirty="0" smtClean="0"/>
              <a:t>Exercise</a:t>
            </a:r>
            <a:endParaRPr lang="en-ZA" dirty="0"/>
          </a:p>
        </p:txBody>
      </p:sp>
      <p:sp>
        <p:nvSpPr>
          <p:cNvPr id="3" name="Content Placeholder 2"/>
          <p:cNvSpPr>
            <a:spLocks noGrp="1"/>
          </p:cNvSpPr>
          <p:nvPr>
            <p:ph idx="1"/>
          </p:nvPr>
        </p:nvSpPr>
        <p:spPr>
          <a:xfrm>
            <a:off x="85724" y="727421"/>
            <a:ext cx="5991226" cy="4602163"/>
          </a:xfrm>
        </p:spPr>
        <p:txBody>
          <a:bodyPr/>
          <a:lstStyle/>
          <a:p>
            <a:pPr marL="180975" indent="-180975"/>
            <a:r>
              <a:rPr lang="en-US" sz="2200" dirty="0" smtClean="0"/>
              <a:t>If you want to offer yourself fully as a living sacrifice to God, to do whatever He calls you to – whether just what you do today or something totally new - without any reservation, to use all your energy, resources, and time to serve God in His mission of reconciling the world to Himself through Jesus</a:t>
            </a:r>
            <a:r>
              <a:rPr lang="en-US" sz="2200" dirty="0"/>
              <a:t>, walking in the works </a:t>
            </a:r>
            <a:r>
              <a:rPr lang="en-US" sz="2200" dirty="0" smtClean="0"/>
              <a:t>He </a:t>
            </a:r>
            <a:r>
              <a:rPr lang="en-US" sz="2200" dirty="0"/>
              <a:t>has set apart for you </a:t>
            </a:r>
            <a:r>
              <a:rPr lang="en-US" sz="2200" dirty="0" smtClean="0"/>
              <a:t>(</a:t>
            </a:r>
            <a:r>
              <a:rPr lang="en-US" sz="2200" dirty="0" err="1"/>
              <a:t>Eph</a:t>
            </a:r>
            <a:r>
              <a:rPr lang="en-US" sz="2200" dirty="0"/>
              <a:t> 2:10</a:t>
            </a:r>
            <a:r>
              <a:rPr lang="en-US" sz="2200" dirty="0" smtClean="0"/>
              <a:t>)…</a:t>
            </a:r>
            <a:endParaRPr lang="en-US" sz="2200" dirty="0"/>
          </a:p>
          <a:p>
            <a:pPr marL="533400" lvl="1" indent="-355600">
              <a:buFont typeface="+mj-lt"/>
              <a:buAutoNum type="arabicPeriod"/>
            </a:pPr>
            <a:r>
              <a:rPr lang="en-US" sz="2200" i="1" dirty="0" smtClean="0"/>
              <a:t>...Wash </a:t>
            </a:r>
            <a:r>
              <a:rPr lang="en-US" sz="2200" i="1" dirty="0"/>
              <a:t>your hands at </a:t>
            </a:r>
            <a:r>
              <a:rPr lang="en-US" sz="2200" i="1" dirty="0" smtClean="0"/>
              <a:t>the Basin/ Laver in the Tabernacle as a prophetic act – “I am set apart to God”</a:t>
            </a:r>
          </a:p>
          <a:p>
            <a:pPr marL="533400" lvl="1" indent="-355600">
              <a:buFont typeface="+mj-lt"/>
              <a:buAutoNum type="arabicPeriod"/>
            </a:pPr>
            <a:r>
              <a:rPr lang="en-US" sz="2200" i="1" dirty="0" smtClean="0"/>
              <a:t>Pray prayers of commitment, devotion, and pray for guidance</a:t>
            </a:r>
          </a:p>
          <a:p>
            <a:pPr marL="533400" lvl="1" indent="-355600">
              <a:buFont typeface="+mj-lt"/>
              <a:buAutoNum type="arabicPeriod"/>
            </a:pPr>
            <a:r>
              <a:rPr lang="en-US" sz="2200" i="1" dirty="0" smtClean="0"/>
              <a:t>Repeat these prayers for the next 40 days (with fasting if you feel so led)</a:t>
            </a:r>
            <a:endParaRPr lang="en-ZA" sz="2200" i="1" dirty="0"/>
          </a:p>
        </p:txBody>
      </p:sp>
      <p:sp>
        <p:nvSpPr>
          <p:cNvPr id="4" name="Slide Number Placeholder 3"/>
          <p:cNvSpPr>
            <a:spLocks noGrp="1"/>
          </p:cNvSpPr>
          <p:nvPr>
            <p:ph type="sldNum" sz="quarter" idx="12"/>
          </p:nvPr>
        </p:nvSpPr>
        <p:spPr>
          <a:xfrm>
            <a:off x="7176206" y="6526755"/>
            <a:ext cx="1887957" cy="323532"/>
          </a:xfrm>
        </p:spPr>
        <p:txBody>
          <a:bodyPr/>
          <a:lstStyle/>
          <a:p>
            <a:pPr>
              <a:defRPr/>
            </a:pPr>
            <a:fld id="{9B69759B-C1D9-417C-9B4A-0F717375400C}" type="slidenum">
              <a:rPr lang="en-ZA" smtClean="0"/>
              <a:pPr>
                <a:defRPr/>
              </a:pPr>
              <a:t>24</a:t>
            </a:fld>
            <a:endParaRPr lang="en-ZA" dirty="0"/>
          </a:p>
        </p:txBody>
      </p:sp>
    </p:spTree>
    <p:extLst>
      <p:ext uri="{BB962C8B-B14F-4D97-AF65-F5344CB8AC3E}">
        <p14:creationId xmlns:p14="http://schemas.microsoft.com/office/powerpoint/2010/main" val="193508341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3" descr="Prayer Ministry.jpg"/>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bwMode="auto">
          <a:xfrm>
            <a:off x="0" y="-1"/>
            <a:ext cx="9144000" cy="6858001"/>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3" descr="Prayer Ministry.jpg"/>
          <p:cNvPicPr>
            <a:picLocks noChangeAspect="1"/>
          </p:cNvPicPr>
          <p:nvPr/>
        </p:nvPicPr>
        <p:blipFill rotWithShape="1">
          <a:blip r:embed="rId4" cstate="email">
            <a:extLst>
              <a:ext uri="{28A0092B-C50C-407E-A947-70E740481C1C}">
                <a14:useLocalDpi xmlns:a14="http://schemas.microsoft.com/office/drawing/2010/main"/>
              </a:ext>
            </a:extLst>
          </a:blip>
          <a:srcRect l="8826"/>
          <a:stretch/>
        </p:blipFill>
        <p:spPr bwMode="auto">
          <a:xfrm>
            <a:off x="2090056" y="1139926"/>
            <a:ext cx="7028543" cy="5667666"/>
          </a:xfrm>
          <a:prstGeom prst="snip2DiagRect">
            <a:avLst>
              <a:gd name="adj1" fmla="val 0"/>
              <a:gd name="adj2" fmla="val 31818"/>
            </a:avLst>
          </a:prstGeom>
          <a:ln>
            <a:noFill/>
          </a:ln>
          <a:effectLst>
            <a:softEdge rad="112500"/>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53" name="Slide Number Placeholder 1"/>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ea typeface="MS PGothic" pitchFamily="34" charset="-128"/>
              </a:defRPr>
            </a:lvl1pPr>
            <a:lvl2pPr marL="742950" indent="-285750" eaLnBrk="0" hangingPunct="0">
              <a:defRPr>
                <a:solidFill>
                  <a:schemeClr val="tx1"/>
                </a:solidFill>
                <a:latin typeface="Arial" pitchFamily="34" charset="0"/>
                <a:ea typeface="MS PGothic" pitchFamily="34" charset="-128"/>
              </a:defRPr>
            </a:lvl2pPr>
            <a:lvl3pPr marL="1143000" indent="-228600" eaLnBrk="0" hangingPunct="0">
              <a:defRPr>
                <a:solidFill>
                  <a:schemeClr val="tx1"/>
                </a:solidFill>
                <a:latin typeface="Arial" pitchFamily="34" charset="0"/>
                <a:ea typeface="MS PGothic" pitchFamily="34" charset="-128"/>
              </a:defRPr>
            </a:lvl3pPr>
            <a:lvl4pPr marL="1600200" indent="-228600" eaLnBrk="0" hangingPunct="0">
              <a:defRPr>
                <a:solidFill>
                  <a:schemeClr val="tx1"/>
                </a:solidFill>
                <a:latin typeface="Arial" pitchFamily="34" charset="0"/>
                <a:ea typeface="MS PGothic" pitchFamily="34" charset="-128"/>
              </a:defRPr>
            </a:lvl4pPr>
            <a:lvl5pPr marL="2057400" indent="-228600" eaLnBrk="0" hangingPunct="0">
              <a:defRPr>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a:solidFill>
                  <a:schemeClr val="tx1"/>
                </a:solidFill>
                <a:latin typeface="Arial" pitchFamily="34" charset="0"/>
                <a:ea typeface="MS PGothic" pitchFamily="34" charset="-128"/>
              </a:defRPr>
            </a:lvl9pPr>
          </a:lstStyle>
          <a:p>
            <a:pPr eaLnBrk="1" hangingPunct="1"/>
            <a:fld id="{B02FAED8-3281-46D8-B909-C3773E283134}" type="slidenum">
              <a:rPr lang="en-ZA" smtClean="0">
                <a:solidFill>
                  <a:srgbClr val="898989"/>
                </a:solidFill>
                <a:latin typeface="Calibri" pitchFamily="34" charset="0"/>
              </a:rPr>
              <a:pPr eaLnBrk="1" hangingPunct="1"/>
              <a:t>25</a:t>
            </a:fld>
            <a:endParaRPr lang="en-ZA" dirty="0" smtClean="0">
              <a:solidFill>
                <a:srgbClr val="898989"/>
              </a:solidFill>
              <a:latin typeface="Calibri" pitchFamily="34" charset="0"/>
            </a:endParaRPr>
          </a:p>
        </p:txBody>
      </p:sp>
      <p:sp>
        <p:nvSpPr>
          <p:cNvPr id="2" name="TextBox 1"/>
          <p:cNvSpPr txBox="1"/>
          <p:nvPr/>
        </p:nvSpPr>
        <p:spPr>
          <a:xfrm>
            <a:off x="127467" y="133631"/>
            <a:ext cx="8572033" cy="1107996"/>
          </a:xfrm>
          <a:prstGeom prst="rect">
            <a:avLst/>
          </a:prstGeom>
          <a:noFill/>
        </p:spPr>
        <p:txBody>
          <a:bodyPr wrap="square">
            <a:spAutoFit/>
          </a:bodyPr>
          <a:lstStyle/>
          <a:p>
            <a:pPr fontAlgn="base">
              <a:spcBef>
                <a:spcPct val="0"/>
              </a:spcBef>
              <a:spcAft>
                <a:spcPct val="0"/>
              </a:spcAft>
              <a:defRPr/>
            </a:pPr>
            <a:r>
              <a:rPr lang="en-ZA" sz="6600" b="1" i="1" dirty="0">
                <a:solidFill>
                  <a:srgbClr val="C0504D"/>
                </a:solidFill>
                <a:latin typeface="Papyrus" pitchFamily="66" charset="0"/>
                <a:ea typeface="MS PGothic" pitchFamily="34" charset="-128"/>
              </a:rPr>
              <a:t>Edification</a:t>
            </a:r>
          </a:p>
        </p:txBody>
      </p:sp>
      <p:sp>
        <p:nvSpPr>
          <p:cNvPr id="9" name="TextBox 5"/>
          <p:cNvSpPr txBox="1">
            <a:spLocks noChangeArrowheads="1"/>
          </p:cNvSpPr>
          <p:nvPr/>
        </p:nvSpPr>
        <p:spPr bwMode="auto">
          <a:xfrm>
            <a:off x="580571" y="1165427"/>
            <a:ext cx="8347529" cy="21852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fontAlgn="base" hangingPunct="1">
              <a:spcBef>
                <a:spcPct val="0"/>
              </a:spcBef>
              <a:spcAft>
                <a:spcPct val="0"/>
              </a:spcAft>
            </a:pPr>
            <a:r>
              <a:rPr lang="en-ZA" sz="2800" b="1" dirty="0">
                <a:solidFill>
                  <a:srgbClr val="EEECE1">
                    <a:lumMod val="25000"/>
                  </a:srgbClr>
                </a:solidFill>
                <a:latin typeface="Papyrus" pitchFamily="66" charset="0"/>
              </a:rPr>
              <a:t>“Our Father”… A Prayer  Journey</a:t>
            </a:r>
            <a:br>
              <a:rPr lang="en-ZA" sz="2800" b="1" dirty="0">
                <a:solidFill>
                  <a:srgbClr val="EEECE1">
                    <a:lumMod val="25000"/>
                  </a:srgbClr>
                </a:solidFill>
                <a:latin typeface="Papyrus" pitchFamily="66" charset="0"/>
              </a:rPr>
            </a:br>
            <a:r>
              <a:rPr lang="en-US" sz="2800" b="1" dirty="0">
                <a:solidFill>
                  <a:srgbClr val="EEECE1">
                    <a:lumMod val="25000"/>
                  </a:srgbClr>
                </a:solidFill>
                <a:latin typeface="Papyrus" pitchFamily="66" charset="0"/>
              </a:rPr>
              <a:t>Week </a:t>
            </a:r>
            <a:r>
              <a:rPr lang="en-US" sz="4400" b="1" dirty="0" smtClean="0">
                <a:solidFill>
                  <a:srgbClr val="C0504D"/>
                </a:solidFill>
                <a:effectLst>
                  <a:outerShdw blurRad="50800" dist="38100" dir="2700000" algn="tl" rotWithShape="0">
                    <a:prstClr val="black">
                      <a:alpha val="40000"/>
                    </a:prstClr>
                  </a:outerShdw>
                </a:effectLst>
                <a:latin typeface="Papyrus" pitchFamily="66" charset="0"/>
              </a:rPr>
              <a:t>6 </a:t>
            </a:r>
            <a:r>
              <a:rPr lang="en-US" sz="4400" b="1" dirty="0">
                <a:solidFill>
                  <a:srgbClr val="C0504D"/>
                </a:solidFill>
                <a:effectLst>
                  <a:outerShdw blurRad="50800" dist="38100" dir="2700000" algn="tl" rotWithShape="0">
                    <a:prstClr val="black">
                      <a:alpha val="40000"/>
                    </a:prstClr>
                  </a:outerShdw>
                </a:effectLst>
                <a:latin typeface="Papyrus" pitchFamily="66" charset="0"/>
              </a:rPr>
              <a:t>of 8</a:t>
            </a:r>
            <a:r>
              <a:rPr lang="en-US" sz="2800" b="1" dirty="0">
                <a:solidFill>
                  <a:srgbClr val="EEECE1">
                    <a:lumMod val="25000"/>
                  </a:srgbClr>
                </a:solidFill>
                <a:latin typeface="Papyrus" pitchFamily="66" charset="0"/>
              </a:rPr>
              <a:t/>
            </a:r>
            <a:br>
              <a:rPr lang="en-US" sz="2800" b="1" dirty="0">
                <a:solidFill>
                  <a:srgbClr val="EEECE1">
                    <a:lumMod val="25000"/>
                  </a:srgbClr>
                </a:solidFill>
                <a:latin typeface="Papyrus" pitchFamily="66" charset="0"/>
              </a:rPr>
            </a:br>
            <a:r>
              <a:rPr lang="en-US" sz="2800" b="1" dirty="0">
                <a:solidFill>
                  <a:srgbClr val="EEECE1">
                    <a:lumMod val="25000"/>
                  </a:srgbClr>
                </a:solidFill>
                <a:latin typeface="Papyrus" pitchFamily="66" charset="0"/>
              </a:rPr>
              <a:t>Session </a:t>
            </a:r>
            <a:r>
              <a:rPr lang="en-US" sz="4400" b="1" dirty="0" smtClean="0">
                <a:solidFill>
                  <a:srgbClr val="C0504D"/>
                </a:solidFill>
                <a:effectLst>
                  <a:outerShdw blurRad="50800" dist="38100" dir="2700000" algn="tl" rotWithShape="0">
                    <a:prstClr val="black">
                      <a:alpha val="40000"/>
                    </a:prstClr>
                  </a:outerShdw>
                </a:effectLst>
                <a:latin typeface="Papyrus" pitchFamily="66" charset="0"/>
              </a:rPr>
              <a:t>10 </a:t>
            </a:r>
            <a:r>
              <a:rPr lang="en-US" sz="4400" b="1" dirty="0">
                <a:solidFill>
                  <a:srgbClr val="C0504D"/>
                </a:solidFill>
                <a:effectLst>
                  <a:outerShdw blurRad="50800" dist="38100" dir="2700000" algn="tl" rotWithShape="0">
                    <a:prstClr val="black">
                      <a:alpha val="40000"/>
                    </a:prstClr>
                  </a:outerShdw>
                </a:effectLst>
                <a:latin typeface="Papyrus" pitchFamily="66" charset="0"/>
              </a:rPr>
              <a:t>of 13</a:t>
            </a:r>
            <a:endParaRPr lang="en-US" sz="2800" b="1" dirty="0">
              <a:solidFill>
                <a:srgbClr val="C0504D"/>
              </a:solidFill>
              <a:effectLst>
                <a:outerShdw blurRad="50800" dist="38100" dir="2700000" algn="tl" rotWithShape="0">
                  <a:prstClr val="black">
                    <a:alpha val="40000"/>
                  </a:prstClr>
                </a:outerShdw>
              </a:effectLst>
              <a:latin typeface="Papyrus" pitchFamily="66" charset="0"/>
            </a:endParaRPr>
          </a:p>
          <a:p>
            <a:pPr eaLnBrk="1" fontAlgn="base" hangingPunct="1">
              <a:spcBef>
                <a:spcPct val="0"/>
              </a:spcBef>
              <a:spcAft>
                <a:spcPct val="0"/>
              </a:spcAft>
            </a:pPr>
            <a:r>
              <a:rPr lang="en-ZA" sz="2000" b="1" dirty="0">
                <a:solidFill>
                  <a:srgbClr val="EEECE1">
                    <a:lumMod val="50000"/>
                  </a:srgbClr>
                </a:solidFill>
                <a:latin typeface="Papyrus" pitchFamily="66" charset="0"/>
              </a:rPr>
              <a:t>Jan – Mar 2014</a:t>
            </a:r>
          </a:p>
        </p:txBody>
      </p:sp>
      <p:sp>
        <p:nvSpPr>
          <p:cNvPr id="10" name="TextBox 9"/>
          <p:cNvSpPr txBox="1"/>
          <p:nvPr/>
        </p:nvSpPr>
        <p:spPr>
          <a:xfrm>
            <a:off x="-73918" y="5880649"/>
            <a:ext cx="6685538" cy="830997"/>
          </a:xfrm>
          <a:prstGeom prst="rect">
            <a:avLst/>
          </a:prstGeom>
          <a:noFill/>
        </p:spPr>
        <p:txBody>
          <a:bodyPr wrap="square">
            <a:spAutoFit/>
          </a:bodyPr>
          <a:lstStyle/>
          <a:p>
            <a:pPr algn="r">
              <a:defRPr/>
            </a:pPr>
            <a:r>
              <a:rPr lang="en-ZA" sz="2400" b="1" dirty="0">
                <a:solidFill>
                  <a:srgbClr val="EEECE1">
                    <a:lumMod val="90000"/>
                  </a:srgbClr>
                </a:solidFill>
                <a:latin typeface="Papyrus" pitchFamily="66" charset="0"/>
              </a:rPr>
              <a:t>2 Chron. 7:14</a:t>
            </a:r>
            <a:endParaRPr lang="en-ZA" sz="3600" b="1" dirty="0">
              <a:solidFill>
                <a:srgbClr val="EEECE1">
                  <a:lumMod val="90000"/>
                </a:srgbClr>
              </a:solidFill>
              <a:latin typeface="Papyrus" pitchFamily="66" charset="0"/>
            </a:endParaRPr>
          </a:p>
          <a:p>
            <a:pPr algn="r">
              <a:defRPr/>
            </a:pPr>
            <a:r>
              <a:rPr lang="en-ZA" sz="2400" b="1" dirty="0">
                <a:solidFill>
                  <a:srgbClr val="EEECE1">
                    <a:lumMod val="90000"/>
                  </a:srgbClr>
                </a:solidFill>
                <a:latin typeface="Papyrus" pitchFamily="66" charset="0"/>
              </a:rPr>
              <a:t>If My people who are called by My name...	</a:t>
            </a:r>
          </a:p>
        </p:txBody>
      </p:sp>
      <p:pic>
        <p:nvPicPr>
          <p:cNvPr id="13" name="Picture 2"/>
          <p:cNvPicPr>
            <a:picLocks noChangeAspect="1" noChangeArrowheads="1"/>
          </p:cNvPicPr>
          <p:nvPr/>
        </p:nvPicPr>
        <p:blipFill>
          <a:blip r:embed="rId5">
            <a:extLst>
              <a:ext uri="{BEBA8EAE-BF5A-486C-A8C5-ECC9F3942E4B}">
                <a14:imgProps xmlns:a14="http://schemas.microsoft.com/office/drawing/2010/main">
                  <a14:imgLayer r:embed="rId6">
                    <a14:imgEffect>
                      <a14:backgroundRemoval t="4128" b="100000" l="0" r="100000">
                        <a14:foregroundMark x1="2863" y1="77982" x2="24670" y2="71560"/>
                        <a14:foregroundMark x1="5947" y1="83257" x2="27753" y2="83716"/>
                      </a14:backgroundRemoval>
                    </a14:imgEffect>
                  </a14:imgLayer>
                </a14:imgProps>
              </a:ext>
              <a:ext uri="{28A0092B-C50C-407E-A947-70E740481C1C}">
                <a14:useLocalDpi xmlns:a14="http://schemas.microsoft.com/office/drawing/2010/main" val="0"/>
              </a:ext>
            </a:extLst>
          </a:blip>
          <a:srcRect/>
          <a:stretch>
            <a:fillRect/>
          </a:stretch>
        </p:blipFill>
        <p:spPr bwMode="auto">
          <a:xfrm>
            <a:off x="6682105" y="4554699"/>
            <a:ext cx="2245995" cy="215694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61950431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2700" y="231141"/>
            <a:ext cx="9080500" cy="5148262"/>
          </a:xfrm>
        </p:spPr>
        <p:txBody>
          <a:bodyPr/>
          <a:lstStyle/>
          <a:p>
            <a:pPr marL="182563" indent="-182563"/>
            <a:r>
              <a:rPr lang="en-ZA" sz="2400" i="1" dirty="0">
                <a:latin typeface="Century Gothic" panose="020B0502020202020204" pitchFamily="34" charset="0"/>
              </a:rPr>
              <a:t>When </a:t>
            </a:r>
            <a:r>
              <a:rPr lang="en-ZA" sz="2400" i="1" dirty="0" smtClean="0">
                <a:latin typeface="Century Gothic" panose="020B0502020202020204" pitchFamily="34" charset="0"/>
              </a:rPr>
              <a:t>[Jesus] had </a:t>
            </a:r>
            <a:r>
              <a:rPr lang="en-ZA" sz="2400" i="1" dirty="0">
                <a:latin typeface="Century Gothic" panose="020B0502020202020204" pitchFamily="34" charset="0"/>
              </a:rPr>
              <a:t>entered Capernaum, a centurion came forward to him, appealing to him, “Lord, my servant is lying paralyzed at home, suffering terribly.” And he said to him, “I will come and heal him.” But the centurion replied, “Lord, I am not worthy to have you come under my roof, but only say the word, and my servant will be healed. For I too am a man </a:t>
            </a:r>
            <a:r>
              <a:rPr lang="en-ZA" sz="2400" i="1" dirty="0" smtClean="0">
                <a:latin typeface="Century Gothic" panose="020B0502020202020204" pitchFamily="34" charset="0"/>
              </a:rPr>
              <a:t>under </a:t>
            </a:r>
            <a:r>
              <a:rPr lang="en-ZA" sz="2400" i="1" dirty="0">
                <a:latin typeface="Century Gothic" panose="020B0502020202020204" pitchFamily="34" charset="0"/>
              </a:rPr>
              <a:t>authority, with soldiers under me. And I say to one, ‘Go,’ and he goes, and to another, ‘Come,’ and he comes, and to my servant, ‘Do this,’ and he does it.” When Jesus heard this, he </a:t>
            </a:r>
            <a:r>
              <a:rPr lang="en-ZA" sz="2400" i="1" dirty="0" err="1">
                <a:latin typeface="Century Gothic" panose="020B0502020202020204" pitchFamily="34" charset="0"/>
              </a:rPr>
              <a:t>marveled</a:t>
            </a:r>
            <a:r>
              <a:rPr lang="en-ZA" sz="2400" i="1" dirty="0">
                <a:latin typeface="Century Gothic" panose="020B0502020202020204" pitchFamily="34" charset="0"/>
              </a:rPr>
              <a:t> and said to those who followed him, “Truly, I tell you, with no one in Israel have I found such </a:t>
            </a:r>
            <a:r>
              <a:rPr lang="en-ZA" sz="2400" i="1" dirty="0" smtClean="0">
                <a:latin typeface="Century Gothic" panose="020B0502020202020204" pitchFamily="34" charset="0"/>
              </a:rPr>
              <a:t>faith…  “</a:t>
            </a:r>
            <a:r>
              <a:rPr lang="en-ZA" sz="2400" i="1" dirty="0">
                <a:latin typeface="Century Gothic" panose="020B0502020202020204" pitchFamily="34" charset="0"/>
              </a:rPr>
              <a:t>Go; let it be done for you as you have believed.” And the servant was healed at that very moment. </a:t>
            </a:r>
            <a:r>
              <a:rPr lang="en-ZA" sz="2400" dirty="0">
                <a:latin typeface="Century Gothic" panose="020B0502020202020204" pitchFamily="34" charset="0"/>
              </a:rPr>
              <a:t>(Mt 8:5–13) </a:t>
            </a:r>
          </a:p>
        </p:txBody>
      </p:sp>
      <p:sp>
        <p:nvSpPr>
          <p:cNvPr id="4" name="Slide Number Placeholder 3"/>
          <p:cNvSpPr>
            <a:spLocks noGrp="1"/>
          </p:cNvSpPr>
          <p:nvPr>
            <p:ph type="sldNum" sz="quarter" idx="12"/>
          </p:nvPr>
        </p:nvSpPr>
        <p:spPr/>
        <p:txBody>
          <a:bodyPr/>
          <a:lstStyle/>
          <a:p>
            <a:pPr>
              <a:defRPr/>
            </a:pPr>
            <a:fld id="{9B69759B-C1D9-417C-9B4A-0F717375400C}" type="slidenum">
              <a:rPr lang="en-ZA" smtClean="0"/>
              <a:pPr>
                <a:defRPr/>
              </a:pPr>
              <a:t>26</a:t>
            </a:fld>
            <a:endParaRPr lang="en-ZA"/>
          </a:p>
        </p:txBody>
      </p:sp>
      <p:sp>
        <p:nvSpPr>
          <p:cNvPr id="5" name="Rectangle 4"/>
          <p:cNvSpPr/>
          <p:nvPr/>
        </p:nvSpPr>
        <p:spPr>
          <a:xfrm>
            <a:off x="226450" y="6156486"/>
            <a:ext cx="8727049" cy="461665"/>
          </a:xfrm>
          <a:prstGeom prst="rect">
            <a:avLst/>
          </a:prstGeom>
          <a:solidFill>
            <a:schemeClr val="tx2"/>
          </a:solidFill>
        </p:spPr>
        <p:txBody>
          <a:bodyPr wrap="square">
            <a:spAutoFit/>
          </a:bodyPr>
          <a:lstStyle/>
          <a:p>
            <a:pPr marL="0" lvl="2" algn="ctr" fontAlgn="base">
              <a:spcBef>
                <a:spcPct val="0"/>
              </a:spcBef>
              <a:spcAft>
                <a:spcPct val="0"/>
              </a:spcAft>
            </a:pPr>
            <a:r>
              <a:rPr lang="en-ZA" sz="2400" b="1" dirty="0" smtClean="0">
                <a:solidFill>
                  <a:prstClr val="white"/>
                </a:solidFill>
                <a:latin typeface="Century Gothic" panose="020B0502020202020204" pitchFamily="34" charset="0"/>
                <a:ea typeface="MS PGothic" pitchFamily="34" charset="-128"/>
              </a:rPr>
              <a:t>P1. When we serve Authority, we receive authority </a:t>
            </a:r>
          </a:p>
        </p:txBody>
      </p:sp>
      <p:sp>
        <p:nvSpPr>
          <p:cNvPr id="6" name="Down Arrow 5"/>
          <p:cNvSpPr/>
          <p:nvPr/>
        </p:nvSpPr>
        <p:spPr>
          <a:xfrm>
            <a:off x="4166392" y="5817282"/>
            <a:ext cx="847165" cy="403412"/>
          </a:xfrm>
          <a:prstGeom prst="downArrow">
            <a:avLst/>
          </a:prstGeom>
          <a:solidFill>
            <a:schemeClr val="tx2"/>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en-ZA">
              <a:solidFill>
                <a:prstClr val="white"/>
              </a:solidFill>
            </a:endParaRPr>
          </a:p>
        </p:txBody>
      </p:sp>
      <p:sp>
        <p:nvSpPr>
          <p:cNvPr id="7" name="Rounded Rectangle 6"/>
          <p:cNvSpPr/>
          <p:nvPr/>
        </p:nvSpPr>
        <p:spPr>
          <a:xfrm>
            <a:off x="2400300" y="2499360"/>
            <a:ext cx="2491740" cy="327660"/>
          </a:xfrm>
          <a:prstGeom prst="roundRect">
            <a:avLst/>
          </a:prstGeom>
          <a:no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a:p>
        </p:txBody>
      </p:sp>
    </p:spTree>
    <p:extLst>
      <p:ext uri="{BB962C8B-B14F-4D97-AF65-F5344CB8AC3E}">
        <p14:creationId xmlns:p14="http://schemas.microsoft.com/office/powerpoint/2010/main" val="19145740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fade">
                                      <p:cBhvr>
                                        <p:cTn id="15"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rtl="0" fontAlgn="ctr"/>
            <a:r>
              <a:rPr lang="en-US" sz="3200" kern="1200" dirty="0" smtClean="0">
                <a:solidFill>
                  <a:schemeClr val="tx1"/>
                </a:solidFill>
                <a:effectLst/>
              </a:rPr>
              <a:t>Our 4th Station on the journey to God's Presence is the </a:t>
            </a:r>
            <a:r>
              <a:rPr lang="en-US" sz="3200" b="1" u="sng" kern="1200" dirty="0" smtClean="0">
                <a:solidFill>
                  <a:schemeClr val="tx1"/>
                </a:solidFill>
                <a:effectLst/>
              </a:rPr>
              <a:t>Candlestick</a:t>
            </a:r>
            <a:r>
              <a:rPr lang="en-US" sz="3200" kern="1200" dirty="0" smtClean="0">
                <a:solidFill>
                  <a:schemeClr val="tx1"/>
                </a:solidFill>
                <a:effectLst/>
              </a:rPr>
              <a:t>, representing the </a:t>
            </a:r>
            <a:r>
              <a:rPr lang="en-US" sz="3200" b="1" u="sng" kern="1200" dirty="0" smtClean="0">
                <a:solidFill>
                  <a:schemeClr val="tx1"/>
                </a:solidFill>
                <a:effectLst/>
              </a:rPr>
              <a:t>Spirit of Christ</a:t>
            </a:r>
          </a:p>
        </p:txBody>
      </p:sp>
      <p:pic>
        <p:nvPicPr>
          <p:cNvPr id="5122" name="Picture 2"/>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a:stretch/>
        </p:blipFill>
        <p:spPr bwMode="auto">
          <a:xfrm>
            <a:off x="292100" y="1778754"/>
            <a:ext cx="6400800" cy="48000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Rectangle 6"/>
          <p:cNvSpPr/>
          <p:nvPr/>
        </p:nvSpPr>
        <p:spPr>
          <a:xfrm>
            <a:off x="6692900" y="1775308"/>
            <a:ext cx="2336800" cy="4790520"/>
          </a:xfrm>
          <a:prstGeom prst="rect">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a:p>
        </p:txBody>
      </p:sp>
      <p:sp>
        <p:nvSpPr>
          <p:cNvPr id="8" name="Rectangle 7"/>
          <p:cNvSpPr/>
          <p:nvPr/>
        </p:nvSpPr>
        <p:spPr>
          <a:xfrm>
            <a:off x="6718300" y="2258539"/>
            <a:ext cx="2451100" cy="1200329"/>
          </a:xfrm>
          <a:prstGeom prst="rect">
            <a:avLst/>
          </a:prstGeom>
        </p:spPr>
        <p:txBody>
          <a:bodyPr wrap="square">
            <a:spAutoFit/>
          </a:bodyPr>
          <a:lstStyle/>
          <a:p>
            <a:r>
              <a:rPr lang="en-ZA" sz="2400" b="1" i="1" dirty="0" smtClean="0">
                <a:solidFill>
                  <a:schemeClr val="bg1">
                    <a:lumMod val="75000"/>
                  </a:schemeClr>
                </a:solidFill>
                <a:latin typeface="Century Gothic" panose="020B0502020202020204" pitchFamily="34" charset="0"/>
              </a:rPr>
              <a:t>“I am the light of the world.” </a:t>
            </a:r>
            <a:br>
              <a:rPr lang="en-ZA" sz="2400" b="1" i="1" dirty="0" smtClean="0">
                <a:solidFill>
                  <a:schemeClr val="bg1">
                    <a:lumMod val="75000"/>
                  </a:schemeClr>
                </a:solidFill>
                <a:latin typeface="Century Gothic" panose="020B0502020202020204" pitchFamily="34" charset="0"/>
              </a:rPr>
            </a:br>
            <a:r>
              <a:rPr lang="en-ZA" sz="2400" dirty="0" smtClean="0">
                <a:solidFill>
                  <a:schemeClr val="bg1">
                    <a:lumMod val="75000"/>
                  </a:schemeClr>
                </a:solidFill>
                <a:latin typeface="Century Gothic" panose="020B0502020202020204" pitchFamily="34" charset="0"/>
              </a:rPr>
              <a:t>(John 8:12)</a:t>
            </a:r>
          </a:p>
        </p:txBody>
      </p:sp>
    </p:spTree>
    <p:extLst>
      <p:ext uri="{BB962C8B-B14F-4D97-AF65-F5344CB8AC3E}">
        <p14:creationId xmlns:p14="http://schemas.microsoft.com/office/powerpoint/2010/main" val="295843882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p:cNvSpPr/>
          <p:nvPr/>
        </p:nvSpPr>
        <p:spPr>
          <a:xfrm>
            <a:off x="0" y="1509486"/>
            <a:ext cx="9144000" cy="5348513"/>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a:p>
        </p:txBody>
      </p:sp>
      <p:sp>
        <p:nvSpPr>
          <p:cNvPr id="9" name="Title 1"/>
          <p:cNvSpPr>
            <a:spLocks noGrp="1"/>
          </p:cNvSpPr>
          <p:nvPr>
            <p:ph type="title"/>
          </p:nvPr>
        </p:nvSpPr>
        <p:spPr/>
        <p:txBody>
          <a:bodyPr/>
          <a:lstStyle/>
          <a:p>
            <a:pPr rtl="0" fontAlgn="ctr"/>
            <a:r>
              <a:rPr lang="en-US" kern="1200" dirty="0" smtClean="0">
                <a:solidFill>
                  <a:schemeClr val="tx1"/>
                </a:solidFill>
                <a:effectLst/>
              </a:rPr>
              <a:t>For those who wash their hands at the Laver, we now enter “The Holy Places” – the inner chambers of God… </a:t>
            </a:r>
            <a:endParaRPr lang="en-US" b="1" u="sng" kern="1200" dirty="0" smtClean="0">
              <a:solidFill>
                <a:schemeClr val="tx1"/>
              </a:solidFill>
              <a:effectLst/>
            </a:endParaRPr>
          </a:p>
        </p:txBody>
      </p:sp>
      <p:sp>
        <p:nvSpPr>
          <p:cNvPr id="3076" name="Slide Number Placeholder 4"/>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ea typeface="MS PGothic" pitchFamily="34" charset="-128"/>
              </a:defRPr>
            </a:lvl1pPr>
            <a:lvl2pPr marL="742950" indent="-285750" eaLnBrk="0" hangingPunct="0">
              <a:defRPr>
                <a:solidFill>
                  <a:schemeClr val="tx1"/>
                </a:solidFill>
                <a:latin typeface="Arial" pitchFamily="34" charset="0"/>
                <a:ea typeface="MS PGothic" pitchFamily="34" charset="-128"/>
              </a:defRPr>
            </a:lvl2pPr>
            <a:lvl3pPr marL="1143000" indent="-228600" eaLnBrk="0" hangingPunct="0">
              <a:defRPr>
                <a:solidFill>
                  <a:schemeClr val="tx1"/>
                </a:solidFill>
                <a:latin typeface="Arial" pitchFamily="34" charset="0"/>
                <a:ea typeface="MS PGothic" pitchFamily="34" charset="-128"/>
              </a:defRPr>
            </a:lvl3pPr>
            <a:lvl4pPr marL="1600200" indent="-228600" eaLnBrk="0" hangingPunct="0">
              <a:defRPr>
                <a:solidFill>
                  <a:schemeClr val="tx1"/>
                </a:solidFill>
                <a:latin typeface="Arial" pitchFamily="34" charset="0"/>
                <a:ea typeface="MS PGothic" pitchFamily="34" charset="-128"/>
              </a:defRPr>
            </a:lvl4pPr>
            <a:lvl5pPr marL="2057400" indent="-228600" eaLnBrk="0" hangingPunct="0">
              <a:defRPr>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a:solidFill>
                  <a:schemeClr val="tx1"/>
                </a:solidFill>
                <a:latin typeface="Arial" pitchFamily="34" charset="0"/>
                <a:ea typeface="MS PGothic" pitchFamily="34" charset="-128"/>
              </a:defRPr>
            </a:lvl9pPr>
          </a:lstStyle>
          <a:p>
            <a:pPr eaLnBrk="1" hangingPunct="1"/>
            <a:fld id="{6AC94B87-D427-4173-89B7-F1653470FADE}" type="slidenum">
              <a:rPr lang="en-ZA" smtClean="0">
                <a:solidFill>
                  <a:srgbClr val="898989"/>
                </a:solidFill>
                <a:latin typeface="Calibri" pitchFamily="34" charset="0"/>
              </a:rPr>
              <a:pPr eaLnBrk="1" hangingPunct="1"/>
              <a:t>28</a:t>
            </a:fld>
            <a:endParaRPr lang="en-ZA" smtClean="0">
              <a:solidFill>
                <a:srgbClr val="898989"/>
              </a:solidFill>
              <a:latin typeface="Calibri" pitchFamily="34" charset="0"/>
            </a:endParaRPr>
          </a:p>
        </p:txBody>
      </p:sp>
      <p:pic>
        <p:nvPicPr>
          <p:cNvPr id="7" name="Picture 8" descr="http://azariahthehighpriest.files.wordpress.com/2011/10/tabernacle-holy-of-holies.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66700" y="1738870"/>
            <a:ext cx="6432712" cy="4824535"/>
          </a:xfrm>
          <a:prstGeom prst="rect">
            <a:avLst/>
          </a:prstGeom>
          <a:ln>
            <a:noFill/>
          </a:ln>
          <a:effectLst/>
          <a:extLst>
            <a:ext uri="{909E8E84-426E-40DD-AFC4-6F175D3DCCD1}">
              <a14:hiddenFill xmlns:a14="http://schemas.microsoft.com/office/drawing/2010/main">
                <a:solidFill>
                  <a:srgbClr val="FFFFFF"/>
                </a:solidFill>
              </a14:hiddenFill>
            </a:ext>
          </a:extLst>
        </p:spPr>
      </p:pic>
      <p:pic>
        <p:nvPicPr>
          <p:cNvPr id="8" name="Picture 2" descr="https://encrypted-tbn0.gstatic.com/images?q=tbn:ANd9GcQfN6uPhG1PACvK4pNIGaL0k2PkeiEpDtuNuMk-bd_iyrZCB0NeX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981700" y="1901055"/>
            <a:ext cx="2844800" cy="2130856"/>
          </a:xfrm>
          <a:prstGeom prst="rect">
            <a:avLst/>
          </a:prstGeom>
          <a:ln w="38100">
            <a:solidFill>
              <a:schemeClr val="tx2"/>
            </a:solidFill>
          </a:ln>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8416524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ZA" sz="2800" b="1" dirty="0">
                <a:latin typeface="Century Gothic" panose="020B0502020202020204" pitchFamily="34" charset="0"/>
              </a:rPr>
              <a:t>What are some of the </a:t>
            </a:r>
            <a:r>
              <a:rPr lang="en-ZA" sz="2800" b="1" dirty="0" smtClean="0">
                <a:latin typeface="Century Gothic" panose="020B0502020202020204" pitchFamily="34" charset="0"/>
              </a:rPr>
              <a:t>possible ways to respond to the call on our lives as God’s priests? </a:t>
            </a:r>
            <a:endParaRPr lang="en-ZA" sz="2800" b="1" dirty="0">
              <a:latin typeface="Century Gothic" panose="020B0502020202020204" pitchFamily="34" charset="0"/>
            </a:endParaRPr>
          </a:p>
        </p:txBody>
      </p:sp>
      <p:sp>
        <p:nvSpPr>
          <p:cNvPr id="3" name="Content Placeholder 2"/>
          <p:cNvSpPr>
            <a:spLocks noGrp="1"/>
          </p:cNvSpPr>
          <p:nvPr>
            <p:ph idx="1"/>
          </p:nvPr>
        </p:nvSpPr>
        <p:spPr>
          <a:xfrm>
            <a:off x="2203449" y="1224636"/>
            <a:ext cx="7083425" cy="4602163"/>
          </a:xfrm>
        </p:spPr>
        <p:txBody>
          <a:bodyPr/>
          <a:lstStyle/>
          <a:p>
            <a:pPr marL="457200" indent="-457200">
              <a:spcBef>
                <a:spcPts val="3000"/>
              </a:spcBef>
              <a:buSzPct val="150000"/>
              <a:buFont typeface="+mj-lt"/>
              <a:buAutoNum type="arabicPeriod"/>
            </a:pPr>
            <a:r>
              <a:rPr lang="en-ZA" dirty="0" smtClean="0">
                <a:latin typeface="Century Gothic" panose="020B0502020202020204" pitchFamily="34" charset="0"/>
              </a:rPr>
              <a:t>…</a:t>
            </a:r>
          </a:p>
          <a:p>
            <a:pPr marL="457200" indent="-457200">
              <a:spcBef>
                <a:spcPts val="3000"/>
              </a:spcBef>
              <a:buSzPct val="150000"/>
              <a:buFont typeface="+mj-lt"/>
              <a:buAutoNum type="arabicPeriod"/>
            </a:pPr>
            <a:r>
              <a:rPr lang="en-ZA" dirty="0" smtClean="0">
                <a:latin typeface="Century Gothic" panose="020B0502020202020204" pitchFamily="34" charset="0"/>
              </a:rPr>
              <a:t>Works legalism</a:t>
            </a:r>
          </a:p>
          <a:p>
            <a:pPr marL="717550" lvl="1" indent="-317500">
              <a:spcBef>
                <a:spcPts val="1200"/>
              </a:spcBef>
              <a:buSzPct val="100000"/>
            </a:pPr>
            <a:r>
              <a:rPr lang="en-ZA" sz="2000" dirty="0" smtClean="0">
                <a:latin typeface="Century Gothic" panose="020B0502020202020204" pitchFamily="34" charset="0"/>
              </a:rPr>
              <a:t>Take on heavy yoke of living up to an impossible standard of holiness</a:t>
            </a:r>
          </a:p>
          <a:p>
            <a:pPr marL="717550" lvl="1" indent="-317500">
              <a:spcBef>
                <a:spcPts val="1200"/>
              </a:spcBef>
              <a:buSzPct val="100000"/>
            </a:pPr>
            <a:r>
              <a:rPr lang="en-ZA" sz="2000" b="1" dirty="0" smtClean="0">
                <a:latin typeface="Century Gothic" panose="020B0502020202020204" pitchFamily="34" charset="0"/>
              </a:rPr>
              <a:t>Result</a:t>
            </a:r>
            <a:r>
              <a:rPr lang="en-ZA" sz="2000" dirty="0" smtClean="0">
                <a:latin typeface="Century Gothic" panose="020B0502020202020204" pitchFamily="34" charset="0"/>
              </a:rPr>
              <a:t>: guilt, shame, defeat</a:t>
            </a:r>
            <a:endParaRPr lang="en-ZA" sz="2000" dirty="0">
              <a:latin typeface="Century Gothic" panose="020B0502020202020204" pitchFamily="34" charset="0"/>
            </a:endParaRPr>
          </a:p>
          <a:p>
            <a:pPr marL="457200" indent="-457200">
              <a:spcBef>
                <a:spcPts val="3000"/>
              </a:spcBef>
              <a:buSzPct val="150000"/>
              <a:buFont typeface="+mj-lt"/>
              <a:buAutoNum type="arabicPeriod"/>
            </a:pPr>
            <a:r>
              <a:rPr lang="en-ZA" dirty="0" smtClean="0">
                <a:latin typeface="Century Gothic" panose="020B0502020202020204" pitchFamily="34" charset="0"/>
              </a:rPr>
              <a:t>Avoidance legalism</a:t>
            </a:r>
            <a:endParaRPr lang="en-ZA" dirty="0">
              <a:latin typeface="Century Gothic" panose="020B0502020202020204" pitchFamily="34" charset="0"/>
            </a:endParaRPr>
          </a:p>
          <a:p>
            <a:pPr marL="717550" lvl="1" indent="-317500">
              <a:spcBef>
                <a:spcPts val="1200"/>
              </a:spcBef>
              <a:buSzPct val="100000"/>
            </a:pPr>
            <a:r>
              <a:rPr lang="en-ZA" sz="2000" dirty="0">
                <a:latin typeface="Century Gothic" panose="020B0502020202020204" pitchFamily="34" charset="0"/>
              </a:rPr>
              <a:t>Avoid </a:t>
            </a:r>
            <a:r>
              <a:rPr lang="en-ZA" sz="2000" dirty="0" smtClean="0">
                <a:latin typeface="Century Gothic" panose="020B0502020202020204" pitchFamily="34" charset="0"/>
              </a:rPr>
              <a:t>facing our </a:t>
            </a:r>
            <a:r>
              <a:rPr lang="en-ZA" sz="2000" dirty="0">
                <a:latin typeface="Century Gothic" panose="020B0502020202020204" pitchFamily="34" charset="0"/>
              </a:rPr>
              <a:t>radical call  (e.g. Rom 12:1-2</a:t>
            </a:r>
            <a:r>
              <a:rPr lang="en-ZA" sz="2000" dirty="0" smtClean="0">
                <a:latin typeface="Century Gothic" panose="020B0502020202020204" pitchFamily="34" charset="0"/>
              </a:rPr>
              <a:t>): not possible God </a:t>
            </a:r>
            <a:r>
              <a:rPr lang="en-ZA" sz="2000" dirty="0">
                <a:latin typeface="Century Gothic" panose="020B0502020202020204" pitchFamily="34" charset="0"/>
              </a:rPr>
              <a:t>could </a:t>
            </a:r>
            <a:r>
              <a:rPr lang="en-ZA" sz="2000" dirty="0" smtClean="0">
                <a:latin typeface="Century Gothic" panose="020B0502020202020204" pitchFamily="34" charset="0"/>
              </a:rPr>
              <a:t>expect it because I am too weak (i.e. call of God depends on </a:t>
            </a:r>
            <a:r>
              <a:rPr lang="en-ZA" sz="2000" b="1" i="1" u="sng" dirty="0" smtClean="0">
                <a:latin typeface="Century Gothic" panose="020B0502020202020204" pitchFamily="34" charset="0"/>
              </a:rPr>
              <a:t>my ability</a:t>
            </a:r>
            <a:r>
              <a:rPr lang="en-ZA" sz="2000" dirty="0" smtClean="0">
                <a:latin typeface="Century Gothic" panose="020B0502020202020204" pitchFamily="34" charset="0"/>
              </a:rPr>
              <a:t>)</a:t>
            </a:r>
            <a:endParaRPr lang="en-ZA" sz="2000" dirty="0">
              <a:latin typeface="Century Gothic" panose="020B0502020202020204" pitchFamily="34" charset="0"/>
            </a:endParaRPr>
          </a:p>
          <a:p>
            <a:pPr marL="717550" lvl="1" indent="-317500">
              <a:spcBef>
                <a:spcPts val="1200"/>
              </a:spcBef>
              <a:buSzPct val="100000"/>
            </a:pPr>
            <a:r>
              <a:rPr lang="en-ZA" sz="2000" b="1" dirty="0">
                <a:latin typeface="Century Gothic" panose="020B0502020202020204" pitchFamily="34" charset="0"/>
              </a:rPr>
              <a:t>Result</a:t>
            </a:r>
            <a:r>
              <a:rPr lang="en-ZA" sz="2000" dirty="0">
                <a:latin typeface="Century Gothic" panose="020B0502020202020204" pitchFamily="34" charset="0"/>
              </a:rPr>
              <a:t>: </a:t>
            </a:r>
            <a:r>
              <a:rPr lang="en-ZA" sz="2000" dirty="0" smtClean="0">
                <a:latin typeface="Century Gothic" panose="020B0502020202020204" pitchFamily="34" charset="0"/>
              </a:rPr>
              <a:t>live in conflict </a:t>
            </a:r>
            <a:r>
              <a:rPr lang="en-ZA" sz="2000" dirty="0">
                <a:latin typeface="Century Gothic" panose="020B0502020202020204" pitchFamily="34" charset="0"/>
              </a:rPr>
              <a:t>with </a:t>
            </a:r>
            <a:r>
              <a:rPr lang="en-ZA" sz="2000" dirty="0" smtClean="0">
                <a:latin typeface="Century Gothic" panose="020B0502020202020204" pitchFamily="34" charset="0"/>
              </a:rPr>
              <a:t>Word, powerless faith</a:t>
            </a:r>
          </a:p>
          <a:p>
            <a:pPr marL="457200" indent="-457200">
              <a:spcBef>
                <a:spcPts val="3000"/>
              </a:spcBef>
              <a:buSzPct val="150000"/>
              <a:buFont typeface="+mj-lt"/>
              <a:buAutoNum type="arabicPeriod"/>
            </a:pPr>
            <a:r>
              <a:rPr lang="en-ZA" dirty="0" smtClean="0">
                <a:latin typeface="Century Gothic" panose="020B0502020202020204" pitchFamily="34" charset="0"/>
              </a:rPr>
              <a:t>Faith!</a:t>
            </a:r>
            <a:endParaRPr lang="en-ZA" dirty="0">
              <a:latin typeface="Century Gothic" panose="020B0502020202020204" pitchFamily="34" charset="0"/>
            </a:endParaRPr>
          </a:p>
          <a:p>
            <a:pPr marL="317500" indent="-317500">
              <a:spcBef>
                <a:spcPts val="1200"/>
              </a:spcBef>
              <a:buSzPct val="100000"/>
            </a:pPr>
            <a:endParaRPr lang="en-ZA" sz="2400" dirty="0">
              <a:latin typeface="Century Gothic" panose="020B0502020202020204" pitchFamily="34" charset="0"/>
            </a:endParaRPr>
          </a:p>
        </p:txBody>
      </p:sp>
      <p:sp>
        <p:nvSpPr>
          <p:cNvPr id="4" name="Slide Number Placeholder 3"/>
          <p:cNvSpPr>
            <a:spLocks noGrp="1"/>
          </p:cNvSpPr>
          <p:nvPr>
            <p:ph type="sldNum" sz="quarter" idx="12"/>
          </p:nvPr>
        </p:nvSpPr>
        <p:spPr/>
        <p:txBody>
          <a:bodyPr/>
          <a:lstStyle/>
          <a:p>
            <a:pPr>
              <a:defRPr/>
            </a:pPr>
            <a:fld id="{9B69759B-C1D9-417C-9B4A-0F717375400C}" type="slidenum">
              <a:rPr lang="en-ZA" smtClean="0"/>
              <a:pPr>
                <a:defRPr/>
              </a:pPr>
              <a:t>29</a:t>
            </a:fld>
            <a:endParaRPr lang="en-ZA"/>
          </a:p>
        </p:txBody>
      </p:sp>
      <p:pic>
        <p:nvPicPr>
          <p:cNvPr id="8194" name="Picture 2" descr="http://www.renewthemindministries.com/wp-content/uploads/2013/06/legalism.png"/>
          <p:cNvPicPr>
            <a:picLocks noChangeAspect="1" noChangeArrowheads="1"/>
          </p:cNvPicPr>
          <p:nvPr/>
        </p:nvPicPr>
        <p:blipFill rotWithShape="1">
          <a:blip r:embed="rId3">
            <a:duotone>
              <a:schemeClr val="accent1">
                <a:shade val="45000"/>
                <a:satMod val="135000"/>
              </a:schemeClr>
              <a:prstClr val="white"/>
            </a:duotone>
            <a:extLst>
              <a:ext uri="{28A0092B-C50C-407E-A947-70E740481C1C}">
                <a14:useLocalDpi xmlns:a14="http://schemas.microsoft.com/office/drawing/2010/main" val="0"/>
              </a:ext>
            </a:extLst>
          </a:blip>
          <a:srcRect r="41770"/>
          <a:stretch/>
        </p:blipFill>
        <p:spPr bwMode="auto">
          <a:xfrm>
            <a:off x="230480" y="2013945"/>
            <a:ext cx="1932280" cy="1574820"/>
          </a:xfrm>
          <a:prstGeom prst="roundRect">
            <a:avLst/>
          </a:prstGeom>
          <a:noFill/>
          <a:extLst>
            <a:ext uri="{909E8E84-426E-40DD-AFC4-6F175D3DCCD1}">
              <a14:hiddenFill xmlns:a14="http://schemas.microsoft.com/office/drawing/2010/main">
                <a:solidFill>
                  <a:srgbClr val="FFFFFF"/>
                </a:solidFill>
              </a14:hiddenFill>
            </a:ext>
          </a:extLst>
        </p:spPr>
      </p:pic>
      <p:pic>
        <p:nvPicPr>
          <p:cNvPr id="8198" name="Picture 6"/>
          <p:cNvPicPr>
            <a:picLocks noChangeAspect="1" noChangeArrowheads="1"/>
          </p:cNvPicPr>
          <p:nvPr/>
        </p:nvPicPr>
        <p:blipFill>
          <a:blip r:embed="rId4">
            <a:duotone>
              <a:schemeClr val="accent1">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230480" y="4051301"/>
            <a:ext cx="1932279" cy="1643562"/>
          </a:xfrm>
          <a:prstGeom prst="roundRect">
            <a:avLst/>
          </a:prstGeo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200" name="Picture 8" descr="http://upload.wikimedia.org/wikipedia/commons/3/33/White_square_with_question_mark.png"/>
          <p:cNvPicPr>
            <a:picLocks noChangeAspect="1" noChangeArrowheads="1"/>
          </p:cNvPicPr>
          <p:nvPr/>
        </p:nvPicPr>
        <p:blipFill rotWithShape="1">
          <a:blip r:embed="rId5">
            <a:extLst>
              <a:ext uri="{BEBA8EAE-BF5A-486C-A8C5-ECC9F3942E4B}">
                <a14:imgProps xmlns:a14="http://schemas.microsoft.com/office/drawing/2010/main">
                  <a14:imgLayer r:embed="rId6">
                    <a14:imgEffect>
                      <a14:backgroundRemoval t="10000" b="90000" l="10000" r="90000">
                        <a14:foregroundMark x1="46875" y1="64453" x2="46875" y2="64453"/>
                      </a14:backgroundRemoval>
                    </a14:imgEffect>
                  </a14:imgLayer>
                </a14:imgProps>
              </a:ext>
              <a:ext uri="{28A0092B-C50C-407E-A947-70E740481C1C}">
                <a14:useLocalDpi xmlns:a14="http://schemas.microsoft.com/office/drawing/2010/main" val="0"/>
              </a:ext>
            </a:extLst>
          </a:blip>
          <a:srcRect l="36184" t="31231" r="36472" b="31894"/>
          <a:stretch/>
        </p:blipFill>
        <p:spPr bwMode="auto">
          <a:xfrm>
            <a:off x="297156" y="1161023"/>
            <a:ext cx="1821204" cy="75921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091376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animEffect transition="in" filter="fade">
                                      <p:cBhvr>
                                        <p:cTn id="15" dur="500"/>
                                        <p:tgtEl>
                                          <p:spTgt spid="3">
                                            <p:txEl>
                                              <p:pRg st="2" end="2"/>
                                            </p:txEl>
                                          </p:spTgt>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3">
                                            <p:txEl>
                                              <p:pRg st="3" end="3"/>
                                            </p:txEl>
                                          </p:spTgt>
                                        </p:tgtEl>
                                        <p:attrNameLst>
                                          <p:attrName>style.visibility</p:attrName>
                                        </p:attrNameLst>
                                      </p:cBhvr>
                                      <p:to>
                                        <p:strVal val="visible"/>
                                      </p:to>
                                    </p:set>
                                    <p:animEffect transition="in" filter="fade">
                                      <p:cBhvr>
                                        <p:cTn id="18" dur="500"/>
                                        <p:tgtEl>
                                          <p:spTgt spid="3">
                                            <p:txEl>
                                              <p:pRg st="3" end="3"/>
                                            </p:txEl>
                                          </p:spTgt>
                                        </p:tgtEl>
                                      </p:cBhvr>
                                    </p:animEffect>
                                  </p:childTnLst>
                                </p:cTn>
                              </p:par>
                              <p:par>
                                <p:cTn id="19" presetID="10" presetClass="entr" presetSubtype="0" fill="hold" nodeType="withEffect">
                                  <p:stCondLst>
                                    <p:cond delay="0"/>
                                  </p:stCondLst>
                                  <p:childTnLst>
                                    <p:set>
                                      <p:cBhvr>
                                        <p:cTn id="20" dur="1" fill="hold">
                                          <p:stCondLst>
                                            <p:cond delay="0"/>
                                          </p:stCondLst>
                                        </p:cTn>
                                        <p:tgtEl>
                                          <p:spTgt spid="8194"/>
                                        </p:tgtEl>
                                        <p:attrNameLst>
                                          <p:attrName>style.visibility</p:attrName>
                                        </p:attrNameLst>
                                      </p:cBhvr>
                                      <p:to>
                                        <p:strVal val="visible"/>
                                      </p:to>
                                    </p:set>
                                    <p:animEffect transition="in" filter="fade">
                                      <p:cBhvr>
                                        <p:cTn id="21" dur="500"/>
                                        <p:tgtEl>
                                          <p:spTgt spid="8194"/>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grpId="0" nodeType="clickEffect">
                                  <p:stCondLst>
                                    <p:cond delay="0"/>
                                  </p:stCondLst>
                                  <p:childTnLst>
                                    <p:set>
                                      <p:cBhvr>
                                        <p:cTn id="25" dur="1" fill="hold">
                                          <p:stCondLst>
                                            <p:cond delay="0"/>
                                          </p:stCondLst>
                                        </p:cTn>
                                        <p:tgtEl>
                                          <p:spTgt spid="3">
                                            <p:txEl>
                                              <p:pRg st="4" end="4"/>
                                            </p:txEl>
                                          </p:spTgt>
                                        </p:tgtEl>
                                        <p:attrNameLst>
                                          <p:attrName>style.visibility</p:attrName>
                                        </p:attrNameLst>
                                      </p:cBhvr>
                                      <p:to>
                                        <p:strVal val="visible"/>
                                      </p:to>
                                    </p:set>
                                    <p:animEffect transition="in" filter="fade">
                                      <p:cBhvr>
                                        <p:cTn id="26" dur="500"/>
                                        <p:tgtEl>
                                          <p:spTgt spid="3">
                                            <p:txEl>
                                              <p:pRg st="4" end="4"/>
                                            </p:txEl>
                                          </p:spTgt>
                                        </p:tgtEl>
                                      </p:cBhvr>
                                    </p:animEffect>
                                  </p:childTnLst>
                                </p:cTn>
                              </p:par>
                              <p:par>
                                <p:cTn id="27" presetID="10" presetClass="entr" presetSubtype="0" fill="hold" grpId="0" nodeType="withEffect">
                                  <p:stCondLst>
                                    <p:cond delay="0"/>
                                  </p:stCondLst>
                                  <p:childTnLst>
                                    <p:set>
                                      <p:cBhvr>
                                        <p:cTn id="28" dur="1" fill="hold">
                                          <p:stCondLst>
                                            <p:cond delay="0"/>
                                          </p:stCondLst>
                                        </p:cTn>
                                        <p:tgtEl>
                                          <p:spTgt spid="3">
                                            <p:txEl>
                                              <p:pRg st="5" end="5"/>
                                            </p:txEl>
                                          </p:spTgt>
                                        </p:tgtEl>
                                        <p:attrNameLst>
                                          <p:attrName>style.visibility</p:attrName>
                                        </p:attrNameLst>
                                      </p:cBhvr>
                                      <p:to>
                                        <p:strVal val="visible"/>
                                      </p:to>
                                    </p:set>
                                    <p:animEffect transition="in" filter="fade">
                                      <p:cBhvr>
                                        <p:cTn id="29" dur="500"/>
                                        <p:tgtEl>
                                          <p:spTgt spid="3">
                                            <p:txEl>
                                              <p:pRg st="5" end="5"/>
                                            </p:txEl>
                                          </p:spTgt>
                                        </p:tgtEl>
                                      </p:cBhvr>
                                    </p:animEffect>
                                  </p:childTnLst>
                                </p:cTn>
                              </p:par>
                              <p:par>
                                <p:cTn id="30" presetID="10" presetClass="entr" presetSubtype="0" fill="hold" grpId="0" nodeType="withEffect">
                                  <p:stCondLst>
                                    <p:cond delay="0"/>
                                  </p:stCondLst>
                                  <p:childTnLst>
                                    <p:set>
                                      <p:cBhvr>
                                        <p:cTn id="31" dur="1" fill="hold">
                                          <p:stCondLst>
                                            <p:cond delay="0"/>
                                          </p:stCondLst>
                                        </p:cTn>
                                        <p:tgtEl>
                                          <p:spTgt spid="3">
                                            <p:txEl>
                                              <p:pRg st="6" end="6"/>
                                            </p:txEl>
                                          </p:spTgt>
                                        </p:tgtEl>
                                        <p:attrNameLst>
                                          <p:attrName>style.visibility</p:attrName>
                                        </p:attrNameLst>
                                      </p:cBhvr>
                                      <p:to>
                                        <p:strVal val="visible"/>
                                      </p:to>
                                    </p:set>
                                    <p:animEffect transition="in" filter="fade">
                                      <p:cBhvr>
                                        <p:cTn id="32" dur="500"/>
                                        <p:tgtEl>
                                          <p:spTgt spid="3">
                                            <p:txEl>
                                              <p:pRg st="6" end="6"/>
                                            </p:txEl>
                                          </p:spTgt>
                                        </p:tgtEl>
                                      </p:cBhvr>
                                    </p:animEffect>
                                  </p:childTnLst>
                                </p:cTn>
                              </p:par>
                              <p:par>
                                <p:cTn id="33" presetID="10" presetClass="entr" presetSubtype="0" fill="hold" nodeType="withEffect">
                                  <p:stCondLst>
                                    <p:cond delay="0"/>
                                  </p:stCondLst>
                                  <p:childTnLst>
                                    <p:set>
                                      <p:cBhvr>
                                        <p:cTn id="34" dur="1" fill="hold">
                                          <p:stCondLst>
                                            <p:cond delay="0"/>
                                          </p:stCondLst>
                                        </p:cTn>
                                        <p:tgtEl>
                                          <p:spTgt spid="8198"/>
                                        </p:tgtEl>
                                        <p:attrNameLst>
                                          <p:attrName>style.visibility</p:attrName>
                                        </p:attrNameLst>
                                      </p:cBhvr>
                                      <p:to>
                                        <p:strVal val="visible"/>
                                      </p:to>
                                    </p:set>
                                    <p:animEffect transition="in" filter="fade">
                                      <p:cBhvr>
                                        <p:cTn id="35" dur="500"/>
                                        <p:tgtEl>
                                          <p:spTgt spid="8198"/>
                                        </p:tgtEl>
                                      </p:cBhvr>
                                    </p:animEffect>
                                  </p:childTnLst>
                                </p:cTn>
                              </p:par>
                            </p:childTnLst>
                          </p:cTn>
                        </p:par>
                      </p:childTnLst>
                    </p:cTn>
                  </p:par>
                  <p:par>
                    <p:cTn id="36" fill="hold">
                      <p:stCondLst>
                        <p:cond delay="indefinite"/>
                      </p:stCondLst>
                      <p:childTnLst>
                        <p:par>
                          <p:cTn id="37" fill="hold">
                            <p:stCondLst>
                              <p:cond delay="0"/>
                            </p:stCondLst>
                            <p:childTnLst>
                              <p:par>
                                <p:cTn id="38" presetID="10" presetClass="entr" presetSubtype="0" fill="hold" grpId="0" nodeType="clickEffect">
                                  <p:stCondLst>
                                    <p:cond delay="0"/>
                                  </p:stCondLst>
                                  <p:childTnLst>
                                    <p:set>
                                      <p:cBhvr>
                                        <p:cTn id="39" dur="1" fill="hold">
                                          <p:stCondLst>
                                            <p:cond delay="0"/>
                                          </p:stCondLst>
                                        </p:cTn>
                                        <p:tgtEl>
                                          <p:spTgt spid="3">
                                            <p:txEl>
                                              <p:pRg st="7" end="7"/>
                                            </p:txEl>
                                          </p:spTgt>
                                        </p:tgtEl>
                                        <p:attrNameLst>
                                          <p:attrName>style.visibility</p:attrName>
                                        </p:attrNameLst>
                                      </p:cBhvr>
                                      <p:to>
                                        <p:strVal val="visible"/>
                                      </p:to>
                                    </p:set>
                                    <p:animEffect transition="in" filter="fade">
                                      <p:cBhvr>
                                        <p:cTn id="40" dur="500"/>
                                        <p:tgtEl>
                                          <p:spTgt spid="3">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p:cNvSpPr/>
          <p:nvPr/>
        </p:nvSpPr>
        <p:spPr>
          <a:xfrm>
            <a:off x="-1" y="-535"/>
            <a:ext cx="6960143" cy="6858535"/>
          </a:xfrm>
          <a:prstGeom prst="rect">
            <a:avLst/>
          </a:prstGeom>
          <a:solidFill>
            <a:schemeClr val="bg1">
              <a:lumMod val="85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ctr"/>
            <a:endParaRPr lang="en-ZA" sz="2400" b="1" dirty="0" smtClean="0">
              <a:latin typeface="Century Gothic" pitchFamily="34" charset="0"/>
              <a:cs typeface="Arial" pitchFamily="34" charset="0"/>
            </a:endParaRPr>
          </a:p>
        </p:txBody>
      </p:sp>
      <p:sp>
        <p:nvSpPr>
          <p:cNvPr id="13" name="Rectangle 12"/>
          <p:cNvSpPr/>
          <p:nvPr/>
        </p:nvSpPr>
        <p:spPr>
          <a:xfrm>
            <a:off x="6960143" y="-535"/>
            <a:ext cx="2183862" cy="6858535"/>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ctr"/>
            <a:r>
              <a:rPr lang="en-ZA" sz="2400" dirty="0" smtClean="0">
                <a:latin typeface="Century Gothic" pitchFamily="34" charset="0"/>
                <a:ea typeface="Aegean" pitchFamily="34" charset="0"/>
              </a:rPr>
              <a:t> </a:t>
            </a:r>
            <a:endParaRPr lang="en-ZA" sz="2400" dirty="0">
              <a:latin typeface="Century Gothic" pitchFamily="34" charset="0"/>
              <a:ea typeface="Aegean" pitchFamily="34" charset="0"/>
            </a:endParaRPr>
          </a:p>
        </p:txBody>
      </p:sp>
      <p:pic>
        <p:nvPicPr>
          <p:cNvPr id="15" name="Picture 4" descr="http://files.myopera.com/BackFromTheGrave/blog/BFTG.Sp2.jpg"/>
          <p:cNvPicPr>
            <a:picLocks noChangeAspect="1" noChangeArrowheads="1"/>
          </p:cNvPicPr>
          <p:nvPr/>
        </p:nvPicPr>
        <p:blipFill rotWithShape="1">
          <a:blip r:embed="rId3" cstate="print">
            <a:duotone>
              <a:prstClr val="black"/>
              <a:schemeClr val="accent1">
                <a:tint val="45000"/>
                <a:satMod val="400000"/>
              </a:schemeClr>
            </a:duotone>
            <a:extLst>
              <a:ext uri="{BEBA8EAE-BF5A-486C-A8C5-ECC9F3942E4B}">
                <a14:imgProps xmlns:a14="http://schemas.microsoft.com/office/drawing/2010/main">
                  <a14:imgLayer r:embed="rId4">
                    <a14:imgEffect>
                      <a14:artisticTexturizer/>
                    </a14:imgEffect>
                  </a14:imgLayer>
                </a14:imgProps>
              </a:ext>
              <a:ext uri="{28A0092B-C50C-407E-A947-70E740481C1C}">
                <a14:useLocalDpi xmlns:a14="http://schemas.microsoft.com/office/drawing/2010/main" val="0"/>
              </a:ext>
            </a:extLst>
          </a:blip>
          <a:srcRect t="1" b="4384"/>
          <a:stretch/>
        </p:blipFill>
        <p:spPr bwMode="auto">
          <a:xfrm flipH="1">
            <a:off x="7029453" y="3798715"/>
            <a:ext cx="2051047" cy="1569389"/>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2"/>
          <p:cNvPicPr>
            <a:picLocks noChangeAspect="1" noChangeArrowheads="1"/>
          </p:cNvPicPr>
          <p:nvPr/>
        </p:nvPicPr>
        <p:blipFill>
          <a:blip r:embed="rId5">
            <a:duotone>
              <a:prstClr val="black"/>
              <a:schemeClr val="accent1">
                <a:tint val="45000"/>
                <a:satMod val="400000"/>
              </a:schemeClr>
            </a:duotone>
            <a:extLst>
              <a:ext uri="{BEBA8EAE-BF5A-486C-A8C5-ECC9F3942E4B}">
                <a14:imgProps xmlns:a14="http://schemas.microsoft.com/office/drawing/2010/main">
                  <a14:imgLayer r:embed="rId6">
                    <a14:imgEffect>
                      <a14:brightnessContrast contrast="-40000"/>
                    </a14:imgEffect>
                  </a14:imgLayer>
                </a14:imgProps>
              </a:ext>
              <a:ext uri="{28A0092B-C50C-407E-A947-70E740481C1C}">
                <a14:useLocalDpi xmlns:a14="http://schemas.microsoft.com/office/drawing/2010/main" val="0"/>
              </a:ext>
            </a:extLst>
          </a:blip>
          <a:srcRect/>
          <a:stretch>
            <a:fillRect/>
          </a:stretch>
        </p:blipFill>
        <p:spPr bwMode="auto">
          <a:xfrm>
            <a:off x="7029455" y="1912965"/>
            <a:ext cx="2051049" cy="1822293"/>
          </a:xfrm>
          <a:prstGeom prst="rect">
            <a:avLst/>
          </a:prstGeom>
          <a:noFill/>
          <a:extLst>
            <a:ext uri="{909E8E84-426E-40DD-AFC4-6F175D3DCCD1}">
              <a14:hiddenFill xmlns:a14="http://schemas.microsoft.com/office/drawing/2010/main">
                <a:solidFill>
                  <a:schemeClr val="accent1"/>
                </a:solidFill>
              </a14:hiddenFill>
            </a:ext>
          </a:extLst>
        </p:spPr>
      </p:pic>
      <p:sp>
        <p:nvSpPr>
          <p:cNvPr id="17" name="Rectangle 16"/>
          <p:cNvSpPr/>
          <p:nvPr/>
        </p:nvSpPr>
        <p:spPr>
          <a:xfrm>
            <a:off x="6960142" y="1"/>
            <a:ext cx="2183863" cy="127635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sz="2400" dirty="0" smtClean="0">
              <a:latin typeface="Century Gothic" pitchFamily="34" charset="0"/>
              <a:ea typeface="Aegean" pitchFamily="34" charset="0"/>
            </a:endParaRPr>
          </a:p>
          <a:p>
            <a:pPr algn="ctr"/>
            <a:endParaRPr lang="en-ZA" sz="2400" dirty="0">
              <a:latin typeface="Century Gothic" pitchFamily="34" charset="0"/>
              <a:ea typeface="Aegean" pitchFamily="34" charset="0"/>
            </a:endParaRPr>
          </a:p>
          <a:p>
            <a:pPr algn="ctr"/>
            <a:r>
              <a:rPr lang="en-ZA" sz="2400" dirty="0" err="1" smtClean="0">
                <a:latin typeface="Century Gothic" pitchFamily="34" charset="0"/>
                <a:ea typeface="Aegean" pitchFamily="34" charset="0"/>
              </a:rPr>
              <a:t>Koinonia</a:t>
            </a:r>
            <a:r>
              <a:rPr lang="en-ZA" sz="2400" dirty="0" smtClean="0">
                <a:latin typeface="Century Gothic" pitchFamily="34" charset="0"/>
                <a:ea typeface="Aegean" pitchFamily="34" charset="0"/>
              </a:rPr>
              <a:t> = Fellowship = Sharing life = Intimacy + Partnership</a:t>
            </a:r>
            <a:endParaRPr lang="en-ZA" sz="2400" dirty="0">
              <a:latin typeface="Century Gothic" pitchFamily="34" charset="0"/>
              <a:ea typeface="Aegean" pitchFamily="34" charset="0"/>
            </a:endParaRPr>
          </a:p>
        </p:txBody>
      </p:sp>
      <p:sp>
        <p:nvSpPr>
          <p:cNvPr id="3074" name="Title 4"/>
          <p:cNvSpPr>
            <a:spLocks noGrp="1"/>
          </p:cNvSpPr>
          <p:nvPr>
            <p:ph type="title"/>
          </p:nvPr>
        </p:nvSpPr>
        <p:spPr>
          <a:xfrm>
            <a:off x="35496" y="60364"/>
            <a:ext cx="6007206" cy="577812"/>
          </a:xfrm>
        </p:spPr>
        <p:txBody>
          <a:bodyPr>
            <a:normAutofit/>
          </a:bodyPr>
          <a:lstStyle/>
          <a:p>
            <a:pPr algn="l" eaLnBrk="1" hangingPunct="1"/>
            <a:r>
              <a:rPr lang="en-US" b="1" dirty="0" smtClean="0">
                <a:latin typeface="Century Gothic" pitchFamily="34" charset="0"/>
              </a:rPr>
              <a:t>Recap: Weeks 1 - 4</a:t>
            </a:r>
            <a:endParaRPr lang="en-US" b="1" u="sng" dirty="0">
              <a:latin typeface="Century Gothic" pitchFamily="34" charset="0"/>
            </a:endParaRPr>
          </a:p>
        </p:txBody>
      </p:sp>
      <p:sp>
        <p:nvSpPr>
          <p:cNvPr id="3075" name="Content Placeholder 5"/>
          <p:cNvSpPr>
            <a:spLocks noGrp="1"/>
          </p:cNvSpPr>
          <p:nvPr>
            <p:ph idx="1"/>
          </p:nvPr>
        </p:nvSpPr>
        <p:spPr>
          <a:xfrm>
            <a:off x="-51370" y="700407"/>
            <a:ext cx="7068662" cy="5974713"/>
          </a:xfrm>
          <a:noFill/>
        </p:spPr>
        <p:txBody>
          <a:bodyPr>
            <a:normAutofit fontScale="77500" lnSpcReduction="20000"/>
          </a:bodyPr>
          <a:lstStyle/>
          <a:p>
            <a:pPr marL="542925" indent="-495300" eaLnBrk="1" hangingPunct="1">
              <a:lnSpc>
                <a:spcPct val="110000"/>
              </a:lnSpc>
              <a:spcBef>
                <a:spcPts val="900"/>
              </a:spcBef>
              <a:spcAft>
                <a:spcPts val="0"/>
              </a:spcAft>
              <a:buSzPct val="150000"/>
              <a:buFont typeface="+mj-lt"/>
              <a:buAutoNum type="arabicPeriod"/>
            </a:pPr>
            <a:r>
              <a:rPr lang="en-US" sz="2400" b="1" dirty="0" smtClean="0">
                <a:solidFill>
                  <a:schemeClr val="tx2"/>
                </a:solidFill>
                <a:latin typeface="Century Gothic" panose="020B0502020202020204" pitchFamily="34" charset="0"/>
              </a:rPr>
              <a:t>The Call: </a:t>
            </a:r>
            <a:r>
              <a:rPr lang="en-US" sz="2400" dirty="0" smtClean="0">
                <a:latin typeface="Century Gothic" panose="020B0502020202020204" pitchFamily="34" charset="0"/>
              </a:rPr>
              <a:t>Called to </a:t>
            </a:r>
            <a:r>
              <a:rPr lang="en-US" sz="2400" b="1" u="sng" dirty="0">
                <a:latin typeface="Century Gothic" panose="020B0502020202020204" pitchFamily="34" charset="0"/>
              </a:rPr>
              <a:t>unceasing prayer</a:t>
            </a:r>
          </a:p>
          <a:p>
            <a:pPr marL="542925" indent="-495300" eaLnBrk="1" hangingPunct="1">
              <a:lnSpc>
                <a:spcPct val="110000"/>
              </a:lnSpc>
              <a:spcBef>
                <a:spcPts val="900"/>
              </a:spcBef>
              <a:spcAft>
                <a:spcPts val="0"/>
              </a:spcAft>
              <a:buSzPct val="150000"/>
              <a:buFont typeface="+mj-lt"/>
              <a:buAutoNum type="arabicPeriod"/>
            </a:pPr>
            <a:r>
              <a:rPr lang="en-US" b="1" dirty="0">
                <a:solidFill>
                  <a:schemeClr val="tx2"/>
                </a:solidFill>
              </a:rPr>
              <a:t>Fellowship: </a:t>
            </a:r>
            <a:r>
              <a:rPr lang="en-US" sz="2400" dirty="0" smtClean="0">
                <a:latin typeface="Century Gothic" panose="020B0502020202020204" pitchFamily="34" charset="0"/>
              </a:rPr>
              <a:t>Why? </a:t>
            </a:r>
            <a:r>
              <a:rPr lang="en-US" sz="2400" b="1" u="sng" dirty="0">
                <a:latin typeface="Century Gothic" panose="020B0502020202020204" pitchFamily="34" charset="0"/>
              </a:rPr>
              <a:t>Share life with God </a:t>
            </a:r>
            <a:r>
              <a:rPr lang="en-US" sz="2400" dirty="0" smtClean="0">
                <a:latin typeface="Century Gothic" panose="020B0502020202020204" pitchFamily="34" charset="0"/>
              </a:rPr>
              <a:t>= Intimacy + </a:t>
            </a:r>
            <a:r>
              <a:rPr lang="en-US" sz="2400" dirty="0" err="1" smtClean="0">
                <a:latin typeface="Century Gothic" panose="020B0502020202020204" pitchFamily="34" charset="0"/>
              </a:rPr>
              <a:t>p’nrship</a:t>
            </a:r>
            <a:endParaRPr lang="en-US" sz="2400" dirty="0" smtClean="0">
              <a:latin typeface="Century Gothic" panose="020B0502020202020204" pitchFamily="34" charset="0"/>
            </a:endParaRPr>
          </a:p>
          <a:p>
            <a:pPr marL="542925" indent="-495300" eaLnBrk="1" hangingPunct="1">
              <a:lnSpc>
                <a:spcPct val="110000"/>
              </a:lnSpc>
              <a:spcBef>
                <a:spcPts val="900"/>
              </a:spcBef>
              <a:spcAft>
                <a:spcPts val="0"/>
              </a:spcAft>
              <a:buSzPct val="150000"/>
              <a:buFont typeface="+mj-lt"/>
              <a:buAutoNum type="arabicPeriod"/>
            </a:pPr>
            <a:r>
              <a:rPr lang="en-US" b="1" dirty="0">
                <a:solidFill>
                  <a:schemeClr val="tx2"/>
                </a:solidFill>
              </a:rPr>
              <a:t>Intimacy</a:t>
            </a:r>
            <a:r>
              <a:rPr lang="en-US" sz="2400" dirty="0" smtClean="0">
                <a:latin typeface="Century Gothic" panose="020B0502020202020204" pitchFamily="34" charset="0"/>
              </a:rPr>
              <a:t>: God delights in us &amp; wants us to </a:t>
            </a:r>
            <a:r>
              <a:rPr lang="en-US" sz="2400" b="1" u="sng" dirty="0">
                <a:latin typeface="Century Gothic" panose="020B0502020202020204" pitchFamily="34" charset="0"/>
              </a:rPr>
              <a:t>know</a:t>
            </a:r>
            <a:r>
              <a:rPr lang="en-US" sz="2400" dirty="0" smtClean="0">
                <a:latin typeface="Century Gothic" panose="020B0502020202020204" pitchFamily="34" charset="0"/>
              </a:rPr>
              <a:t> Him</a:t>
            </a:r>
          </a:p>
          <a:p>
            <a:pPr marL="542925" indent="-495300" eaLnBrk="1" hangingPunct="1">
              <a:lnSpc>
                <a:spcPct val="110000"/>
              </a:lnSpc>
              <a:spcBef>
                <a:spcPts val="900"/>
              </a:spcBef>
              <a:spcAft>
                <a:spcPts val="0"/>
              </a:spcAft>
              <a:buSzPct val="150000"/>
              <a:buFont typeface="+mj-lt"/>
              <a:buAutoNum type="arabicPeriod"/>
            </a:pPr>
            <a:r>
              <a:rPr lang="en-US" b="1" dirty="0">
                <a:solidFill>
                  <a:schemeClr val="tx2"/>
                </a:solidFill>
              </a:rPr>
              <a:t>Partnership: </a:t>
            </a:r>
            <a:r>
              <a:rPr lang="en-US" sz="2400" dirty="0" smtClean="0">
                <a:latin typeface="Century Gothic" panose="020B0502020202020204" pitchFamily="34" charset="0"/>
              </a:rPr>
              <a:t>God wants us to </a:t>
            </a:r>
            <a:r>
              <a:rPr lang="en-US" sz="2400" b="1" u="sng" dirty="0">
                <a:latin typeface="Century Gothic" panose="020B0502020202020204" pitchFamily="34" charset="0"/>
              </a:rPr>
              <a:t>share His passions &amp; pursuits</a:t>
            </a:r>
            <a:r>
              <a:rPr lang="en-US" sz="2400" dirty="0" smtClean="0">
                <a:latin typeface="Century Gothic" panose="020B0502020202020204" pitchFamily="34" charset="0"/>
              </a:rPr>
              <a:t>. Called to partner </a:t>
            </a:r>
            <a:r>
              <a:rPr lang="en-US" sz="2400" dirty="0">
                <a:latin typeface="Century Gothic" panose="020B0502020202020204" pitchFamily="34" charset="0"/>
              </a:rPr>
              <a:t>in </a:t>
            </a:r>
            <a:r>
              <a:rPr lang="en-US" sz="2400" dirty="0" smtClean="0">
                <a:latin typeface="Century Gothic" panose="020B0502020202020204" pitchFamily="34" charset="0"/>
              </a:rPr>
              <a:t>His mission</a:t>
            </a:r>
            <a:r>
              <a:rPr lang="en-US" sz="2400" dirty="0">
                <a:latin typeface="Century Gothic" panose="020B0502020202020204" pitchFamily="34" charset="0"/>
              </a:rPr>
              <a:t>, &amp; develop a </a:t>
            </a:r>
            <a:r>
              <a:rPr lang="en-US" sz="2400" dirty="0" err="1" smtClean="0">
                <a:latin typeface="Century Gothic" panose="020B0502020202020204" pitchFamily="34" charset="0"/>
              </a:rPr>
              <a:t>mi</a:t>
            </a:r>
            <a:r>
              <a:rPr lang="en-US" sz="2400" dirty="0" err="1">
                <a:latin typeface="Century Gothic" panose="020B0502020202020204" pitchFamily="34" charset="0"/>
              </a:rPr>
              <a:t>ssional</a:t>
            </a:r>
            <a:r>
              <a:rPr lang="en-US" sz="2400" dirty="0">
                <a:latin typeface="Century Gothic" panose="020B0502020202020204" pitchFamily="34" charset="0"/>
              </a:rPr>
              <a:t> lifestyle</a:t>
            </a:r>
            <a:endParaRPr lang="en-US" sz="2400" b="1" dirty="0">
              <a:latin typeface="Century Gothic" panose="020B0502020202020204" pitchFamily="34" charset="0"/>
            </a:endParaRPr>
          </a:p>
          <a:p>
            <a:pPr marL="542925" indent="-495300" eaLnBrk="1" hangingPunct="1">
              <a:lnSpc>
                <a:spcPct val="110000"/>
              </a:lnSpc>
              <a:spcBef>
                <a:spcPts val="900"/>
              </a:spcBef>
              <a:spcAft>
                <a:spcPts val="0"/>
              </a:spcAft>
              <a:buSzPct val="150000"/>
              <a:buFont typeface="+mj-lt"/>
              <a:buAutoNum type="arabicPeriod"/>
            </a:pPr>
            <a:r>
              <a:rPr lang="en-US" b="1" dirty="0" smtClean="0">
                <a:solidFill>
                  <a:schemeClr val="tx2"/>
                </a:solidFill>
              </a:rPr>
              <a:t>Prayer</a:t>
            </a:r>
            <a:r>
              <a:rPr lang="en-US" sz="2400" dirty="0" smtClean="0">
                <a:latin typeface="Century Gothic" panose="020B0502020202020204" pitchFamily="34" charset="0"/>
              </a:rPr>
              <a:t>: </a:t>
            </a:r>
            <a:r>
              <a:rPr lang="en-US" sz="2400" b="1" u="sng" dirty="0" smtClean="0">
                <a:latin typeface="Century Gothic" panose="020B0502020202020204" pitchFamily="34" charset="0"/>
              </a:rPr>
              <a:t>Prayer </a:t>
            </a:r>
            <a:r>
              <a:rPr lang="en-US" sz="2400" b="1" u="sng" dirty="0">
                <a:latin typeface="Century Gothic" panose="020B0502020202020204" pitchFamily="34" charset="0"/>
              </a:rPr>
              <a:t>is central</a:t>
            </a:r>
            <a:r>
              <a:rPr lang="en-US" sz="2400" b="1" dirty="0">
                <a:latin typeface="Century Gothic" panose="020B0502020202020204" pitchFamily="34" charset="0"/>
              </a:rPr>
              <a:t> </a:t>
            </a:r>
            <a:r>
              <a:rPr lang="en-US" sz="2400" dirty="0" smtClean="0">
                <a:latin typeface="Century Gothic" panose="020B0502020202020204" pitchFamily="34" charset="0"/>
              </a:rPr>
              <a:t>to walking with God! Mystery </a:t>
            </a:r>
            <a:r>
              <a:rPr lang="en-US" sz="2400" dirty="0">
                <a:latin typeface="Century Gothic" panose="020B0502020202020204" pitchFamily="34" charset="0"/>
              </a:rPr>
              <a:t>1: </a:t>
            </a:r>
            <a:r>
              <a:rPr lang="en-US" sz="2400" dirty="0" smtClean="0">
                <a:latin typeface="Century Gothic" panose="020B0502020202020204" pitchFamily="34" charset="0"/>
              </a:rPr>
              <a:t>“The Lord will wait. At the sound of your cry, He will answer”. </a:t>
            </a:r>
            <a:r>
              <a:rPr lang="en-US" sz="2400" dirty="0" smtClean="0">
                <a:latin typeface="Century Gothic" panose="020B0502020202020204" pitchFamily="34" charset="0"/>
              </a:rPr>
              <a:t>He wants us to come to Him in prayer</a:t>
            </a:r>
            <a:endParaRPr lang="en-US" sz="2400" dirty="0">
              <a:latin typeface="Century Gothic" panose="020B0502020202020204" pitchFamily="34" charset="0"/>
            </a:endParaRPr>
          </a:p>
          <a:p>
            <a:pPr marL="542925" indent="-495300" eaLnBrk="1" hangingPunct="1">
              <a:lnSpc>
                <a:spcPct val="110000"/>
              </a:lnSpc>
              <a:spcBef>
                <a:spcPts val="900"/>
              </a:spcBef>
              <a:spcAft>
                <a:spcPts val="0"/>
              </a:spcAft>
              <a:buSzPct val="150000"/>
              <a:buFont typeface="+mj-lt"/>
              <a:buAutoNum type="arabicPeriod"/>
            </a:pPr>
            <a:r>
              <a:rPr lang="en-US" b="1" dirty="0" smtClean="0">
                <a:solidFill>
                  <a:schemeClr val="tx2"/>
                </a:solidFill>
              </a:rPr>
              <a:t>Communion</a:t>
            </a:r>
            <a:r>
              <a:rPr lang="en-US" sz="2400" dirty="0" smtClean="0">
                <a:latin typeface="Century Gothic" panose="020B0502020202020204" pitchFamily="34" charset="0"/>
              </a:rPr>
              <a:t>: </a:t>
            </a:r>
            <a:r>
              <a:rPr lang="en-US" sz="2400" dirty="0" smtClean="0">
                <a:latin typeface="Century Gothic" panose="020B0502020202020204" pitchFamily="34" charset="0"/>
              </a:rPr>
              <a:t>Mystery </a:t>
            </a:r>
            <a:r>
              <a:rPr lang="en-US" sz="2400" dirty="0">
                <a:latin typeface="Century Gothic" panose="020B0502020202020204" pitchFamily="34" charset="0"/>
              </a:rPr>
              <a:t>2 : </a:t>
            </a:r>
            <a:r>
              <a:rPr lang="en-US" sz="2400" dirty="0" smtClean="0">
                <a:latin typeface="Century Gothic" panose="020B0502020202020204" pitchFamily="34" charset="0"/>
              </a:rPr>
              <a:t>“Whatever we pray </a:t>
            </a:r>
            <a:r>
              <a:rPr lang="en-US" sz="2400" b="1" u="sng" dirty="0">
                <a:latin typeface="Century Gothic" panose="020B0502020202020204" pitchFamily="34" charset="0"/>
              </a:rPr>
              <a:t>according to His will</a:t>
            </a:r>
            <a:r>
              <a:rPr lang="en-US" sz="2400" dirty="0" smtClean="0">
                <a:latin typeface="Century Gothic" panose="020B0502020202020204" pitchFamily="34" charset="0"/>
              </a:rPr>
              <a:t>, He will do</a:t>
            </a:r>
            <a:r>
              <a:rPr lang="en-US" sz="2400" dirty="0" smtClean="0">
                <a:latin typeface="Century Gothic" panose="020B0502020202020204" pitchFamily="34" charset="0"/>
              </a:rPr>
              <a:t>”. He wants us to unite our hearts with His</a:t>
            </a:r>
            <a:endParaRPr lang="en-US" sz="2400" dirty="0">
              <a:latin typeface="Century Gothic" panose="020B0502020202020204" pitchFamily="34" charset="0"/>
            </a:endParaRPr>
          </a:p>
          <a:p>
            <a:pPr marL="542925" indent="-495300" eaLnBrk="1" hangingPunct="1">
              <a:lnSpc>
                <a:spcPct val="110000"/>
              </a:lnSpc>
              <a:spcBef>
                <a:spcPts val="900"/>
              </a:spcBef>
              <a:spcAft>
                <a:spcPts val="0"/>
              </a:spcAft>
              <a:buSzPct val="150000"/>
              <a:buFont typeface="+mj-lt"/>
              <a:buAutoNum type="arabicPeriod"/>
            </a:pPr>
            <a:r>
              <a:rPr lang="en-US" b="1" dirty="0" smtClean="0">
                <a:solidFill>
                  <a:schemeClr val="tx2"/>
                </a:solidFill>
              </a:rPr>
              <a:t>Presence first</a:t>
            </a:r>
            <a:r>
              <a:rPr lang="en-US" sz="2400" dirty="0" smtClean="0">
                <a:latin typeface="Century Gothic" panose="020B0502020202020204" pitchFamily="34" charset="0"/>
              </a:rPr>
              <a:t>: </a:t>
            </a:r>
            <a:r>
              <a:rPr lang="en-US" sz="2400" b="1" u="sng" dirty="0" smtClean="0">
                <a:latin typeface="Century Gothic" panose="020B0502020202020204" pitchFamily="34" charset="0"/>
              </a:rPr>
              <a:t>Presence </a:t>
            </a:r>
            <a:r>
              <a:rPr lang="en-US" sz="2400" b="1" u="sng" dirty="0">
                <a:latin typeface="Century Gothic" panose="020B0502020202020204" pitchFamily="34" charset="0"/>
              </a:rPr>
              <a:t>first</a:t>
            </a:r>
            <a:r>
              <a:rPr lang="en-US" sz="2400" dirty="0">
                <a:latin typeface="Century Gothic" panose="020B0502020202020204" pitchFamily="34" charset="0"/>
              </a:rPr>
              <a:t>, answers second</a:t>
            </a:r>
          </a:p>
          <a:p>
            <a:pPr marL="542925" indent="-495300" eaLnBrk="1" hangingPunct="1">
              <a:lnSpc>
                <a:spcPct val="110000"/>
              </a:lnSpc>
              <a:spcBef>
                <a:spcPts val="900"/>
              </a:spcBef>
              <a:spcAft>
                <a:spcPts val="0"/>
              </a:spcAft>
              <a:buSzPct val="150000"/>
              <a:buFont typeface="+mj-lt"/>
              <a:buAutoNum type="arabicPeriod"/>
            </a:pPr>
            <a:r>
              <a:rPr lang="en-US" b="1" dirty="0" smtClean="0">
                <a:solidFill>
                  <a:schemeClr val="tx2"/>
                </a:solidFill>
              </a:rPr>
              <a:t>By faith</a:t>
            </a:r>
            <a:r>
              <a:rPr lang="en-US" sz="2400" dirty="0" smtClean="0">
                <a:latin typeface="Century Gothic" panose="020B0502020202020204" pitchFamily="34" charset="0"/>
              </a:rPr>
              <a:t>: Seek </a:t>
            </a:r>
            <a:r>
              <a:rPr lang="en-US" sz="2400" dirty="0">
                <a:latin typeface="Century Gothic" panose="020B0502020202020204" pitchFamily="34" charset="0"/>
              </a:rPr>
              <a:t>His Presence, and grace, by </a:t>
            </a:r>
            <a:r>
              <a:rPr lang="en-US" sz="2400" b="1" u="sng" dirty="0" smtClean="0">
                <a:latin typeface="Century Gothic" panose="020B0502020202020204" pitchFamily="34" charset="0"/>
              </a:rPr>
              <a:t>faith</a:t>
            </a:r>
            <a:endParaRPr lang="en-US" sz="2400" dirty="0">
              <a:latin typeface="Century Gothic" panose="020B0502020202020204" pitchFamily="34" charset="0"/>
            </a:endParaRPr>
          </a:p>
          <a:p>
            <a:pPr marL="542925" indent="-495300" eaLnBrk="1" hangingPunct="1">
              <a:lnSpc>
                <a:spcPct val="110000"/>
              </a:lnSpc>
              <a:spcBef>
                <a:spcPts val="900"/>
              </a:spcBef>
              <a:spcAft>
                <a:spcPts val="0"/>
              </a:spcAft>
              <a:buSzPct val="150000"/>
              <a:buFont typeface="+mj-lt"/>
              <a:buAutoNum type="arabicPeriod"/>
            </a:pPr>
            <a:r>
              <a:rPr lang="en-US" b="1" dirty="0" smtClean="0">
                <a:solidFill>
                  <a:schemeClr val="tx2"/>
                </a:solidFill>
              </a:rPr>
              <a:t>Word</a:t>
            </a:r>
            <a:r>
              <a:rPr lang="en-US" sz="2400" dirty="0" smtClean="0">
                <a:latin typeface="Century Gothic" panose="020B0502020202020204" pitchFamily="34" charset="0"/>
              </a:rPr>
              <a:t>: Faith </a:t>
            </a:r>
            <a:r>
              <a:rPr lang="en-US" sz="2400" dirty="0">
                <a:latin typeface="Century Gothic" panose="020B0502020202020204" pitchFamily="34" charset="0"/>
              </a:rPr>
              <a:t>= trust &amp; </a:t>
            </a:r>
            <a:r>
              <a:rPr lang="en-US" b="1" u="sng" dirty="0"/>
              <a:t>live by His Wo</a:t>
            </a:r>
            <a:r>
              <a:rPr lang="en-US" sz="2400" b="1" u="sng" dirty="0" smtClean="0">
                <a:latin typeface="Century Gothic" panose="020B0502020202020204" pitchFamily="34" charset="0"/>
              </a:rPr>
              <a:t>rd</a:t>
            </a:r>
            <a:r>
              <a:rPr lang="en-US" dirty="0"/>
              <a:t> (think, speak, do)</a:t>
            </a:r>
          </a:p>
          <a:p>
            <a:pPr marL="542925" indent="-495300" eaLnBrk="1" hangingPunct="1">
              <a:lnSpc>
                <a:spcPct val="110000"/>
              </a:lnSpc>
              <a:spcBef>
                <a:spcPts val="900"/>
              </a:spcBef>
              <a:spcAft>
                <a:spcPts val="0"/>
              </a:spcAft>
              <a:buSzPct val="150000"/>
              <a:buFont typeface="+mj-lt"/>
              <a:buAutoNum type="arabicPeriod"/>
            </a:pPr>
            <a:r>
              <a:rPr lang="en-US" b="1" dirty="0" smtClean="0">
                <a:solidFill>
                  <a:schemeClr val="tx2"/>
                </a:solidFill>
              </a:rPr>
              <a:t>The Tabernacle Model: </a:t>
            </a:r>
            <a:r>
              <a:rPr lang="en-US" sz="2400" dirty="0" smtClean="0">
                <a:latin typeface="Century Gothic" panose="020B0502020202020204" pitchFamily="34" charset="0"/>
              </a:rPr>
              <a:t>Tabernacle provides a “spiritual map” </a:t>
            </a:r>
            <a:r>
              <a:rPr lang="en-US" dirty="0" smtClean="0"/>
              <a:t>of faith steps </a:t>
            </a:r>
            <a:r>
              <a:rPr lang="en-US" dirty="0" smtClean="0"/>
              <a:t>deeper in</a:t>
            </a:r>
            <a:r>
              <a:rPr lang="en-US" sz="2400" dirty="0" smtClean="0">
                <a:latin typeface="Century Gothic" panose="020B0502020202020204" pitchFamily="34" charset="0"/>
              </a:rPr>
              <a:t>to </a:t>
            </a:r>
            <a:r>
              <a:rPr lang="en-US" sz="2400" dirty="0" smtClean="0">
                <a:latin typeface="Century Gothic" panose="020B0502020202020204" pitchFamily="34" charset="0"/>
              </a:rPr>
              <a:t>His Presence</a:t>
            </a:r>
            <a:endParaRPr lang="en-US" sz="2400" dirty="0">
              <a:latin typeface="Century Gothic" panose="020B0502020202020204" pitchFamily="34" charset="0"/>
            </a:endParaRPr>
          </a:p>
        </p:txBody>
      </p:sp>
      <p:sp>
        <p:nvSpPr>
          <p:cNvPr id="18" name="Slide Number Placeholder 4"/>
          <p:cNvSpPr>
            <a:spLocks noGrp="1"/>
          </p:cNvSpPr>
          <p:nvPr>
            <p:ph type="sldNum" sz="quarter" idx="12"/>
          </p:nvPr>
        </p:nvSpPr>
        <p:spPr bwMode="auto">
          <a:xfrm>
            <a:off x="6997700" y="6492875"/>
            <a:ext cx="2133600" cy="3651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ea typeface="MS PGothic" pitchFamily="34" charset="-128"/>
              </a:defRPr>
            </a:lvl1pPr>
            <a:lvl2pPr marL="742950" indent="-285750" eaLnBrk="0" hangingPunct="0">
              <a:defRPr>
                <a:solidFill>
                  <a:schemeClr val="tx1"/>
                </a:solidFill>
                <a:latin typeface="Arial" pitchFamily="34" charset="0"/>
                <a:ea typeface="MS PGothic" pitchFamily="34" charset="-128"/>
              </a:defRPr>
            </a:lvl2pPr>
            <a:lvl3pPr marL="1143000" indent="-228600" eaLnBrk="0" hangingPunct="0">
              <a:defRPr>
                <a:solidFill>
                  <a:schemeClr val="tx1"/>
                </a:solidFill>
                <a:latin typeface="Arial" pitchFamily="34" charset="0"/>
                <a:ea typeface="MS PGothic" pitchFamily="34" charset="-128"/>
              </a:defRPr>
            </a:lvl3pPr>
            <a:lvl4pPr marL="1600200" indent="-228600" eaLnBrk="0" hangingPunct="0">
              <a:defRPr>
                <a:solidFill>
                  <a:schemeClr val="tx1"/>
                </a:solidFill>
                <a:latin typeface="Arial" pitchFamily="34" charset="0"/>
                <a:ea typeface="MS PGothic" pitchFamily="34" charset="-128"/>
              </a:defRPr>
            </a:lvl4pPr>
            <a:lvl5pPr marL="2057400" indent="-228600" eaLnBrk="0" hangingPunct="0">
              <a:defRPr>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a:solidFill>
                  <a:schemeClr val="tx1"/>
                </a:solidFill>
                <a:latin typeface="Arial" pitchFamily="34" charset="0"/>
                <a:ea typeface="MS PGothic" pitchFamily="34" charset="-128"/>
              </a:defRPr>
            </a:lvl9pPr>
          </a:lstStyle>
          <a:p>
            <a:pPr eaLnBrk="1" hangingPunct="1"/>
            <a:fld id="{6AC94B87-D427-4173-89B7-F1653470FADE}" type="slidenum">
              <a:rPr lang="en-ZA" smtClean="0">
                <a:solidFill>
                  <a:srgbClr val="898989"/>
                </a:solidFill>
                <a:latin typeface="Century Gothic" pitchFamily="34" charset="0"/>
              </a:rPr>
              <a:pPr eaLnBrk="1" hangingPunct="1"/>
              <a:t>3</a:t>
            </a:fld>
            <a:endParaRPr lang="en-ZA" dirty="0" smtClean="0">
              <a:solidFill>
                <a:srgbClr val="898989"/>
              </a:solidFill>
              <a:latin typeface="Century Gothic" pitchFamily="34" charset="0"/>
            </a:endParaRPr>
          </a:p>
        </p:txBody>
      </p:sp>
      <p:pic>
        <p:nvPicPr>
          <p:cNvPr id="19" name="Picture 3"/>
          <p:cNvPicPr>
            <a:picLocks noChangeAspect="1" noChangeArrowheads="1"/>
          </p:cNvPicPr>
          <p:nvPr/>
        </p:nvPicPr>
        <p:blipFill rotWithShape="1">
          <a:blip r:embed="rId7" cstate="print">
            <a:duotone>
              <a:prstClr val="black"/>
              <a:schemeClr val="accent1">
                <a:tint val="45000"/>
                <a:satMod val="400000"/>
              </a:schemeClr>
            </a:duotone>
            <a:extLst>
              <a:ext uri="{28A0092B-C50C-407E-A947-70E740481C1C}">
                <a14:useLocalDpi xmlns:a14="http://schemas.microsoft.com/office/drawing/2010/main" val="0"/>
              </a:ext>
            </a:extLst>
          </a:blip>
          <a:srcRect l="1696" r="4417"/>
          <a:stretch/>
        </p:blipFill>
        <p:spPr bwMode="auto">
          <a:xfrm>
            <a:off x="7029453" y="5368104"/>
            <a:ext cx="2051047" cy="1364082"/>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29464047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bg>
      <p:bgPr>
        <a:gradFill>
          <a:gsLst>
            <a:gs pos="0">
              <a:schemeClr val="bg1">
                <a:lumMod val="85000"/>
              </a:schemeClr>
            </a:gs>
            <a:gs pos="50000">
              <a:schemeClr val="bg1">
                <a:lumMod val="85000"/>
              </a:schemeClr>
            </a:gs>
            <a:gs pos="100000">
              <a:schemeClr val="bg1">
                <a:lumMod val="95000"/>
              </a:schemeClr>
            </a:gs>
          </a:gsLst>
          <a:lin ang="5400000" scaled="0"/>
        </a:grad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121888" y="164457"/>
            <a:ext cx="5948712" cy="4602163"/>
          </a:xfrm>
        </p:spPr>
        <p:txBody>
          <a:bodyPr/>
          <a:lstStyle/>
          <a:p>
            <a:pPr marL="177800" indent="-177800">
              <a:spcAft>
                <a:spcPts val="1200"/>
              </a:spcAft>
            </a:pPr>
            <a:r>
              <a:rPr lang="en-US" sz="2400" i="1" dirty="0"/>
              <a:t>To </a:t>
            </a:r>
            <a:r>
              <a:rPr lang="en-US" sz="2400" i="1" dirty="0" smtClean="0"/>
              <a:t>[the saints] </a:t>
            </a:r>
            <a:r>
              <a:rPr lang="en-US" sz="2400" i="1" dirty="0"/>
              <a:t>God chose to make known how great among the Gentiles are the riches of the glory of this mystery, which is </a:t>
            </a:r>
            <a:r>
              <a:rPr lang="en-US" sz="2400" b="1" i="1" u="sng" dirty="0">
                <a:solidFill>
                  <a:schemeClr val="accent1"/>
                </a:solidFill>
              </a:rPr>
              <a:t>Christ in you, the hope of glory</a:t>
            </a:r>
            <a:r>
              <a:rPr lang="en-US" sz="2400" i="1" dirty="0"/>
              <a:t>. </a:t>
            </a:r>
            <a:r>
              <a:rPr lang="en-US" sz="2400" dirty="0" smtClean="0"/>
              <a:t>(</a:t>
            </a:r>
            <a:r>
              <a:rPr lang="en-US" sz="2400" dirty="0"/>
              <a:t>Col </a:t>
            </a:r>
            <a:r>
              <a:rPr lang="en-US" sz="2400" dirty="0" smtClean="0"/>
              <a:t>1:27) </a:t>
            </a:r>
          </a:p>
          <a:p>
            <a:pPr marL="177800" indent="-177800">
              <a:spcAft>
                <a:spcPts val="1200"/>
              </a:spcAft>
            </a:pPr>
            <a:r>
              <a:rPr lang="en-US" i="1" dirty="0"/>
              <a:t>Greater is </a:t>
            </a:r>
            <a:r>
              <a:rPr lang="en-US" sz="2400" b="1" i="1" u="sng" dirty="0" smtClean="0">
                <a:solidFill>
                  <a:schemeClr val="accent1"/>
                </a:solidFill>
              </a:rPr>
              <a:t>He in </a:t>
            </a:r>
            <a:r>
              <a:rPr lang="en-US" sz="2400" b="1" i="1" u="sng" dirty="0">
                <a:solidFill>
                  <a:schemeClr val="accent1"/>
                </a:solidFill>
              </a:rPr>
              <a:t>you </a:t>
            </a:r>
            <a:r>
              <a:rPr lang="en-US" i="1" dirty="0"/>
              <a:t>than he who is in the world. (1 </a:t>
            </a:r>
            <a:r>
              <a:rPr lang="en-US" i="1" dirty="0" err="1"/>
              <a:t>Jn</a:t>
            </a:r>
            <a:r>
              <a:rPr lang="en-US" sz="2400" dirty="0"/>
              <a:t> 4:4) </a:t>
            </a:r>
          </a:p>
          <a:p>
            <a:pPr marL="177800" indent="-177800">
              <a:spcAft>
                <a:spcPts val="1200"/>
              </a:spcAft>
            </a:pPr>
            <a:r>
              <a:rPr lang="en-US" i="1" dirty="0"/>
              <a:t>It is no longer I who live, but </a:t>
            </a:r>
            <a:r>
              <a:rPr lang="en-US" sz="2400" b="1" i="1" u="sng" dirty="0" smtClean="0">
                <a:solidFill>
                  <a:schemeClr val="accent1"/>
                </a:solidFill>
              </a:rPr>
              <a:t/>
            </a:r>
            <a:br>
              <a:rPr lang="en-US" sz="2400" b="1" i="1" u="sng" dirty="0" smtClean="0">
                <a:solidFill>
                  <a:schemeClr val="accent1"/>
                </a:solidFill>
              </a:rPr>
            </a:br>
            <a:r>
              <a:rPr lang="en-US" sz="2400" b="1" i="1" u="sng" dirty="0" smtClean="0">
                <a:solidFill>
                  <a:schemeClr val="accent1"/>
                </a:solidFill>
              </a:rPr>
              <a:t>Christ </a:t>
            </a:r>
            <a:r>
              <a:rPr lang="en-US" sz="2400" b="1" i="1" u="sng" dirty="0">
                <a:solidFill>
                  <a:schemeClr val="accent1"/>
                </a:solidFill>
              </a:rPr>
              <a:t>who lives in me</a:t>
            </a:r>
            <a:r>
              <a:rPr lang="en-US" sz="2400" i="1" dirty="0"/>
              <a:t>. And the life I now live in the flesh I live by faith in the Son of </a:t>
            </a:r>
            <a:r>
              <a:rPr lang="en-US" sz="2400" i="1" dirty="0" smtClean="0"/>
              <a:t>God  </a:t>
            </a:r>
            <a:r>
              <a:rPr lang="en-US" sz="2400" dirty="0" smtClean="0"/>
              <a:t>(</a:t>
            </a:r>
            <a:r>
              <a:rPr lang="en-US" sz="2400" dirty="0" err="1"/>
              <a:t>Ga</a:t>
            </a:r>
            <a:r>
              <a:rPr lang="en-US" sz="2400" dirty="0"/>
              <a:t> 2:19–21) </a:t>
            </a:r>
          </a:p>
          <a:p>
            <a:pPr marL="177800" indent="-177800">
              <a:spcAft>
                <a:spcPts val="1200"/>
              </a:spcAft>
            </a:pPr>
            <a:endParaRPr lang="en-US" sz="2400" dirty="0"/>
          </a:p>
          <a:p>
            <a:pPr marL="177800" indent="-177800">
              <a:spcAft>
                <a:spcPts val="1200"/>
              </a:spcAft>
            </a:pPr>
            <a:endParaRPr lang="en-ZA" sz="2400" dirty="0"/>
          </a:p>
        </p:txBody>
      </p:sp>
      <p:sp>
        <p:nvSpPr>
          <p:cNvPr id="5" name="Rectangle 4"/>
          <p:cNvSpPr/>
          <p:nvPr/>
        </p:nvSpPr>
        <p:spPr>
          <a:xfrm>
            <a:off x="219644" y="5426558"/>
            <a:ext cx="5850956" cy="1190142"/>
          </a:xfrm>
          <a:prstGeom prst="rect">
            <a:avLst/>
          </a:prstGeom>
          <a:solidFill>
            <a:schemeClr val="tx2"/>
          </a:solidFill>
        </p:spPr>
        <p:txBody>
          <a:bodyPr wrap="square">
            <a:spAutoFit/>
          </a:bodyPr>
          <a:lstStyle/>
          <a:p>
            <a:pPr marL="0" lvl="2" algn="ctr" fontAlgn="base">
              <a:spcBef>
                <a:spcPct val="0"/>
              </a:spcBef>
              <a:spcAft>
                <a:spcPct val="0"/>
              </a:spcAft>
            </a:pPr>
            <a:r>
              <a:rPr lang="en-US" sz="2400" b="1" dirty="0" smtClean="0">
                <a:solidFill>
                  <a:prstClr val="white"/>
                </a:solidFill>
                <a:latin typeface="Century Gothic" panose="020B0502020202020204" pitchFamily="34" charset="0"/>
                <a:ea typeface="MS PGothic" pitchFamily="34" charset="-128"/>
              </a:rPr>
              <a:t>P2. </a:t>
            </a:r>
            <a:r>
              <a:rPr lang="en-US" sz="2400" b="1" dirty="0">
                <a:solidFill>
                  <a:prstClr val="white"/>
                </a:solidFill>
                <a:latin typeface="Century Gothic" panose="020B0502020202020204" pitchFamily="34" charset="0"/>
                <a:ea typeface="MS PGothic" pitchFamily="34" charset="-128"/>
              </a:rPr>
              <a:t>The epicenter of our faith is the mystery of Christ dwelling in us: His Life as our power for godly living</a:t>
            </a:r>
          </a:p>
        </p:txBody>
      </p:sp>
      <p:sp>
        <p:nvSpPr>
          <p:cNvPr id="6" name="Down Arrow 5"/>
          <p:cNvSpPr/>
          <p:nvPr/>
        </p:nvSpPr>
        <p:spPr>
          <a:xfrm>
            <a:off x="2561382" y="5108828"/>
            <a:ext cx="847165" cy="403412"/>
          </a:xfrm>
          <a:prstGeom prst="downArrow">
            <a:avLst/>
          </a:prstGeom>
          <a:solidFill>
            <a:schemeClr val="tx2"/>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en-ZA">
              <a:solidFill>
                <a:prstClr val="white"/>
              </a:solidFill>
            </a:endParaRPr>
          </a:p>
        </p:txBody>
      </p:sp>
      <p:sp>
        <p:nvSpPr>
          <p:cNvPr id="7" name="Rounded Rectangle 6"/>
          <p:cNvSpPr/>
          <p:nvPr/>
        </p:nvSpPr>
        <p:spPr>
          <a:xfrm>
            <a:off x="356045" y="1336030"/>
            <a:ext cx="5714555" cy="708669"/>
          </a:xfrm>
          <a:prstGeom prst="roundRect">
            <a:avLst/>
          </a:prstGeom>
          <a:noFill/>
          <a:ln w="38100">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ctr">
              <a:spcBef>
                <a:spcPct val="0"/>
              </a:spcBef>
              <a:spcAft>
                <a:spcPct val="0"/>
              </a:spcAft>
            </a:pPr>
            <a:endParaRPr lang="en-ZA" sz="2400" b="1" dirty="0">
              <a:solidFill>
                <a:prstClr val="white"/>
              </a:solidFill>
              <a:latin typeface="Arial" pitchFamily="34" charset="0"/>
              <a:cs typeface="Arial" pitchFamily="34" charset="0"/>
            </a:endParaRPr>
          </a:p>
        </p:txBody>
      </p:sp>
      <p:sp>
        <p:nvSpPr>
          <p:cNvPr id="8" name="Rounded Rectangle 7"/>
          <p:cNvSpPr/>
          <p:nvPr/>
        </p:nvSpPr>
        <p:spPr>
          <a:xfrm>
            <a:off x="1841945" y="2226849"/>
            <a:ext cx="1472756" cy="465551"/>
          </a:xfrm>
          <a:prstGeom prst="roundRect">
            <a:avLst/>
          </a:prstGeom>
          <a:noFill/>
          <a:ln w="38100">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ctr">
              <a:spcBef>
                <a:spcPct val="0"/>
              </a:spcBef>
              <a:spcAft>
                <a:spcPct val="0"/>
              </a:spcAft>
            </a:pPr>
            <a:endParaRPr lang="en-ZA" sz="2400" b="1" dirty="0">
              <a:solidFill>
                <a:prstClr val="white"/>
              </a:solidFill>
              <a:latin typeface="Arial" pitchFamily="34" charset="0"/>
              <a:cs typeface="Arial" pitchFamily="34" charset="0"/>
            </a:endParaRPr>
          </a:p>
        </p:txBody>
      </p:sp>
      <p:sp>
        <p:nvSpPr>
          <p:cNvPr id="9" name="Rounded Rectangle 8"/>
          <p:cNvSpPr/>
          <p:nvPr/>
        </p:nvSpPr>
        <p:spPr>
          <a:xfrm>
            <a:off x="356045" y="3586202"/>
            <a:ext cx="3326956" cy="361043"/>
          </a:xfrm>
          <a:prstGeom prst="roundRect">
            <a:avLst>
              <a:gd name="adj" fmla="val 9632"/>
            </a:avLst>
          </a:prstGeom>
          <a:noFill/>
          <a:ln w="38100">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ctr">
              <a:spcBef>
                <a:spcPct val="0"/>
              </a:spcBef>
              <a:spcAft>
                <a:spcPct val="0"/>
              </a:spcAft>
            </a:pPr>
            <a:endParaRPr lang="en-ZA" sz="2400" b="1" dirty="0">
              <a:solidFill>
                <a:prstClr val="white"/>
              </a:solidFill>
              <a:latin typeface="Arial" pitchFamily="34" charset="0"/>
              <a:cs typeface="Arial" pitchFamily="34" charset="0"/>
            </a:endParaRPr>
          </a:p>
        </p:txBody>
      </p:sp>
      <p:sp>
        <p:nvSpPr>
          <p:cNvPr id="14" name="Rectangle 13"/>
          <p:cNvSpPr/>
          <p:nvPr/>
        </p:nvSpPr>
        <p:spPr>
          <a:xfrm>
            <a:off x="6159500" y="0"/>
            <a:ext cx="29845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a:p>
        </p:txBody>
      </p:sp>
      <p:pic>
        <p:nvPicPr>
          <p:cNvPr id="15" name="Picture 12" descr="http://p.twimg.com/Ax875eECMAAmv3i.jpg:large"/>
          <p:cNvPicPr>
            <a:picLocks noChangeAspect="1" noChangeArrowheads="1"/>
          </p:cNvPicPr>
          <p:nvPr/>
        </p:nvPicPr>
        <p:blipFill rotWithShape="1">
          <a:blip r:embed="rId3">
            <a:extLst>
              <a:ext uri="{BEBA8EAE-BF5A-486C-A8C5-ECC9F3942E4B}">
                <a14:imgProps xmlns:a14="http://schemas.microsoft.com/office/drawing/2010/main">
                  <a14:imgLayer r:embed="rId4">
                    <a14:imgEffect>
                      <a14:backgroundRemoval t="0" b="96396" l="901" r="92793">
                        <a14:foregroundMark x1="47447" y1="901" x2="45045" y2="1802"/>
                        <a14:foregroundMark x1="44745" y1="1802" x2="35736" y2="14114"/>
                        <a14:foregroundMark x1="36036" y1="18018" x2="40841" y2="28829"/>
                        <a14:foregroundMark x1="56456" y1="5405" x2="58559" y2="15616"/>
                        <a14:foregroundMark x1="57958" y1="20420" x2="58258" y2="24925"/>
                        <a14:foregroundMark x1="57057" y1="25225" x2="55255" y2="27327"/>
                        <a14:foregroundMark x1="55255" y1="28228" x2="55556" y2="31832"/>
                        <a14:foregroundMark x1="56156" y1="32432" x2="60961" y2="33634"/>
                        <a14:foregroundMark x1="61862" y1="33934" x2="67568" y2="33033"/>
                        <a14:foregroundMark x1="68168" y1="33634" x2="90691" y2="65465"/>
                        <a14:foregroundMark x1="90090" y1="66066" x2="80781" y2="87087"/>
                        <a14:foregroundMark x1="79880" y1="86486" x2="72072" y2="91892"/>
                        <a14:foregroundMark x1="80180" y1="87087" x2="73874" y2="96396"/>
                        <a14:foregroundMark x1="66667" y1="90090" x2="65165" y2="81081"/>
                        <a14:foregroundMark x1="64865" y1="80781" x2="63363" y2="75375"/>
                        <a14:foregroundMark x1="63964" y1="74775" x2="63664" y2="70270"/>
                        <a14:foregroundMark x1="63964" y1="69369" x2="65766" y2="62462"/>
                        <a14:foregroundMark x1="41742" y1="30030" x2="39339" y2="33333"/>
                        <a14:foregroundMark x1="39339" y1="33333" x2="27628" y2="34535"/>
                        <a14:foregroundMark x1="26426" y1="34535" x2="23724" y2="37237"/>
                        <a14:foregroundMark x1="22523" y1="38438" x2="22523" y2="38438"/>
                        <a14:foregroundMark x1="21922" y1="38138" x2="15015" y2="48048"/>
                        <a14:foregroundMark x1="15015" y1="48649" x2="2102" y2="64264"/>
                        <a14:foregroundMark x1="2703" y1="65465" x2="14114" y2="84084"/>
                        <a14:foregroundMark x1="2402" y1="71171" x2="2703" y2="93694"/>
                        <a14:foregroundMark x1="6907" y1="94595" x2="75676" y2="96096"/>
                        <a14:foregroundMark x1="55255" y1="19219" x2="49249" y2="2102"/>
                        <a14:foregroundMark x1="77477" y1="42342" x2="78679" y2="44444"/>
                        <a14:foregroundMark x1="79279" y1="44745" x2="80180" y2="45946"/>
                        <a14:foregroundMark x1="80480" y1="45946" x2="81081" y2="47447"/>
                        <a14:backgroundMark x1="88889" y1="54054" x2="88589" y2="54054"/>
                        <a14:backgroundMark x1="87988" y1="54054" x2="87988" y2="54054"/>
                        <a14:backgroundMark x1="90691" y1="55255" x2="90691" y2="55255"/>
                        <a14:backgroundMark x1="21922" y1="36637" x2="25826" y2="32432"/>
                      </a14:backgroundRemoval>
                    </a14:imgEffect>
                  </a14:imgLayer>
                </a14:imgProps>
              </a:ext>
              <a:ext uri="{28A0092B-C50C-407E-A947-70E740481C1C}">
                <a14:useLocalDpi xmlns:a14="http://schemas.microsoft.com/office/drawing/2010/main" val="0"/>
              </a:ext>
            </a:extLst>
          </a:blip>
          <a:srcRect r="13858" b="10077"/>
          <a:stretch/>
        </p:blipFill>
        <p:spPr bwMode="auto">
          <a:xfrm>
            <a:off x="6163610" y="3735925"/>
            <a:ext cx="2980390" cy="3111204"/>
          </a:xfrm>
          <a:prstGeom prst="rect">
            <a:avLst/>
          </a:prstGeom>
          <a:noFill/>
          <a:ln>
            <a:noFill/>
          </a:ln>
          <a:effectLst>
            <a:softEdge rad="31750"/>
          </a:effectLst>
        </p:spPr>
      </p:pic>
      <p:sp>
        <p:nvSpPr>
          <p:cNvPr id="4" name="Slide Number Placeholder 3"/>
          <p:cNvSpPr>
            <a:spLocks noGrp="1"/>
          </p:cNvSpPr>
          <p:nvPr>
            <p:ph type="sldNum" sz="quarter" idx="12"/>
          </p:nvPr>
        </p:nvSpPr>
        <p:spPr/>
        <p:txBody>
          <a:bodyPr/>
          <a:lstStyle/>
          <a:p>
            <a:pPr>
              <a:defRPr/>
            </a:pPr>
            <a:fld id="{9B69759B-C1D9-417C-9B4A-0F717375400C}" type="slidenum">
              <a:rPr lang="en-ZA" smtClean="0">
                <a:solidFill>
                  <a:schemeClr val="bg1">
                    <a:lumMod val="85000"/>
                  </a:schemeClr>
                </a:solidFill>
              </a:rPr>
              <a:pPr>
                <a:defRPr/>
              </a:pPr>
              <a:t>30</a:t>
            </a:fld>
            <a:endParaRPr lang="en-ZA">
              <a:solidFill>
                <a:schemeClr val="bg1">
                  <a:lumMod val="85000"/>
                </a:schemeClr>
              </a:solidFill>
            </a:endParaRPr>
          </a:p>
        </p:txBody>
      </p:sp>
      <p:sp>
        <p:nvSpPr>
          <p:cNvPr id="16" name="TextBox 15"/>
          <p:cNvSpPr txBox="1"/>
          <p:nvPr/>
        </p:nvSpPr>
        <p:spPr>
          <a:xfrm>
            <a:off x="6261100" y="0"/>
            <a:ext cx="2882900" cy="2677656"/>
          </a:xfrm>
          <a:prstGeom prst="rect">
            <a:avLst/>
          </a:prstGeom>
          <a:noFill/>
        </p:spPr>
        <p:txBody>
          <a:bodyPr wrap="square" rtlCol="0">
            <a:spAutoFit/>
          </a:bodyPr>
          <a:lstStyle/>
          <a:p>
            <a:pPr algn="r">
              <a:spcAft>
                <a:spcPts val="1200"/>
              </a:spcAft>
            </a:pPr>
            <a:r>
              <a:rPr lang="en-US" sz="2800" b="1" i="1" dirty="0" smtClean="0">
                <a:solidFill>
                  <a:schemeClr val="bg1">
                    <a:lumMod val="65000"/>
                  </a:schemeClr>
                </a:solidFill>
                <a:latin typeface="Century Gothic" panose="020B0502020202020204" pitchFamily="34" charset="0"/>
              </a:rPr>
              <a:t>Greater is </a:t>
            </a:r>
            <a:br>
              <a:rPr lang="en-US" sz="2800" b="1" i="1" dirty="0" smtClean="0">
                <a:solidFill>
                  <a:schemeClr val="bg1">
                    <a:lumMod val="65000"/>
                  </a:schemeClr>
                </a:solidFill>
                <a:latin typeface="Century Gothic" panose="020B0502020202020204" pitchFamily="34" charset="0"/>
              </a:rPr>
            </a:br>
            <a:r>
              <a:rPr lang="en-US" sz="2800" b="1" i="1" dirty="0" smtClean="0">
                <a:solidFill>
                  <a:schemeClr val="bg1">
                    <a:lumMod val="65000"/>
                  </a:schemeClr>
                </a:solidFill>
                <a:latin typeface="Century Gothic" panose="020B0502020202020204" pitchFamily="34" charset="0"/>
              </a:rPr>
              <a:t/>
            </a:r>
            <a:br>
              <a:rPr lang="en-US" sz="2800" b="1" i="1" dirty="0" smtClean="0">
                <a:solidFill>
                  <a:schemeClr val="bg1">
                    <a:lumMod val="65000"/>
                  </a:schemeClr>
                </a:solidFill>
                <a:latin typeface="Century Gothic" panose="020B0502020202020204" pitchFamily="34" charset="0"/>
              </a:rPr>
            </a:br>
            <a:r>
              <a:rPr lang="en-US" sz="2800" b="1" i="1" dirty="0" smtClean="0">
                <a:solidFill>
                  <a:schemeClr val="bg1">
                    <a:lumMod val="65000"/>
                  </a:schemeClr>
                </a:solidFill>
                <a:latin typeface="Century Gothic" panose="020B0502020202020204" pitchFamily="34" charset="0"/>
              </a:rPr>
              <a:t/>
            </a:r>
            <a:br>
              <a:rPr lang="en-US" sz="2800" b="1" i="1" dirty="0" smtClean="0">
                <a:solidFill>
                  <a:schemeClr val="bg1">
                    <a:lumMod val="65000"/>
                  </a:schemeClr>
                </a:solidFill>
                <a:latin typeface="Century Gothic" panose="020B0502020202020204" pitchFamily="34" charset="0"/>
              </a:rPr>
            </a:br>
            <a:r>
              <a:rPr lang="en-US" sz="2800" b="1" i="1" dirty="0" smtClean="0">
                <a:solidFill>
                  <a:schemeClr val="bg1">
                    <a:lumMod val="65000"/>
                  </a:schemeClr>
                </a:solidFill>
                <a:latin typeface="Century Gothic" panose="020B0502020202020204" pitchFamily="34" charset="0"/>
              </a:rPr>
              <a:t>than he who is in the world. </a:t>
            </a:r>
            <a:br>
              <a:rPr lang="en-US" sz="2800" b="1" i="1" dirty="0" smtClean="0">
                <a:solidFill>
                  <a:schemeClr val="bg1">
                    <a:lumMod val="65000"/>
                  </a:schemeClr>
                </a:solidFill>
                <a:latin typeface="Century Gothic" panose="020B0502020202020204" pitchFamily="34" charset="0"/>
              </a:rPr>
            </a:br>
            <a:r>
              <a:rPr lang="en-US" sz="2800" dirty="0" smtClean="0">
                <a:solidFill>
                  <a:schemeClr val="bg1">
                    <a:lumMod val="65000"/>
                  </a:schemeClr>
                </a:solidFill>
                <a:latin typeface="Century Gothic" panose="020B0502020202020204" pitchFamily="34" charset="0"/>
              </a:rPr>
              <a:t>(1 </a:t>
            </a:r>
            <a:r>
              <a:rPr lang="en-US" sz="2800" dirty="0" err="1" smtClean="0">
                <a:solidFill>
                  <a:schemeClr val="bg1">
                    <a:lumMod val="65000"/>
                  </a:schemeClr>
                </a:solidFill>
                <a:latin typeface="Century Gothic" panose="020B0502020202020204" pitchFamily="34" charset="0"/>
              </a:rPr>
              <a:t>Jn</a:t>
            </a:r>
            <a:r>
              <a:rPr lang="en-US" sz="2800" dirty="0" smtClean="0">
                <a:solidFill>
                  <a:schemeClr val="bg1">
                    <a:lumMod val="65000"/>
                  </a:schemeClr>
                </a:solidFill>
                <a:latin typeface="Century Gothic" panose="020B0502020202020204" pitchFamily="34" charset="0"/>
              </a:rPr>
              <a:t> 4:4) </a:t>
            </a:r>
            <a:endParaRPr lang="en-US" sz="2800" dirty="0">
              <a:solidFill>
                <a:schemeClr val="bg1">
                  <a:lumMod val="65000"/>
                </a:schemeClr>
              </a:solidFill>
              <a:latin typeface="Century Gothic" panose="020B0502020202020204" pitchFamily="34" charset="0"/>
            </a:endParaRPr>
          </a:p>
        </p:txBody>
      </p:sp>
      <p:sp>
        <p:nvSpPr>
          <p:cNvPr id="17" name="Rectangle 16"/>
          <p:cNvSpPr/>
          <p:nvPr/>
        </p:nvSpPr>
        <p:spPr>
          <a:xfrm>
            <a:off x="6150910" y="567442"/>
            <a:ext cx="2787797" cy="707886"/>
          </a:xfrm>
          <a:prstGeom prst="rect">
            <a:avLst/>
          </a:prstGeom>
        </p:spPr>
        <p:txBody>
          <a:bodyPr wrap="square">
            <a:spAutoFit/>
          </a:bodyPr>
          <a:lstStyle/>
          <a:p>
            <a:r>
              <a:rPr lang="en-US" sz="4000" b="1" i="1" cap="all" dirty="0" smtClean="0">
                <a:solidFill>
                  <a:schemeClr val="bg1"/>
                </a:solidFill>
                <a:latin typeface="Century Gothic" panose="020B0502020202020204" pitchFamily="34" charset="0"/>
              </a:rPr>
              <a:t>He in you </a:t>
            </a:r>
            <a:endParaRPr lang="en-ZA" sz="4000" cap="all" dirty="0">
              <a:solidFill>
                <a:schemeClr val="bg1"/>
              </a:solidFill>
            </a:endParaRPr>
          </a:p>
        </p:txBody>
      </p:sp>
    </p:spTree>
    <p:extLst>
      <p:ext uri="{BB962C8B-B14F-4D97-AF65-F5344CB8AC3E}">
        <p14:creationId xmlns:p14="http://schemas.microsoft.com/office/powerpoint/2010/main" val="377500672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additive="base">
                                        <p:cTn id="7" dur="500" fill="hold"/>
                                        <p:tgtEl>
                                          <p:spTgt spid="15"/>
                                        </p:tgtEl>
                                        <p:attrNameLst>
                                          <p:attrName>ppt_x</p:attrName>
                                        </p:attrNameLst>
                                      </p:cBhvr>
                                      <p:tavLst>
                                        <p:tav tm="0">
                                          <p:val>
                                            <p:strVal val="#ppt_x"/>
                                          </p:val>
                                        </p:tav>
                                        <p:tav tm="100000">
                                          <p:val>
                                            <p:strVal val="#ppt_x"/>
                                          </p:val>
                                        </p:tav>
                                      </p:tavLst>
                                    </p:anim>
                                    <p:anim calcmode="lin" valueType="num">
                                      <p:cBhvr additive="base">
                                        <p:cTn id="8" dur="500" fill="hold"/>
                                        <p:tgtEl>
                                          <p:spTgt spid="15"/>
                                        </p:tgtEl>
                                        <p:attrNameLst>
                                          <p:attrName>ppt_y</p:attrName>
                                        </p:attrNameLst>
                                      </p:cBhvr>
                                      <p:tavLst>
                                        <p:tav tm="0">
                                          <p:val>
                                            <p:strVal val="1+#ppt_h/2"/>
                                          </p:val>
                                        </p:tav>
                                        <p:tav tm="100000">
                                          <p:val>
                                            <p:strVal val="#ppt_y"/>
                                          </p:val>
                                        </p:tav>
                                      </p:tavLst>
                                    </p:anim>
                                  </p:childTnLst>
                                </p:cTn>
                              </p:par>
                              <p:par>
                                <p:cTn id="9" presetID="10" presetClass="entr" presetSubtype="0" fill="hold" grpId="0" nodeType="with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animEffect transition="in" filter="fade">
                                      <p:cBhvr>
                                        <p:cTn id="11" dur="500"/>
                                        <p:tgtEl>
                                          <p:spTgt spid="3">
                                            <p:txEl>
                                              <p:pRg st="0" end="0"/>
                                            </p:txEl>
                                          </p:spTgt>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grpId="0" nodeType="clickEffect">
                                  <p:stCondLst>
                                    <p:cond delay="0"/>
                                  </p:stCondLst>
                                  <p:childTnLst>
                                    <p:set>
                                      <p:cBhvr>
                                        <p:cTn id="15" dur="1" fill="hold">
                                          <p:stCondLst>
                                            <p:cond delay="0"/>
                                          </p:stCondLst>
                                        </p:cTn>
                                        <p:tgtEl>
                                          <p:spTgt spid="3">
                                            <p:txEl>
                                              <p:pRg st="1" end="1"/>
                                            </p:txEl>
                                          </p:spTgt>
                                        </p:tgtEl>
                                        <p:attrNameLst>
                                          <p:attrName>style.visibility</p:attrName>
                                        </p:attrNameLst>
                                      </p:cBhvr>
                                      <p:to>
                                        <p:strVal val="visible"/>
                                      </p:to>
                                    </p:set>
                                    <p:animEffect transition="in" filter="fade">
                                      <p:cBhvr>
                                        <p:cTn id="16" dur="500"/>
                                        <p:tgtEl>
                                          <p:spTgt spid="3">
                                            <p:txEl>
                                              <p:pRg st="1" end="1"/>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3">
                                            <p:txEl>
                                              <p:pRg st="2" end="2"/>
                                            </p:txEl>
                                          </p:spTgt>
                                        </p:tgtEl>
                                        <p:attrNameLst>
                                          <p:attrName>style.visibility</p:attrName>
                                        </p:attrNameLst>
                                      </p:cBhvr>
                                      <p:to>
                                        <p:strVal val="visible"/>
                                      </p:to>
                                    </p:set>
                                    <p:animEffect transition="in" filter="fade">
                                      <p:cBhvr>
                                        <p:cTn id="21" dur="500"/>
                                        <p:tgtEl>
                                          <p:spTgt spid="3">
                                            <p:txEl>
                                              <p:pRg st="2" end="2"/>
                                            </p:txEl>
                                          </p:spTgt>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grpId="0" nodeType="clickEffect">
                                  <p:stCondLst>
                                    <p:cond delay="0"/>
                                  </p:stCondLst>
                                  <p:childTnLst>
                                    <p:set>
                                      <p:cBhvr>
                                        <p:cTn id="25" dur="1" fill="hold">
                                          <p:stCondLst>
                                            <p:cond delay="0"/>
                                          </p:stCondLst>
                                        </p:cTn>
                                        <p:tgtEl>
                                          <p:spTgt spid="7"/>
                                        </p:tgtEl>
                                        <p:attrNameLst>
                                          <p:attrName>style.visibility</p:attrName>
                                        </p:attrNameLst>
                                      </p:cBhvr>
                                      <p:to>
                                        <p:strVal val="visible"/>
                                      </p:to>
                                    </p:set>
                                    <p:animEffect transition="in" filter="fade">
                                      <p:cBhvr>
                                        <p:cTn id="26" dur="500"/>
                                        <p:tgtEl>
                                          <p:spTgt spid="7"/>
                                        </p:tgtEl>
                                      </p:cBhvr>
                                    </p:animEffect>
                                  </p:childTnLst>
                                </p:cTn>
                              </p:par>
                              <p:par>
                                <p:cTn id="27" presetID="10" presetClass="entr" presetSubtype="0" fill="hold" grpId="0" nodeType="withEffect">
                                  <p:stCondLst>
                                    <p:cond delay="0"/>
                                  </p:stCondLst>
                                  <p:childTnLst>
                                    <p:set>
                                      <p:cBhvr>
                                        <p:cTn id="28" dur="1" fill="hold">
                                          <p:stCondLst>
                                            <p:cond delay="0"/>
                                          </p:stCondLst>
                                        </p:cTn>
                                        <p:tgtEl>
                                          <p:spTgt spid="8"/>
                                        </p:tgtEl>
                                        <p:attrNameLst>
                                          <p:attrName>style.visibility</p:attrName>
                                        </p:attrNameLst>
                                      </p:cBhvr>
                                      <p:to>
                                        <p:strVal val="visible"/>
                                      </p:to>
                                    </p:set>
                                    <p:animEffect transition="in" filter="fade">
                                      <p:cBhvr>
                                        <p:cTn id="29" dur="500"/>
                                        <p:tgtEl>
                                          <p:spTgt spid="8"/>
                                        </p:tgtEl>
                                      </p:cBhvr>
                                    </p:animEffect>
                                  </p:childTnLst>
                                </p:cTn>
                              </p:par>
                              <p:par>
                                <p:cTn id="30" presetID="10" presetClass="entr" presetSubtype="0" fill="hold" grpId="0" nodeType="withEffect">
                                  <p:stCondLst>
                                    <p:cond delay="0"/>
                                  </p:stCondLst>
                                  <p:childTnLst>
                                    <p:set>
                                      <p:cBhvr>
                                        <p:cTn id="31" dur="1" fill="hold">
                                          <p:stCondLst>
                                            <p:cond delay="0"/>
                                          </p:stCondLst>
                                        </p:cTn>
                                        <p:tgtEl>
                                          <p:spTgt spid="9"/>
                                        </p:tgtEl>
                                        <p:attrNameLst>
                                          <p:attrName>style.visibility</p:attrName>
                                        </p:attrNameLst>
                                      </p:cBhvr>
                                      <p:to>
                                        <p:strVal val="visible"/>
                                      </p:to>
                                    </p:set>
                                    <p:animEffect transition="in" filter="fade">
                                      <p:cBhvr>
                                        <p:cTn id="32" dur="500"/>
                                        <p:tgtEl>
                                          <p:spTgt spid="9"/>
                                        </p:tgtEl>
                                      </p:cBhvr>
                                    </p:animEffect>
                                  </p:childTnLst>
                                </p:cTn>
                              </p:par>
                              <p:par>
                                <p:cTn id="33" presetID="10" presetClass="entr" presetSubtype="0" fill="hold" grpId="0" nodeType="withEffect">
                                  <p:stCondLst>
                                    <p:cond delay="0"/>
                                  </p:stCondLst>
                                  <p:childTnLst>
                                    <p:set>
                                      <p:cBhvr>
                                        <p:cTn id="34" dur="1" fill="hold">
                                          <p:stCondLst>
                                            <p:cond delay="0"/>
                                          </p:stCondLst>
                                        </p:cTn>
                                        <p:tgtEl>
                                          <p:spTgt spid="5"/>
                                        </p:tgtEl>
                                        <p:attrNameLst>
                                          <p:attrName>style.visibility</p:attrName>
                                        </p:attrNameLst>
                                      </p:cBhvr>
                                      <p:to>
                                        <p:strVal val="visible"/>
                                      </p:to>
                                    </p:set>
                                    <p:animEffect transition="in" filter="fade">
                                      <p:cBhvr>
                                        <p:cTn id="35" dur="500"/>
                                        <p:tgtEl>
                                          <p:spTgt spid="5"/>
                                        </p:tgtEl>
                                      </p:cBhvr>
                                    </p:animEffect>
                                  </p:childTnLst>
                                </p:cTn>
                              </p:par>
                              <p:par>
                                <p:cTn id="36" presetID="10" presetClass="entr" presetSubtype="0" fill="hold" grpId="0" nodeType="withEffect">
                                  <p:stCondLst>
                                    <p:cond delay="0"/>
                                  </p:stCondLst>
                                  <p:childTnLst>
                                    <p:set>
                                      <p:cBhvr>
                                        <p:cTn id="37" dur="1" fill="hold">
                                          <p:stCondLst>
                                            <p:cond delay="0"/>
                                          </p:stCondLst>
                                        </p:cTn>
                                        <p:tgtEl>
                                          <p:spTgt spid="6"/>
                                        </p:tgtEl>
                                        <p:attrNameLst>
                                          <p:attrName>style.visibility</p:attrName>
                                        </p:attrNameLst>
                                      </p:cBhvr>
                                      <p:to>
                                        <p:strVal val="visible"/>
                                      </p:to>
                                    </p:set>
                                    <p:animEffect transition="in" filter="fade">
                                      <p:cBhvr>
                                        <p:cTn id="38" dur="500"/>
                                        <p:tgtEl>
                                          <p:spTgt spid="6"/>
                                        </p:tgtEl>
                                      </p:cBhvr>
                                    </p:animEffect>
                                  </p:childTnLst>
                                </p:cTn>
                              </p:par>
                              <p:par>
                                <p:cTn id="39" presetID="2" presetClass="entr" presetSubtype="4" fill="hold" grpId="0" nodeType="withEffect">
                                  <p:stCondLst>
                                    <p:cond delay="0"/>
                                  </p:stCondLst>
                                  <p:childTnLst>
                                    <p:set>
                                      <p:cBhvr>
                                        <p:cTn id="40" dur="1" fill="hold">
                                          <p:stCondLst>
                                            <p:cond delay="0"/>
                                          </p:stCondLst>
                                        </p:cTn>
                                        <p:tgtEl>
                                          <p:spTgt spid="16"/>
                                        </p:tgtEl>
                                        <p:attrNameLst>
                                          <p:attrName>style.visibility</p:attrName>
                                        </p:attrNameLst>
                                      </p:cBhvr>
                                      <p:to>
                                        <p:strVal val="visible"/>
                                      </p:to>
                                    </p:set>
                                    <p:anim calcmode="lin" valueType="num">
                                      <p:cBhvr additive="base">
                                        <p:cTn id="41" dur="500" fill="hold"/>
                                        <p:tgtEl>
                                          <p:spTgt spid="16"/>
                                        </p:tgtEl>
                                        <p:attrNameLst>
                                          <p:attrName>ppt_x</p:attrName>
                                        </p:attrNameLst>
                                      </p:cBhvr>
                                      <p:tavLst>
                                        <p:tav tm="0">
                                          <p:val>
                                            <p:strVal val="#ppt_x"/>
                                          </p:val>
                                        </p:tav>
                                        <p:tav tm="100000">
                                          <p:val>
                                            <p:strVal val="#ppt_x"/>
                                          </p:val>
                                        </p:tav>
                                      </p:tavLst>
                                    </p:anim>
                                    <p:anim calcmode="lin" valueType="num">
                                      <p:cBhvr additive="base">
                                        <p:cTn id="42" dur="500" fill="hold"/>
                                        <p:tgtEl>
                                          <p:spTgt spid="16"/>
                                        </p:tgtEl>
                                        <p:attrNameLst>
                                          <p:attrName>ppt_y</p:attrName>
                                        </p:attrNameLst>
                                      </p:cBhvr>
                                      <p:tavLst>
                                        <p:tav tm="0">
                                          <p:val>
                                            <p:strVal val="1+#ppt_h/2"/>
                                          </p:val>
                                        </p:tav>
                                        <p:tav tm="100000">
                                          <p:val>
                                            <p:strVal val="#ppt_y"/>
                                          </p:val>
                                        </p:tav>
                                      </p:tavLst>
                                    </p:anim>
                                  </p:childTnLst>
                                </p:cTn>
                              </p:par>
                              <p:par>
                                <p:cTn id="43" presetID="2" presetClass="entr" presetSubtype="4" fill="hold" grpId="0" nodeType="withEffect">
                                  <p:stCondLst>
                                    <p:cond delay="0"/>
                                  </p:stCondLst>
                                  <p:childTnLst>
                                    <p:set>
                                      <p:cBhvr>
                                        <p:cTn id="44" dur="1" fill="hold">
                                          <p:stCondLst>
                                            <p:cond delay="0"/>
                                          </p:stCondLst>
                                        </p:cTn>
                                        <p:tgtEl>
                                          <p:spTgt spid="17"/>
                                        </p:tgtEl>
                                        <p:attrNameLst>
                                          <p:attrName>style.visibility</p:attrName>
                                        </p:attrNameLst>
                                      </p:cBhvr>
                                      <p:to>
                                        <p:strVal val="visible"/>
                                      </p:to>
                                    </p:set>
                                    <p:anim calcmode="lin" valueType="num">
                                      <p:cBhvr additive="base">
                                        <p:cTn id="45" dur="500" fill="hold"/>
                                        <p:tgtEl>
                                          <p:spTgt spid="17"/>
                                        </p:tgtEl>
                                        <p:attrNameLst>
                                          <p:attrName>ppt_x</p:attrName>
                                        </p:attrNameLst>
                                      </p:cBhvr>
                                      <p:tavLst>
                                        <p:tav tm="0">
                                          <p:val>
                                            <p:strVal val="#ppt_x"/>
                                          </p:val>
                                        </p:tav>
                                        <p:tav tm="100000">
                                          <p:val>
                                            <p:strVal val="#ppt_x"/>
                                          </p:val>
                                        </p:tav>
                                      </p:tavLst>
                                    </p:anim>
                                    <p:anim calcmode="lin" valueType="num">
                                      <p:cBhvr additive="base">
                                        <p:cTn id="46"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P spid="5" grpId="0" animBg="1"/>
      <p:bldP spid="6" grpId="0" animBg="1"/>
      <p:bldP spid="7" grpId="0" animBg="1"/>
      <p:bldP spid="8" grpId="0" animBg="1"/>
      <p:bldP spid="9" grpId="0" animBg="1"/>
      <p:bldP spid="16" grpId="0"/>
      <p:bldP spid="17"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pPr lvl="2" algn="l" fontAlgn="ctr"/>
            <a:r>
              <a:rPr lang="en-US" sz="2800" b="1" kern="1200" dirty="0">
                <a:latin typeface="Century Gothic" panose="020B0502020202020204" pitchFamily="34" charset="0"/>
                <a:cs typeface="Arial" pitchFamily="34" charset="0"/>
              </a:rPr>
              <a:t>P2. The problem is… </a:t>
            </a:r>
            <a:br>
              <a:rPr lang="en-US" sz="2800" b="1" kern="1200" dirty="0">
                <a:latin typeface="Century Gothic" panose="020B0502020202020204" pitchFamily="34" charset="0"/>
                <a:cs typeface="Arial" pitchFamily="34" charset="0"/>
              </a:rPr>
            </a:br>
            <a:endParaRPr lang="en-ZA" sz="2800" b="1" kern="1200" dirty="0">
              <a:latin typeface="Century Gothic" panose="020B0502020202020204" pitchFamily="34" charset="0"/>
              <a:cs typeface="Arial" pitchFamily="34" charset="0"/>
            </a:endParaRPr>
          </a:p>
        </p:txBody>
      </p:sp>
      <p:sp>
        <p:nvSpPr>
          <p:cNvPr id="6" name="Rectangle 5"/>
          <p:cNvSpPr/>
          <p:nvPr/>
        </p:nvSpPr>
        <p:spPr>
          <a:xfrm>
            <a:off x="106591" y="5209088"/>
            <a:ext cx="4608351" cy="1569660"/>
          </a:xfrm>
          <a:prstGeom prst="rect">
            <a:avLst/>
          </a:prstGeom>
          <a:solidFill>
            <a:schemeClr val="tx2"/>
          </a:solidFill>
        </p:spPr>
        <p:txBody>
          <a:bodyPr wrap="square">
            <a:spAutoFit/>
          </a:bodyPr>
          <a:lstStyle/>
          <a:p>
            <a:pPr marL="0" lvl="2" algn="ctr" fontAlgn="base">
              <a:spcBef>
                <a:spcPct val="0"/>
              </a:spcBef>
              <a:spcAft>
                <a:spcPct val="0"/>
              </a:spcAft>
            </a:pPr>
            <a:r>
              <a:rPr lang="en-US" sz="2400" b="1" dirty="0">
                <a:solidFill>
                  <a:prstClr val="white"/>
                </a:solidFill>
                <a:latin typeface="Arial" pitchFamily="34" charset="0"/>
                <a:ea typeface="MS PGothic" pitchFamily="34" charset="-128"/>
              </a:rPr>
              <a:t>… </a:t>
            </a:r>
            <a:r>
              <a:rPr lang="en-US" sz="2400" b="1" dirty="0" smtClean="0">
                <a:solidFill>
                  <a:prstClr val="white"/>
                </a:solidFill>
                <a:latin typeface="Arial" pitchFamily="34" charset="0"/>
                <a:ea typeface="MS PGothic" pitchFamily="34" charset="-128"/>
              </a:rPr>
              <a:t>there are 2 natures within us – </a:t>
            </a:r>
            <a:r>
              <a:rPr lang="en-US" sz="2400" b="1" dirty="0">
                <a:solidFill>
                  <a:prstClr val="white"/>
                </a:solidFill>
                <a:latin typeface="Arial" pitchFamily="34" charset="0"/>
                <a:ea typeface="MS PGothic" pitchFamily="34" charset="-128"/>
              </a:rPr>
              <a:t>old self and new self </a:t>
            </a:r>
            <a:r>
              <a:rPr lang="en-US" sz="2400" b="1" dirty="0" smtClean="0">
                <a:solidFill>
                  <a:prstClr val="white"/>
                </a:solidFill>
                <a:latin typeface="Arial" pitchFamily="34" charset="0"/>
                <a:ea typeface="MS PGothic" pitchFamily="34" charset="-128"/>
              </a:rPr>
              <a:t>(inward man, </a:t>
            </a:r>
            <a:r>
              <a:rPr lang="en-US" sz="2400" b="1" dirty="0">
                <a:solidFill>
                  <a:prstClr val="white"/>
                </a:solidFill>
                <a:latin typeface="Arial" pitchFamily="34" charset="0"/>
                <a:ea typeface="MS PGothic" pitchFamily="34" charset="-128"/>
              </a:rPr>
              <a:t>&amp; carnal nature; or spirit &amp; flesh)</a:t>
            </a:r>
          </a:p>
        </p:txBody>
      </p:sp>
      <p:sp>
        <p:nvSpPr>
          <p:cNvPr id="7" name="Down Arrow 6"/>
          <p:cNvSpPr/>
          <p:nvPr/>
        </p:nvSpPr>
        <p:spPr>
          <a:xfrm>
            <a:off x="2108701" y="4870670"/>
            <a:ext cx="847165" cy="403412"/>
          </a:xfrm>
          <a:prstGeom prst="downArrow">
            <a:avLst/>
          </a:prstGeom>
          <a:solidFill>
            <a:schemeClr val="tx2"/>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en-ZA">
              <a:solidFill>
                <a:prstClr val="white"/>
              </a:solidFill>
            </a:endParaRPr>
          </a:p>
        </p:txBody>
      </p:sp>
      <p:sp>
        <p:nvSpPr>
          <p:cNvPr id="8" name="Content Placeholder 5"/>
          <p:cNvSpPr txBox="1">
            <a:spLocks/>
          </p:cNvSpPr>
          <p:nvPr/>
        </p:nvSpPr>
        <p:spPr bwMode="auto">
          <a:xfrm>
            <a:off x="232344" y="738777"/>
            <a:ext cx="4599851" cy="9271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Font typeface="Arial" pitchFamily="34" charset="0"/>
              <a:buChar char="•"/>
              <a:defRPr sz="2800" kern="1200">
                <a:solidFill>
                  <a:schemeClr val="tx1"/>
                </a:solidFill>
                <a:latin typeface="Arial" pitchFamily="34" charset="0"/>
                <a:ea typeface="MS PGothic" pitchFamily="34" charset="-128"/>
                <a:cs typeface="Arial" pitchFamily="34" charset="0"/>
              </a:defRPr>
            </a:lvl1pPr>
            <a:lvl2pPr marL="742950" indent="-285750" algn="l" rtl="0" eaLnBrk="0" fontAlgn="base" hangingPunct="0">
              <a:spcBef>
                <a:spcPct val="20000"/>
              </a:spcBef>
              <a:spcAft>
                <a:spcPct val="0"/>
              </a:spcAft>
              <a:buFont typeface="Arial" pitchFamily="34" charset="0"/>
              <a:buChar char="–"/>
              <a:defRPr sz="2400" kern="1200">
                <a:solidFill>
                  <a:schemeClr val="tx1"/>
                </a:solidFill>
                <a:latin typeface="Arial" pitchFamily="34" charset="0"/>
                <a:ea typeface="MS PGothic" pitchFamily="34" charset="-128"/>
                <a:cs typeface="Arial" pitchFamily="34" charset="0"/>
              </a:defRPr>
            </a:lvl2pPr>
            <a:lvl3pPr marL="1143000" indent="-228600" algn="l" rtl="0" eaLnBrk="0" fontAlgn="base" hangingPunct="0">
              <a:spcBef>
                <a:spcPct val="20000"/>
              </a:spcBef>
              <a:spcAft>
                <a:spcPct val="0"/>
              </a:spcAft>
              <a:buFont typeface="Arial" pitchFamily="34" charset="0"/>
              <a:buChar char="•"/>
              <a:defRPr sz="2400" kern="1200">
                <a:solidFill>
                  <a:schemeClr val="tx1"/>
                </a:solidFill>
                <a:latin typeface="Arial" pitchFamily="34" charset="0"/>
                <a:ea typeface="MS PGothic" pitchFamily="34" charset="-128"/>
                <a:cs typeface="Arial" pitchFamily="34" charset="0"/>
              </a:defRPr>
            </a:lvl3pPr>
            <a:lvl4pPr marL="1600200" indent="-228600" algn="l" rtl="0" eaLnBrk="0" fontAlgn="base" hangingPunct="0">
              <a:spcBef>
                <a:spcPct val="20000"/>
              </a:spcBef>
              <a:spcAft>
                <a:spcPct val="0"/>
              </a:spcAft>
              <a:buFont typeface="Arial" pitchFamily="34" charset="0"/>
              <a:buChar char="–"/>
              <a:defRPr sz="2000" kern="1200">
                <a:solidFill>
                  <a:schemeClr val="tx1"/>
                </a:solidFill>
                <a:latin typeface="Arial" pitchFamily="34" charset="0"/>
                <a:ea typeface="MS PGothic" pitchFamily="34" charset="-128"/>
                <a:cs typeface="Arial" pitchFamily="34" charset="0"/>
              </a:defRPr>
            </a:lvl4pPr>
            <a:lvl5pPr marL="2057400" indent="-228600" algn="l" rtl="0" eaLnBrk="0" fontAlgn="base" hangingPunct="0">
              <a:spcBef>
                <a:spcPct val="20000"/>
              </a:spcBef>
              <a:spcAft>
                <a:spcPct val="0"/>
              </a:spcAft>
              <a:buFont typeface="Arial" pitchFamily="34" charset="0"/>
              <a:buChar char="»"/>
              <a:defRPr sz="2000" kern="1200">
                <a:solidFill>
                  <a:schemeClr val="tx1"/>
                </a:solidFill>
                <a:latin typeface="Arial" pitchFamily="34" charset="0"/>
                <a:ea typeface="MS PGothic" pitchFamily="34" charset="-128"/>
                <a:cs typeface="Arial"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57150" indent="0" eaLnBrk="1" hangingPunct="1">
              <a:buFont typeface="Arial" pitchFamily="34" charset="0"/>
              <a:buNone/>
            </a:pPr>
            <a:r>
              <a:rPr lang="en-US" sz="2400" i="1" dirty="0" smtClean="0">
                <a:solidFill>
                  <a:prstClr val="black"/>
                </a:solidFill>
                <a:latin typeface="Century Gothic" panose="020B0502020202020204" pitchFamily="34" charset="0"/>
              </a:rPr>
              <a:t>Put off your old self, which belongs to your former manner of life and is corrupt through deceitful desires, … put on the new self, created after the likeness of God (</a:t>
            </a:r>
            <a:r>
              <a:rPr lang="en-US" sz="2400" i="1" dirty="0" err="1" smtClean="0">
                <a:solidFill>
                  <a:prstClr val="black"/>
                </a:solidFill>
                <a:latin typeface="Century Gothic" panose="020B0502020202020204" pitchFamily="34" charset="0"/>
              </a:rPr>
              <a:t>Eph</a:t>
            </a:r>
            <a:r>
              <a:rPr lang="en-US" sz="2400" i="1" dirty="0" smtClean="0">
                <a:solidFill>
                  <a:prstClr val="black"/>
                </a:solidFill>
                <a:latin typeface="Century Gothic" panose="020B0502020202020204" pitchFamily="34" charset="0"/>
              </a:rPr>
              <a:t> 4:22–24) </a:t>
            </a:r>
          </a:p>
          <a:p>
            <a:pPr marL="57150" indent="0" eaLnBrk="1" hangingPunct="1">
              <a:buFont typeface="Arial" pitchFamily="34" charset="0"/>
              <a:buNone/>
            </a:pPr>
            <a:endParaRPr lang="en-US" sz="2400" i="1" dirty="0" smtClean="0">
              <a:solidFill>
                <a:prstClr val="black"/>
              </a:solidFill>
              <a:latin typeface="Century Gothic" panose="020B0502020202020204" pitchFamily="34" charset="0"/>
            </a:endParaRPr>
          </a:p>
          <a:p>
            <a:pPr marL="57150" indent="0" eaLnBrk="1" hangingPunct="1">
              <a:buFont typeface="Arial" pitchFamily="34" charset="0"/>
              <a:buNone/>
            </a:pPr>
            <a:endParaRPr lang="en-US" sz="2400" i="1" dirty="0">
              <a:solidFill>
                <a:prstClr val="black"/>
              </a:solidFill>
              <a:latin typeface="Century Gothic" panose="020B0502020202020204" pitchFamily="34" charset="0"/>
            </a:endParaRPr>
          </a:p>
        </p:txBody>
      </p:sp>
      <p:sp>
        <p:nvSpPr>
          <p:cNvPr id="9" name="Rounded Rectangle 8"/>
          <p:cNvSpPr/>
          <p:nvPr/>
        </p:nvSpPr>
        <p:spPr>
          <a:xfrm>
            <a:off x="2108701" y="818192"/>
            <a:ext cx="1160279" cy="323850"/>
          </a:xfrm>
          <a:prstGeom prst="roundRect">
            <a:avLst/>
          </a:prstGeom>
          <a:noFill/>
          <a:ln w="38100">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ctr">
              <a:spcBef>
                <a:spcPct val="0"/>
              </a:spcBef>
              <a:spcAft>
                <a:spcPct val="0"/>
              </a:spcAft>
            </a:pPr>
            <a:endParaRPr lang="en-ZA" sz="2400" b="1" dirty="0">
              <a:solidFill>
                <a:prstClr val="white"/>
              </a:solidFill>
              <a:latin typeface="Arial" pitchFamily="34" charset="0"/>
              <a:cs typeface="Arial" pitchFamily="34" charset="0"/>
            </a:endParaRPr>
          </a:p>
        </p:txBody>
      </p:sp>
      <p:sp>
        <p:nvSpPr>
          <p:cNvPr id="10" name="Rounded Rectangle 9"/>
          <p:cNvSpPr/>
          <p:nvPr/>
        </p:nvSpPr>
        <p:spPr>
          <a:xfrm>
            <a:off x="1970561" y="2292838"/>
            <a:ext cx="1324175" cy="323850"/>
          </a:xfrm>
          <a:prstGeom prst="roundRect">
            <a:avLst/>
          </a:prstGeom>
          <a:noFill/>
          <a:ln w="38100">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ctr">
              <a:spcBef>
                <a:spcPct val="0"/>
              </a:spcBef>
              <a:spcAft>
                <a:spcPct val="0"/>
              </a:spcAft>
            </a:pPr>
            <a:endParaRPr lang="en-ZA" sz="2400" b="1" dirty="0">
              <a:solidFill>
                <a:prstClr val="white"/>
              </a:solidFill>
              <a:latin typeface="Arial" pitchFamily="34" charset="0"/>
              <a:cs typeface="Arial" pitchFamily="34" charset="0"/>
            </a:endParaRPr>
          </a:p>
        </p:txBody>
      </p:sp>
      <p:sp>
        <p:nvSpPr>
          <p:cNvPr id="14" name="Rectangle 13"/>
          <p:cNvSpPr/>
          <p:nvPr/>
        </p:nvSpPr>
        <p:spPr>
          <a:xfrm>
            <a:off x="4916895" y="0"/>
            <a:ext cx="4227105"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a:p>
        </p:txBody>
      </p:sp>
      <p:pic>
        <p:nvPicPr>
          <p:cNvPr id="1026" name="Picture 2" descr="http://righttruth.typepad.com/.a/6a00d83451c49a69e2014e88ebc16f970d-800wi"/>
          <p:cNvPicPr>
            <a:picLocks noChangeAspect="1" noChangeArrowheads="1"/>
          </p:cNvPicPr>
          <p:nvPr/>
        </p:nvPicPr>
        <p:blipFill>
          <a:blip r:embed="rId3">
            <a:duotone>
              <a:prstClr val="black"/>
              <a:schemeClr val="accent1">
                <a:tint val="45000"/>
                <a:satMod val="400000"/>
              </a:schemeClr>
            </a:duotone>
            <a:extLst>
              <a:ext uri="{BEBA8EAE-BF5A-486C-A8C5-ECC9F3942E4B}">
                <a14:imgProps xmlns:a14="http://schemas.microsoft.com/office/drawing/2010/main">
                  <a14:imgLayer r:embed="rId4">
                    <a14:imgEffect>
                      <a14:artisticCrisscrossEtching/>
                    </a14:imgEffect>
                  </a14:imgLayer>
                </a14:imgProps>
              </a:ext>
              <a:ext uri="{28A0092B-C50C-407E-A947-70E740481C1C}">
                <a14:useLocalDpi xmlns:a14="http://schemas.microsoft.com/office/drawing/2010/main" val="0"/>
              </a:ext>
            </a:extLst>
          </a:blip>
          <a:srcRect/>
          <a:stretch>
            <a:fillRect/>
          </a:stretch>
        </p:blipFill>
        <p:spPr bwMode="auto">
          <a:xfrm>
            <a:off x="5092632" y="818192"/>
            <a:ext cx="3875097" cy="2458408"/>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p:spPr>
      </p:pic>
      <p:sp>
        <p:nvSpPr>
          <p:cNvPr id="3076" name="Slide Number Placeholder 4"/>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ea typeface="MS PGothic" pitchFamily="34" charset="-128"/>
              </a:defRPr>
            </a:lvl1pPr>
            <a:lvl2pPr marL="742950" indent="-285750" eaLnBrk="0" hangingPunct="0">
              <a:defRPr>
                <a:solidFill>
                  <a:schemeClr val="tx1"/>
                </a:solidFill>
                <a:latin typeface="Arial" pitchFamily="34" charset="0"/>
                <a:ea typeface="MS PGothic" pitchFamily="34" charset="-128"/>
              </a:defRPr>
            </a:lvl2pPr>
            <a:lvl3pPr marL="1143000" indent="-228600" eaLnBrk="0" hangingPunct="0">
              <a:defRPr>
                <a:solidFill>
                  <a:schemeClr val="tx1"/>
                </a:solidFill>
                <a:latin typeface="Arial" pitchFamily="34" charset="0"/>
                <a:ea typeface="MS PGothic" pitchFamily="34" charset="-128"/>
              </a:defRPr>
            </a:lvl3pPr>
            <a:lvl4pPr marL="1600200" indent="-228600" eaLnBrk="0" hangingPunct="0">
              <a:defRPr>
                <a:solidFill>
                  <a:schemeClr val="tx1"/>
                </a:solidFill>
                <a:latin typeface="Arial" pitchFamily="34" charset="0"/>
                <a:ea typeface="MS PGothic" pitchFamily="34" charset="-128"/>
              </a:defRPr>
            </a:lvl4pPr>
            <a:lvl5pPr marL="2057400" indent="-228600" eaLnBrk="0" hangingPunct="0">
              <a:defRPr>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a:solidFill>
                  <a:schemeClr val="tx1"/>
                </a:solidFill>
                <a:latin typeface="Arial" pitchFamily="34" charset="0"/>
                <a:ea typeface="MS PGothic" pitchFamily="34" charset="-128"/>
              </a:defRPr>
            </a:lvl9pPr>
          </a:lstStyle>
          <a:p>
            <a:pPr eaLnBrk="1" hangingPunct="1"/>
            <a:fld id="{6AC94B87-D427-4173-89B7-F1653470FADE}" type="slidenum">
              <a:rPr lang="en-ZA" smtClean="0">
                <a:solidFill>
                  <a:schemeClr val="bg1">
                    <a:lumMod val="85000"/>
                  </a:schemeClr>
                </a:solidFill>
                <a:latin typeface="Calibri" pitchFamily="34" charset="0"/>
              </a:rPr>
              <a:pPr eaLnBrk="1" hangingPunct="1"/>
              <a:t>31</a:t>
            </a:fld>
            <a:endParaRPr lang="en-ZA" smtClean="0">
              <a:solidFill>
                <a:schemeClr val="bg1">
                  <a:lumMod val="85000"/>
                </a:schemeClr>
              </a:solidFill>
              <a:latin typeface="Calibri" pitchFamily="34" charset="0"/>
            </a:endParaRPr>
          </a:p>
        </p:txBody>
      </p:sp>
    </p:spTree>
    <p:extLst>
      <p:ext uri="{BB962C8B-B14F-4D97-AF65-F5344CB8AC3E}">
        <p14:creationId xmlns:p14="http://schemas.microsoft.com/office/powerpoint/2010/main" val="66185417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par>
                                <p:cTn id="8" presetID="10" presetClass="entr" presetSubtype="0" fill="hold" nodeType="withEffect">
                                  <p:stCondLst>
                                    <p:cond delay="0"/>
                                  </p:stCondLst>
                                  <p:childTnLst>
                                    <p:set>
                                      <p:cBhvr>
                                        <p:cTn id="9" dur="1" fill="hold">
                                          <p:stCondLst>
                                            <p:cond delay="0"/>
                                          </p:stCondLst>
                                        </p:cTn>
                                        <p:tgtEl>
                                          <p:spTgt spid="1026"/>
                                        </p:tgtEl>
                                        <p:attrNameLst>
                                          <p:attrName>style.visibility</p:attrName>
                                        </p:attrNameLst>
                                      </p:cBhvr>
                                      <p:to>
                                        <p:strVal val="visible"/>
                                      </p:to>
                                    </p:set>
                                    <p:animEffect transition="in" filter="fade">
                                      <p:cBhvr>
                                        <p:cTn id="10" dur="500"/>
                                        <p:tgtEl>
                                          <p:spTgt spid="1026"/>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fade">
                                      <p:cBhvr>
                                        <p:cTn id="15" dur="500"/>
                                        <p:tgtEl>
                                          <p:spTgt spid="9"/>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10"/>
                                        </p:tgtEl>
                                        <p:attrNameLst>
                                          <p:attrName>style.visibility</p:attrName>
                                        </p:attrNameLst>
                                      </p:cBhvr>
                                      <p:to>
                                        <p:strVal val="visible"/>
                                      </p:to>
                                    </p:set>
                                    <p:animEffect transition="in" filter="fade">
                                      <p:cBhvr>
                                        <p:cTn id="18" dur="500"/>
                                        <p:tgtEl>
                                          <p:spTgt spid="10"/>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6"/>
                                        </p:tgtEl>
                                        <p:attrNameLst>
                                          <p:attrName>style.visibility</p:attrName>
                                        </p:attrNameLst>
                                      </p:cBhvr>
                                      <p:to>
                                        <p:strVal val="visible"/>
                                      </p:to>
                                    </p:set>
                                    <p:animEffect transition="in" filter="fade">
                                      <p:cBhvr>
                                        <p:cTn id="23" dur="500"/>
                                        <p:tgtEl>
                                          <p:spTgt spid="6"/>
                                        </p:tgtEl>
                                      </p:cBhvr>
                                    </p:animEffect>
                                  </p:childTnLst>
                                </p:cTn>
                              </p:par>
                              <p:par>
                                <p:cTn id="24" presetID="10" presetClass="entr" presetSubtype="0" fill="hold" grpId="0" nodeType="withEffect">
                                  <p:stCondLst>
                                    <p:cond delay="0"/>
                                  </p:stCondLst>
                                  <p:childTnLst>
                                    <p:set>
                                      <p:cBhvr>
                                        <p:cTn id="25" dur="1" fill="hold">
                                          <p:stCondLst>
                                            <p:cond delay="0"/>
                                          </p:stCondLst>
                                        </p:cTn>
                                        <p:tgtEl>
                                          <p:spTgt spid="7"/>
                                        </p:tgtEl>
                                        <p:attrNameLst>
                                          <p:attrName>style.visibility</p:attrName>
                                        </p:attrNameLst>
                                      </p:cBhvr>
                                      <p:to>
                                        <p:strVal val="visible"/>
                                      </p:to>
                                    </p:set>
                                    <p:animEffect transition="in" filter="fade">
                                      <p:cBhvr>
                                        <p:cTn id="26"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8" grpId="0"/>
      <p:bldP spid="9" grpId="0" animBg="1"/>
      <p:bldP spid="10"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5401875" y="0"/>
            <a:ext cx="3742125"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a:p>
        </p:txBody>
      </p:sp>
      <p:pic>
        <p:nvPicPr>
          <p:cNvPr id="5122" name="Picture 2" descr="https://encrypted-tbn2.gstatic.com/images?q=tbn:ANd9GcQu5eDGNv-ZLZoET-O-L6Rogdc1lkwWd2H2kT6DGaQVFBWoGt4GaQ"/>
          <p:cNvPicPr>
            <a:picLocks noChangeAspect="1" noChangeArrowheads="1"/>
          </p:cNvPicPr>
          <p:nvPr/>
        </p:nvPicPr>
        <p:blipFill>
          <a:blip r:embed="rId3">
            <a:duotone>
              <a:prstClr val="black"/>
              <a:schemeClr val="accent1">
                <a:tint val="45000"/>
                <a:satMod val="400000"/>
              </a:schemeClr>
            </a:duotone>
            <a:extLst>
              <a:ext uri="{BEBA8EAE-BF5A-486C-A8C5-ECC9F3942E4B}">
                <a14:imgProps xmlns:a14="http://schemas.microsoft.com/office/drawing/2010/main">
                  <a14:imgLayer r:embed="rId4">
                    <a14:imgEffect>
                      <a14:backgroundRemoval t="0" b="98444" l="0" r="100000">
                        <a14:foregroundMark x1="35714" y1="87160" x2="35714" y2="87160"/>
                        <a14:foregroundMark x1="35714" y1="87160" x2="35714" y2="87160"/>
                        <a14:foregroundMark x1="10714" y1="78988" x2="99490" y2="78988"/>
                        <a14:foregroundMark x1="1531" y1="95331" x2="94388" y2="95331"/>
                        <a14:foregroundMark x1="25000" y1="19066" x2="31633" y2="10506"/>
                        <a14:foregroundMark x1="30612" y1="11673" x2="37245" y2="5447"/>
                        <a14:foregroundMark x1="31122" y1="11673" x2="39286" y2="5058"/>
                        <a14:foregroundMark x1="30102" y1="12451" x2="44898" y2="1167"/>
                        <a14:backgroundMark x1="28061" y1="14008" x2="41837" y2="2335"/>
                        <a14:backgroundMark x1="25000" y1="19455" x2="23980" y2="0"/>
                        <a14:backgroundMark x1="23980" y1="19844" x2="1020" y2="29572"/>
                        <a14:backgroundMark x1="57143" y1="778" x2="99490" y2="11673"/>
                      </a14:backgroundRemoval>
                    </a14:imgEffect>
                  </a14:imgLayer>
                </a14:imgProps>
              </a:ext>
              <a:ext uri="{28A0092B-C50C-407E-A947-70E740481C1C}">
                <a14:useLocalDpi xmlns:a14="http://schemas.microsoft.com/office/drawing/2010/main" val="0"/>
              </a:ext>
            </a:extLst>
          </a:blip>
          <a:srcRect/>
          <a:stretch>
            <a:fillRect/>
          </a:stretch>
        </p:blipFill>
        <p:spPr bwMode="auto">
          <a:xfrm>
            <a:off x="5421447" y="2002561"/>
            <a:ext cx="3702980" cy="4855439"/>
          </a:xfrm>
          <a:prstGeom prst="trapezoid">
            <a:avLst>
              <a:gd name="adj" fmla="val 0"/>
            </a:avLst>
          </a:prstGeom>
          <a:noFill/>
          <a:effectLst>
            <a:softEdge rad="127000"/>
          </a:effectLst>
          <a:extLst>
            <a:ext uri="{909E8E84-426E-40DD-AFC4-6F175D3DCCD1}">
              <a14:hiddenFill xmlns:a14="http://schemas.microsoft.com/office/drawing/2010/main">
                <a:solidFill>
                  <a:srgbClr val="FFFFFF"/>
                </a:solidFill>
              </a14:hiddenFill>
            </a:ext>
          </a:extLst>
        </p:spPr>
      </p:pic>
      <p:sp>
        <p:nvSpPr>
          <p:cNvPr id="4" name="Title 3"/>
          <p:cNvSpPr>
            <a:spLocks noGrp="1"/>
          </p:cNvSpPr>
          <p:nvPr>
            <p:ph type="title"/>
          </p:nvPr>
        </p:nvSpPr>
        <p:spPr>
          <a:xfrm>
            <a:off x="159657" y="128588"/>
            <a:ext cx="5479143" cy="504825"/>
          </a:xfrm>
        </p:spPr>
        <p:txBody>
          <a:bodyPr/>
          <a:lstStyle/>
          <a:p>
            <a:pPr lvl="2" algn="l"/>
            <a:r>
              <a:rPr lang="en-US" sz="2800" b="1" dirty="0">
                <a:solidFill>
                  <a:prstClr val="black"/>
                </a:solidFill>
                <a:latin typeface="Century Gothic" panose="020B0502020202020204" pitchFamily="34" charset="0"/>
              </a:rPr>
              <a:t>P3. The flesh nature (old man) opposes the spirit (new man) and fellowship with God</a:t>
            </a:r>
          </a:p>
        </p:txBody>
      </p:sp>
      <p:sp>
        <p:nvSpPr>
          <p:cNvPr id="3075" name="Content Placeholder 5"/>
          <p:cNvSpPr>
            <a:spLocks noGrp="1"/>
          </p:cNvSpPr>
          <p:nvPr>
            <p:ph idx="1"/>
          </p:nvPr>
        </p:nvSpPr>
        <p:spPr>
          <a:xfrm>
            <a:off x="93275" y="1456098"/>
            <a:ext cx="5409000" cy="4602163"/>
          </a:xfrm>
        </p:spPr>
        <p:txBody>
          <a:bodyPr/>
          <a:lstStyle/>
          <a:p>
            <a:pPr marL="57150" indent="0" eaLnBrk="1" hangingPunct="1">
              <a:buNone/>
            </a:pPr>
            <a:r>
              <a:rPr lang="en-US" sz="2400" i="1" dirty="0"/>
              <a:t>For the mind that is set on the </a:t>
            </a:r>
            <a:r>
              <a:rPr lang="en-US" sz="2400" b="1" i="1" u="sng" dirty="0">
                <a:solidFill>
                  <a:schemeClr val="accent1"/>
                </a:solidFill>
              </a:rPr>
              <a:t>flesh is hostile to God</a:t>
            </a:r>
            <a:r>
              <a:rPr lang="en-US" sz="2400" i="1" dirty="0"/>
              <a:t>, for it </a:t>
            </a:r>
            <a:r>
              <a:rPr lang="en-US" sz="2400" b="1" i="1" u="sng" dirty="0">
                <a:solidFill>
                  <a:schemeClr val="accent1"/>
                </a:solidFill>
              </a:rPr>
              <a:t>does not submit to God’s law</a:t>
            </a:r>
            <a:r>
              <a:rPr lang="en-US" sz="2400" i="1" dirty="0"/>
              <a:t>; indeed, it cannot. Those who are in the </a:t>
            </a:r>
            <a:r>
              <a:rPr lang="en-US" sz="2400" b="1" i="1" u="sng" dirty="0">
                <a:solidFill>
                  <a:schemeClr val="accent1"/>
                </a:solidFill>
              </a:rPr>
              <a:t>flesh cannot please God</a:t>
            </a:r>
            <a:r>
              <a:rPr lang="en-US" sz="2400" i="1" dirty="0"/>
              <a:t>.  </a:t>
            </a:r>
            <a:r>
              <a:rPr lang="en-US" sz="2400" i="1" dirty="0" smtClean="0"/>
              <a:t>(</a:t>
            </a:r>
            <a:r>
              <a:rPr lang="en-US" sz="2400" i="1" dirty="0"/>
              <a:t>Ro 8:7–8)</a:t>
            </a:r>
          </a:p>
          <a:p>
            <a:pPr marL="57150" indent="0" eaLnBrk="1" hangingPunct="1">
              <a:buNone/>
            </a:pPr>
            <a:endParaRPr lang="en-US" sz="2400" i="1" dirty="0" smtClean="0"/>
          </a:p>
          <a:p>
            <a:pPr marL="57150" indent="0" eaLnBrk="1" hangingPunct="1">
              <a:buNone/>
            </a:pPr>
            <a:r>
              <a:rPr lang="en-US" sz="2400" i="1" dirty="0" smtClean="0"/>
              <a:t>walk </a:t>
            </a:r>
            <a:r>
              <a:rPr lang="en-US" sz="2400" i="1" dirty="0"/>
              <a:t>by the Spirit, and you will not gratify the desires of the flesh. For </a:t>
            </a:r>
            <a:r>
              <a:rPr lang="en-US" sz="2400" i="1" dirty="0" smtClean="0"/>
              <a:t>the </a:t>
            </a:r>
            <a:r>
              <a:rPr lang="en-US" sz="2400" b="1" i="1" u="sng" dirty="0">
                <a:solidFill>
                  <a:schemeClr val="accent1"/>
                </a:solidFill>
              </a:rPr>
              <a:t>desires of the flesh are against </a:t>
            </a:r>
            <a:r>
              <a:rPr lang="en-US" sz="2400" b="1" i="1" u="sng" dirty="0" smtClean="0">
                <a:solidFill>
                  <a:schemeClr val="accent1"/>
                </a:solidFill>
              </a:rPr>
              <a:t>the </a:t>
            </a:r>
            <a:r>
              <a:rPr lang="en-US" sz="2400" b="1" i="1" u="sng" dirty="0">
                <a:solidFill>
                  <a:schemeClr val="accent1"/>
                </a:solidFill>
              </a:rPr>
              <a:t>Spirit, and the desires of the </a:t>
            </a:r>
            <a:r>
              <a:rPr lang="en-US" sz="2400" b="1" i="1" u="sng" dirty="0" smtClean="0">
                <a:solidFill>
                  <a:schemeClr val="accent1"/>
                </a:solidFill>
              </a:rPr>
              <a:t>Spirit are </a:t>
            </a:r>
            <a:r>
              <a:rPr lang="en-US" sz="2400" b="1" i="1" u="sng" dirty="0">
                <a:solidFill>
                  <a:schemeClr val="accent1"/>
                </a:solidFill>
              </a:rPr>
              <a:t>against the flesh, for these </a:t>
            </a:r>
            <a:r>
              <a:rPr lang="en-US" sz="2400" b="1" i="1" u="sng" dirty="0" smtClean="0">
                <a:solidFill>
                  <a:schemeClr val="accent1"/>
                </a:solidFill>
              </a:rPr>
              <a:t>are </a:t>
            </a:r>
            <a:r>
              <a:rPr lang="en-US" sz="2400" b="1" i="1" u="sng" dirty="0">
                <a:solidFill>
                  <a:schemeClr val="accent1"/>
                </a:solidFill>
              </a:rPr>
              <a:t>opposed to each other</a:t>
            </a:r>
            <a:r>
              <a:rPr lang="en-US" sz="2400" i="1" dirty="0"/>
              <a:t>, to keep </a:t>
            </a:r>
            <a:r>
              <a:rPr lang="en-US" sz="2400" i="1" dirty="0" smtClean="0"/>
              <a:t>you from </a:t>
            </a:r>
            <a:r>
              <a:rPr lang="en-US" sz="2400" i="1" dirty="0"/>
              <a:t>doing the things </a:t>
            </a:r>
            <a:r>
              <a:rPr lang="en-US" sz="2400" i="1" dirty="0" smtClean="0"/>
              <a:t>you </a:t>
            </a:r>
            <a:r>
              <a:rPr lang="en-US" sz="2400" i="1" dirty="0"/>
              <a:t>want to do. </a:t>
            </a:r>
            <a:r>
              <a:rPr lang="en-US" sz="2400" dirty="0" smtClean="0"/>
              <a:t>(Gal </a:t>
            </a:r>
            <a:r>
              <a:rPr lang="en-US" sz="2400" dirty="0"/>
              <a:t>5:16–17</a:t>
            </a:r>
            <a:r>
              <a:rPr lang="en-US" sz="2400" dirty="0" smtClean="0"/>
              <a:t>)</a:t>
            </a:r>
          </a:p>
          <a:p>
            <a:pPr marL="57150" indent="0" eaLnBrk="1" hangingPunct="1">
              <a:buNone/>
            </a:pPr>
            <a:endParaRPr lang="en-US" sz="2400" i="1" dirty="0"/>
          </a:p>
        </p:txBody>
      </p:sp>
      <p:sp>
        <p:nvSpPr>
          <p:cNvPr id="3076" name="Slide Number Placeholder 4"/>
          <p:cNvSpPr>
            <a:spLocks noGrp="1"/>
          </p:cNvSpPr>
          <p:nvPr>
            <p:ph type="sldNum" sz="quarter" idx="12"/>
          </p:nvPr>
        </p:nvSpPr>
        <p:spPr bwMode="auto">
          <a:xfrm>
            <a:off x="6877224" y="6365782"/>
            <a:ext cx="2133600" cy="3651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ea typeface="MS PGothic" pitchFamily="34" charset="-128"/>
              </a:defRPr>
            </a:lvl1pPr>
            <a:lvl2pPr marL="742950" indent="-285750" eaLnBrk="0" hangingPunct="0">
              <a:defRPr>
                <a:solidFill>
                  <a:schemeClr val="tx1"/>
                </a:solidFill>
                <a:latin typeface="Arial" pitchFamily="34" charset="0"/>
                <a:ea typeface="MS PGothic" pitchFamily="34" charset="-128"/>
              </a:defRPr>
            </a:lvl2pPr>
            <a:lvl3pPr marL="1143000" indent="-228600" eaLnBrk="0" hangingPunct="0">
              <a:defRPr>
                <a:solidFill>
                  <a:schemeClr val="tx1"/>
                </a:solidFill>
                <a:latin typeface="Arial" pitchFamily="34" charset="0"/>
                <a:ea typeface="MS PGothic" pitchFamily="34" charset="-128"/>
              </a:defRPr>
            </a:lvl3pPr>
            <a:lvl4pPr marL="1600200" indent="-228600" eaLnBrk="0" hangingPunct="0">
              <a:defRPr>
                <a:solidFill>
                  <a:schemeClr val="tx1"/>
                </a:solidFill>
                <a:latin typeface="Arial" pitchFamily="34" charset="0"/>
                <a:ea typeface="MS PGothic" pitchFamily="34" charset="-128"/>
              </a:defRPr>
            </a:lvl4pPr>
            <a:lvl5pPr marL="2057400" indent="-228600" eaLnBrk="0" hangingPunct="0">
              <a:defRPr>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a:solidFill>
                  <a:schemeClr val="tx1"/>
                </a:solidFill>
                <a:latin typeface="Arial" pitchFamily="34" charset="0"/>
                <a:ea typeface="MS PGothic" pitchFamily="34" charset="-128"/>
              </a:defRPr>
            </a:lvl9pPr>
          </a:lstStyle>
          <a:p>
            <a:pPr eaLnBrk="1" hangingPunct="1"/>
            <a:fld id="{6AC94B87-D427-4173-89B7-F1653470FADE}" type="slidenum">
              <a:rPr lang="en-ZA" smtClean="0">
                <a:solidFill>
                  <a:schemeClr val="bg1">
                    <a:lumMod val="85000"/>
                  </a:schemeClr>
                </a:solidFill>
                <a:latin typeface="Calibri" pitchFamily="34" charset="0"/>
              </a:rPr>
              <a:pPr eaLnBrk="1" hangingPunct="1"/>
              <a:t>32</a:t>
            </a:fld>
            <a:endParaRPr lang="en-ZA" dirty="0" smtClean="0">
              <a:solidFill>
                <a:schemeClr val="bg1">
                  <a:lumMod val="85000"/>
                </a:schemeClr>
              </a:solidFill>
              <a:latin typeface="Calibri" pitchFamily="34" charset="0"/>
            </a:endParaRPr>
          </a:p>
        </p:txBody>
      </p:sp>
    </p:spTree>
    <p:extLst>
      <p:ext uri="{BB962C8B-B14F-4D97-AF65-F5344CB8AC3E}">
        <p14:creationId xmlns:p14="http://schemas.microsoft.com/office/powerpoint/2010/main" val="306173813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159658" y="128588"/>
            <a:ext cx="4757238" cy="504825"/>
          </a:xfrm>
        </p:spPr>
        <p:txBody>
          <a:bodyPr/>
          <a:lstStyle/>
          <a:p>
            <a:pPr lvl="2" algn="l" fontAlgn="ctr"/>
            <a:r>
              <a:rPr lang="en-US" sz="2800" b="1" kern="1200" dirty="0" smtClean="0">
                <a:latin typeface="Century Gothic" panose="020B0502020202020204" pitchFamily="34" charset="0"/>
                <a:cs typeface="Arial" pitchFamily="34" charset="0"/>
              </a:rPr>
              <a:t>P4. The obstacle of unbelief is…</a:t>
            </a:r>
            <a:endParaRPr lang="en-ZA" sz="2800" b="1" kern="1200" dirty="0">
              <a:latin typeface="Century Gothic" panose="020B0502020202020204" pitchFamily="34" charset="0"/>
              <a:cs typeface="Arial" pitchFamily="34" charset="0"/>
            </a:endParaRPr>
          </a:p>
        </p:txBody>
      </p:sp>
      <p:sp>
        <p:nvSpPr>
          <p:cNvPr id="6" name="Rectangle 5"/>
          <p:cNvSpPr/>
          <p:nvPr/>
        </p:nvSpPr>
        <p:spPr>
          <a:xfrm>
            <a:off x="106591" y="5209088"/>
            <a:ext cx="4608351" cy="1569660"/>
          </a:xfrm>
          <a:prstGeom prst="rect">
            <a:avLst/>
          </a:prstGeom>
          <a:solidFill>
            <a:schemeClr val="tx2"/>
          </a:solidFill>
        </p:spPr>
        <p:txBody>
          <a:bodyPr wrap="square">
            <a:spAutoFit/>
          </a:bodyPr>
          <a:lstStyle/>
          <a:p>
            <a:pPr marL="0" lvl="2" algn="ctr" fontAlgn="base">
              <a:spcBef>
                <a:spcPct val="0"/>
              </a:spcBef>
              <a:spcAft>
                <a:spcPct val="0"/>
              </a:spcAft>
            </a:pPr>
            <a:r>
              <a:rPr lang="en-US" sz="2400" b="1" dirty="0" smtClean="0">
                <a:solidFill>
                  <a:prstClr val="white"/>
                </a:solidFill>
                <a:latin typeface="Arial" pitchFamily="34" charset="0"/>
                <a:ea typeface="MS PGothic" pitchFamily="34" charset="-128"/>
              </a:rPr>
              <a:t>… not putting on the “new self”, continuing to live as the “old self” who loves self, sin and the world</a:t>
            </a:r>
            <a:endParaRPr lang="en-US" sz="2400" b="1" dirty="0">
              <a:solidFill>
                <a:prstClr val="white"/>
              </a:solidFill>
              <a:latin typeface="Arial" pitchFamily="34" charset="0"/>
              <a:ea typeface="MS PGothic" pitchFamily="34" charset="-128"/>
            </a:endParaRPr>
          </a:p>
        </p:txBody>
      </p:sp>
      <p:sp>
        <p:nvSpPr>
          <p:cNvPr id="7" name="Down Arrow 6"/>
          <p:cNvSpPr/>
          <p:nvPr/>
        </p:nvSpPr>
        <p:spPr>
          <a:xfrm>
            <a:off x="1987184" y="4870670"/>
            <a:ext cx="847165" cy="403412"/>
          </a:xfrm>
          <a:prstGeom prst="downArrow">
            <a:avLst/>
          </a:prstGeom>
          <a:solidFill>
            <a:schemeClr val="tx2"/>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en-ZA">
              <a:solidFill>
                <a:prstClr val="white"/>
              </a:solidFill>
            </a:endParaRPr>
          </a:p>
        </p:txBody>
      </p:sp>
      <p:sp>
        <p:nvSpPr>
          <p:cNvPr id="8" name="Content Placeholder 5"/>
          <p:cNvSpPr txBox="1">
            <a:spLocks/>
          </p:cNvSpPr>
          <p:nvPr/>
        </p:nvSpPr>
        <p:spPr bwMode="auto">
          <a:xfrm>
            <a:off x="232344" y="1058817"/>
            <a:ext cx="4684551" cy="9271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Font typeface="Arial" pitchFamily="34" charset="0"/>
              <a:buChar char="•"/>
              <a:defRPr sz="2800" kern="1200">
                <a:solidFill>
                  <a:schemeClr val="tx1"/>
                </a:solidFill>
                <a:latin typeface="Arial" pitchFamily="34" charset="0"/>
                <a:ea typeface="MS PGothic" pitchFamily="34" charset="-128"/>
                <a:cs typeface="Arial" pitchFamily="34" charset="0"/>
              </a:defRPr>
            </a:lvl1pPr>
            <a:lvl2pPr marL="742950" indent="-285750" algn="l" rtl="0" eaLnBrk="0" fontAlgn="base" hangingPunct="0">
              <a:spcBef>
                <a:spcPct val="20000"/>
              </a:spcBef>
              <a:spcAft>
                <a:spcPct val="0"/>
              </a:spcAft>
              <a:buFont typeface="Arial" pitchFamily="34" charset="0"/>
              <a:buChar char="–"/>
              <a:defRPr sz="2400" kern="1200">
                <a:solidFill>
                  <a:schemeClr val="tx1"/>
                </a:solidFill>
                <a:latin typeface="Arial" pitchFamily="34" charset="0"/>
                <a:ea typeface="MS PGothic" pitchFamily="34" charset="-128"/>
                <a:cs typeface="Arial" pitchFamily="34" charset="0"/>
              </a:defRPr>
            </a:lvl2pPr>
            <a:lvl3pPr marL="1143000" indent="-228600" algn="l" rtl="0" eaLnBrk="0" fontAlgn="base" hangingPunct="0">
              <a:spcBef>
                <a:spcPct val="20000"/>
              </a:spcBef>
              <a:spcAft>
                <a:spcPct val="0"/>
              </a:spcAft>
              <a:buFont typeface="Arial" pitchFamily="34" charset="0"/>
              <a:buChar char="•"/>
              <a:defRPr sz="2400" kern="1200">
                <a:solidFill>
                  <a:schemeClr val="tx1"/>
                </a:solidFill>
                <a:latin typeface="Arial" pitchFamily="34" charset="0"/>
                <a:ea typeface="MS PGothic" pitchFamily="34" charset="-128"/>
                <a:cs typeface="Arial" pitchFamily="34" charset="0"/>
              </a:defRPr>
            </a:lvl3pPr>
            <a:lvl4pPr marL="1600200" indent="-228600" algn="l" rtl="0" eaLnBrk="0" fontAlgn="base" hangingPunct="0">
              <a:spcBef>
                <a:spcPct val="20000"/>
              </a:spcBef>
              <a:spcAft>
                <a:spcPct val="0"/>
              </a:spcAft>
              <a:buFont typeface="Arial" pitchFamily="34" charset="0"/>
              <a:buChar char="–"/>
              <a:defRPr sz="2000" kern="1200">
                <a:solidFill>
                  <a:schemeClr val="tx1"/>
                </a:solidFill>
                <a:latin typeface="Arial" pitchFamily="34" charset="0"/>
                <a:ea typeface="MS PGothic" pitchFamily="34" charset="-128"/>
                <a:cs typeface="Arial" pitchFamily="34" charset="0"/>
              </a:defRPr>
            </a:lvl4pPr>
            <a:lvl5pPr marL="2057400" indent="-228600" algn="l" rtl="0" eaLnBrk="0" fontAlgn="base" hangingPunct="0">
              <a:spcBef>
                <a:spcPct val="20000"/>
              </a:spcBef>
              <a:spcAft>
                <a:spcPct val="0"/>
              </a:spcAft>
              <a:buFont typeface="Arial" pitchFamily="34" charset="0"/>
              <a:buChar char="»"/>
              <a:defRPr sz="2000" kern="1200">
                <a:solidFill>
                  <a:schemeClr val="tx1"/>
                </a:solidFill>
                <a:latin typeface="Arial" pitchFamily="34" charset="0"/>
                <a:ea typeface="MS PGothic" pitchFamily="34" charset="-128"/>
                <a:cs typeface="Arial"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57150" indent="0" eaLnBrk="1" hangingPunct="1">
              <a:buFont typeface="Arial" pitchFamily="34" charset="0"/>
              <a:buNone/>
            </a:pPr>
            <a:r>
              <a:rPr lang="en-US" sz="2400" i="1" dirty="0" smtClean="0">
                <a:solidFill>
                  <a:prstClr val="black"/>
                </a:solidFill>
                <a:latin typeface="Century Gothic" panose="020B0502020202020204" pitchFamily="34" charset="0"/>
              </a:rPr>
              <a:t>Put off your old self, which belongs to your former manner of life and is corrupt through deceitful desires, … put on the new self, created after the likeness of God (</a:t>
            </a:r>
            <a:r>
              <a:rPr lang="en-US" sz="2400" i="1" dirty="0" err="1" smtClean="0">
                <a:solidFill>
                  <a:prstClr val="black"/>
                </a:solidFill>
                <a:latin typeface="Century Gothic" panose="020B0502020202020204" pitchFamily="34" charset="0"/>
              </a:rPr>
              <a:t>Eph</a:t>
            </a:r>
            <a:r>
              <a:rPr lang="en-US" sz="2400" i="1" dirty="0" smtClean="0">
                <a:solidFill>
                  <a:prstClr val="black"/>
                </a:solidFill>
                <a:latin typeface="Century Gothic" panose="020B0502020202020204" pitchFamily="34" charset="0"/>
              </a:rPr>
              <a:t> 4:22–24) </a:t>
            </a:r>
          </a:p>
          <a:p>
            <a:pPr marL="57150" indent="0" eaLnBrk="1" hangingPunct="1">
              <a:buFont typeface="Arial" pitchFamily="34" charset="0"/>
              <a:buNone/>
            </a:pPr>
            <a:endParaRPr lang="en-US" sz="2400" i="1" dirty="0" smtClean="0">
              <a:solidFill>
                <a:prstClr val="black"/>
              </a:solidFill>
              <a:latin typeface="Century Gothic" panose="020B0502020202020204" pitchFamily="34" charset="0"/>
            </a:endParaRPr>
          </a:p>
          <a:p>
            <a:pPr marL="57150" indent="0" eaLnBrk="1" hangingPunct="1">
              <a:buFont typeface="Arial" pitchFamily="34" charset="0"/>
              <a:buNone/>
            </a:pPr>
            <a:endParaRPr lang="en-US" sz="2400" i="1" dirty="0">
              <a:solidFill>
                <a:prstClr val="black"/>
              </a:solidFill>
              <a:latin typeface="Century Gothic" panose="020B0502020202020204" pitchFamily="34" charset="0"/>
            </a:endParaRPr>
          </a:p>
        </p:txBody>
      </p:sp>
      <p:sp>
        <p:nvSpPr>
          <p:cNvPr id="9" name="Rounded Rectangle 8"/>
          <p:cNvSpPr/>
          <p:nvPr/>
        </p:nvSpPr>
        <p:spPr>
          <a:xfrm>
            <a:off x="2108701" y="1138232"/>
            <a:ext cx="1160279" cy="323850"/>
          </a:xfrm>
          <a:prstGeom prst="roundRect">
            <a:avLst/>
          </a:prstGeom>
          <a:noFill/>
          <a:ln w="38100">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ctr">
              <a:spcBef>
                <a:spcPct val="0"/>
              </a:spcBef>
              <a:spcAft>
                <a:spcPct val="0"/>
              </a:spcAft>
            </a:pPr>
            <a:endParaRPr lang="en-ZA" sz="2400" b="1" dirty="0">
              <a:solidFill>
                <a:prstClr val="white"/>
              </a:solidFill>
              <a:latin typeface="Arial" pitchFamily="34" charset="0"/>
              <a:cs typeface="Arial" pitchFamily="34" charset="0"/>
            </a:endParaRPr>
          </a:p>
        </p:txBody>
      </p:sp>
      <p:sp>
        <p:nvSpPr>
          <p:cNvPr id="10" name="Rounded Rectangle 9"/>
          <p:cNvSpPr/>
          <p:nvPr/>
        </p:nvSpPr>
        <p:spPr>
          <a:xfrm>
            <a:off x="1944805" y="2611744"/>
            <a:ext cx="1324175" cy="323850"/>
          </a:xfrm>
          <a:prstGeom prst="roundRect">
            <a:avLst/>
          </a:prstGeom>
          <a:noFill/>
          <a:ln w="38100">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ctr">
              <a:spcBef>
                <a:spcPct val="0"/>
              </a:spcBef>
              <a:spcAft>
                <a:spcPct val="0"/>
              </a:spcAft>
            </a:pPr>
            <a:endParaRPr lang="en-ZA" sz="2400" b="1" dirty="0">
              <a:solidFill>
                <a:prstClr val="white"/>
              </a:solidFill>
              <a:latin typeface="Arial" pitchFamily="34" charset="0"/>
              <a:cs typeface="Arial" pitchFamily="34" charset="0"/>
            </a:endParaRPr>
          </a:p>
        </p:txBody>
      </p:sp>
      <p:sp>
        <p:nvSpPr>
          <p:cNvPr id="14" name="Rectangle 13"/>
          <p:cNvSpPr/>
          <p:nvPr/>
        </p:nvSpPr>
        <p:spPr>
          <a:xfrm>
            <a:off x="4916895" y="0"/>
            <a:ext cx="4227105"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a:p>
        </p:txBody>
      </p:sp>
      <p:pic>
        <p:nvPicPr>
          <p:cNvPr id="1026" name="Picture 2" descr="http://righttruth.typepad.com/.a/6a00d83451c49a69e2014e88ebc16f970d-800wi"/>
          <p:cNvPicPr>
            <a:picLocks noChangeAspect="1" noChangeArrowheads="1"/>
          </p:cNvPicPr>
          <p:nvPr/>
        </p:nvPicPr>
        <p:blipFill>
          <a:blip r:embed="rId3">
            <a:duotone>
              <a:prstClr val="black"/>
              <a:schemeClr val="accent1">
                <a:tint val="45000"/>
                <a:satMod val="400000"/>
              </a:schemeClr>
            </a:duotone>
            <a:extLst>
              <a:ext uri="{BEBA8EAE-BF5A-486C-A8C5-ECC9F3942E4B}">
                <a14:imgProps xmlns:a14="http://schemas.microsoft.com/office/drawing/2010/main">
                  <a14:imgLayer r:embed="rId4">
                    <a14:imgEffect>
                      <a14:artisticCrisscrossEtching/>
                    </a14:imgEffect>
                  </a14:imgLayer>
                </a14:imgProps>
              </a:ext>
              <a:ext uri="{28A0092B-C50C-407E-A947-70E740481C1C}">
                <a14:useLocalDpi xmlns:a14="http://schemas.microsoft.com/office/drawing/2010/main" val="0"/>
              </a:ext>
            </a:extLst>
          </a:blip>
          <a:srcRect/>
          <a:stretch>
            <a:fillRect/>
          </a:stretch>
        </p:blipFill>
        <p:spPr bwMode="auto">
          <a:xfrm>
            <a:off x="5092632" y="818192"/>
            <a:ext cx="3875097" cy="2325058"/>
          </a:xfrm>
          <a:prstGeom prst="rect">
            <a:avLst/>
          </a:prstGeom>
          <a:noFill/>
          <a:effectLst>
            <a:softEdge rad="127000"/>
          </a:effectLst>
          <a:extLst>
            <a:ext uri="{909E8E84-426E-40DD-AFC4-6F175D3DCCD1}">
              <a14:hiddenFill xmlns:a14="http://schemas.microsoft.com/office/drawing/2010/main">
                <a:solidFill>
                  <a:srgbClr val="FFFFFF"/>
                </a:solidFill>
              </a14:hiddenFill>
            </a:ext>
          </a:extLst>
        </p:spPr>
      </p:pic>
      <p:sp>
        <p:nvSpPr>
          <p:cNvPr id="15" name="Rounded Rectangle 14"/>
          <p:cNvSpPr/>
          <p:nvPr/>
        </p:nvSpPr>
        <p:spPr>
          <a:xfrm>
            <a:off x="359844" y="1125844"/>
            <a:ext cx="1004136" cy="323850"/>
          </a:xfrm>
          <a:prstGeom prst="roundRect">
            <a:avLst/>
          </a:prstGeom>
          <a:no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ctr">
              <a:spcBef>
                <a:spcPct val="0"/>
              </a:spcBef>
              <a:spcAft>
                <a:spcPct val="0"/>
              </a:spcAft>
            </a:pPr>
            <a:endParaRPr lang="en-ZA" sz="2400" b="1" dirty="0">
              <a:solidFill>
                <a:prstClr val="white"/>
              </a:solidFill>
              <a:latin typeface="Arial" pitchFamily="34" charset="0"/>
              <a:cs typeface="Arial" pitchFamily="34" charset="0"/>
            </a:endParaRPr>
          </a:p>
        </p:txBody>
      </p:sp>
      <p:sp>
        <p:nvSpPr>
          <p:cNvPr id="16" name="Rounded Rectangle 15"/>
          <p:cNvSpPr/>
          <p:nvPr/>
        </p:nvSpPr>
        <p:spPr>
          <a:xfrm>
            <a:off x="359844" y="2611744"/>
            <a:ext cx="1004136" cy="323850"/>
          </a:xfrm>
          <a:prstGeom prst="roundRect">
            <a:avLst/>
          </a:prstGeom>
          <a:no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ctr">
              <a:spcBef>
                <a:spcPct val="0"/>
              </a:spcBef>
              <a:spcAft>
                <a:spcPct val="0"/>
              </a:spcAft>
            </a:pPr>
            <a:endParaRPr lang="en-ZA" sz="2400" b="1" dirty="0">
              <a:solidFill>
                <a:prstClr val="white"/>
              </a:solidFill>
              <a:latin typeface="Arial" pitchFamily="34" charset="0"/>
              <a:cs typeface="Arial" pitchFamily="34" charset="0"/>
            </a:endParaRPr>
          </a:p>
        </p:txBody>
      </p:sp>
      <p:sp>
        <p:nvSpPr>
          <p:cNvPr id="3076" name="Slide Number Placeholder 4"/>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ea typeface="MS PGothic" pitchFamily="34" charset="-128"/>
              </a:defRPr>
            </a:lvl1pPr>
            <a:lvl2pPr marL="742950" indent="-285750" eaLnBrk="0" hangingPunct="0">
              <a:defRPr>
                <a:solidFill>
                  <a:schemeClr val="tx1"/>
                </a:solidFill>
                <a:latin typeface="Arial" pitchFamily="34" charset="0"/>
                <a:ea typeface="MS PGothic" pitchFamily="34" charset="-128"/>
              </a:defRPr>
            </a:lvl2pPr>
            <a:lvl3pPr marL="1143000" indent="-228600" eaLnBrk="0" hangingPunct="0">
              <a:defRPr>
                <a:solidFill>
                  <a:schemeClr val="tx1"/>
                </a:solidFill>
                <a:latin typeface="Arial" pitchFamily="34" charset="0"/>
                <a:ea typeface="MS PGothic" pitchFamily="34" charset="-128"/>
              </a:defRPr>
            </a:lvl3pPr>
            <a:lvl4pPr marL="1600200" indent="-228600" eaLnBrk="0" hangingPunct="0">
              <a:defRPr>
                <a:solidFill>
                  <a:schemeClr val="tx1"/>
                </a:solidFill>
                <a:latin typeface="Arial" pitchFamily="34" charset="0"/>
                <a:ea typeface="MS PGothic" pitchFamily="34" charset="-128"/>
              </a:defRPr>
            </a:lvl4pPr>
            <a:lvl5pPr marL="2057400" indent="-228600" eaLnBrk="0" hangingPunct="0">
              <a:defRPr>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a:solidFill>
                  <a:schemeClr val="tx1"/>
                </a:solidFill>
                <a:latin typeface="Arial" pitchFamily="34" charset="0"/>
                <a:ea typeface="MS PGothic" pitchFamily="34" charset="-128"/>
              </a:defRPr>
            </a:lvl9pPr>
          </a:lstStyle>
          <a:p>
            <a:pPr eaLnBrk="1" hangingPunct="1"/>
            <a:fld id="{6AC94B87-D427-4173-89B7-F1653470FADE}" type="slidenum">
              <a:rPr lang="en-ZA" smtClean="0">
                <a:solidFill>
                  <a:schemeClr val="bg1">
                    <a:lumMod val="85000"/>
                  </a:schemeClr>
                </a:solidFill>
                <a:latin typeface="Calibri" pitchFamily="34" charset="0"/>
              </a:rPr>
              <a:pPr eaLnBrk="1" hangingPunct="1"/>
              <a:t>33</a:t>
            </a:fld>
            <a:endParaRPr lang="en-ZA" smtClean="0">
              <a:solidFill>
                <a:schemeClr val="bg1">
                  <a:lumMod val="85000"/>
                </a:schemeClr>
              </a:solidFill>
              <a:latin typeface="Calibri" pitchFamily="34" charset="0"/>
            </a:endParaRPr>
          </a:p>
        </p:txBody>
      </p:sp>
    </p:spTree>
    <p:extLst>
      <p:ext uri="{BB962C8B-B14F-4D97-AF65-F5344CB8AC3E}">
        <p14:creationId xmlns:p14="http://schemas.microsoft.com/office/powerpoint/2010/main" val="421864064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500"/>
                                        <p:tgtEl>
                                          <p:spTgt spid="15"/>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6"/>
                                        </p:tgtEl>
                                        <p:attrNameLst>
                                          <p:attrName>style.visibility</p:attrName>
                                        </p:attrNameLst>
                                      </p:cBhvr>
                                      <p:to>
                                        <p:strVal val="visible"/>
                                      </p:to>
                                    </p:set>
                                    <p:animEffect transition="in" filter="fade">
                                      <p:cBhvr>
                                        <p:cTn id="10" dur="500"/>
                                        <p:tgtEl>
                                          <p:spTgt spid="16"/>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fade">
                                      <p:cBhvr>
                                        <p:cTn id="15" dur="500"/>
                                        <p:tgtEl>
                                          <p:spTgt spid="7"/>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6"/>
                                        </p:tgtEl>
                                        <p:attrNameLst>
                                          <p:attrName>style.visibility</p:attrName>
                                        </p:attrNameLst>
                                      </p:cBhvr>
                                      <p:to>
                                        <p:strVal val="visible"/>
                                      </p:to>
                                    </p:set>
                                    <p:animEffect transition="in" filter="fade">
                                      <p:cBhvr>
                                        <p:cTn id="18"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15" grpId="0" animBg="1"/>
      <p:bldP spid="16"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13"/>
          <p:cNvSpPr/>
          <p:nvPr/>
        </p:nvSpPr>
        <p:spPr>
          <a:xfrm>
            <a:off x="6162675" y="0"/>
            <a:ext cx="2981325"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a:p>
        </p:txBody>
      </p:sp>
      <p:sp>
        <p:nvSpPr>
          <p:cNvPr id="18" name="TextBox 17"/>
          <p:cNvSpPr txBox="1"/>
          <p:nvPr/>
        </p:nvSpPr>
        <p:spPr>
          <a:xfrm>
            <a:off x="6261100" y="0"/>
            <a:ext cx="2882900" cy="2677656"/>
          </a:xfrm>
          <a:prstGeom prst="rect">
            <a:avLst/>
          </a:prstGeom>
          <a:noFill/>
        </p:spPr>
        <p:txBody>
          <a:bodyPr wrap="square" rtlCol="0">
            <a:spAutoFit/>
          </a:bodyPr>
          <a:lstStyle/>
          <a:p>
            <a:pPr algn="r">
              <a:spcAft>
                <a:spcPts val="1200"/>
              </a:spcAft>
            </a:pPr>
            <a:r>
              <a:rPr lang="en-US" sz="2800" b="1" i="1" dirty="0" smtClean="0">
                <a:solidFill>
                  <a:schemeClr val="bg1">
                    <a:lumMod val="65000"/>
                  </a:schemeClr>
                </a:solidFill>
                <a:latin typeface="Century Gothic" panose="020B0502020202020204" pitchFamily="34" charset="0"/>
              </a:rPr>
              <a:t>Greater is </a:t>
            </a:r>
            <a:br>
              <a:rPr lang="en-US" sz="2800" b="1" i="1" dirty="0" smtClean="0">
                <a:solidFill>
                  <a:schemeClr val="bg1">
                    <a:lumMod val="65000"/>
                  </a:schemeClr>
                </a:solidFill>
                <a:latin typeface="Century Gothic" panose="020B0502020202020204" pitchFamily="34" charset="0"/>
              </a:rPr>
            </a:br>
            <a:r>
              <a:rPr lang="en-US" sz="2800" b="1" i="1" dirty="0" smtClean="0">
                <a:solidFill>
                  <a:schemeClr val="bg1">
                    <a:lumMod val="65000"/>
                  </a:schemeClr>
                </a:solidFill>
                <a:latin typeface="Century Gothic" panose="020B0502020202020204" pitchFamily="34" charset="0"/>
              </a:rPr>
              <a:t/>
            </a:r>
            <a:br>
              <a:rPr lang="en-US" sz="2800" b="1" i="1" dirty="0" smtClean="0">
                <a:solidFill>
                  <a:schemeClr val="bg1">
                    <a:lumMod val="65000"/>
                  </a:schemeClr>
                </a:solidFill>
                <a:latin typeface="Century Gothic" panose="020B0502020202020204" pitchFamily="34" charset="0"/>
              </a:rPr>
            </a:br>
            <a:r>
              <a:rPr lang="en-US" sz="2800" b="1" i="1" dirty="0" smtClean="0">
                <a:solidFill>
                  <a:schemeClr val="bg1">
                    <a:lumMod val="65000"/>
                  </a:schemeClr>
                </a:solidFill>
                <a:latin typeface="Century Gothic" panose="020B0502020202020204" pitchFamily="34" charset="0"/>
              </a:rPr>
              <a:t/>
            </a:r>
            <a:br>
              <a:rPr lang="en-US" sz="2800" b="1" i="1" dirty="0" smtClean="0">
                <a:solidFill>
                  <a:schemeClr val="bg1">
                    <a:lumMod val="65000"/>
                  </a:schemeClr>
                </a:solidFill>
                <a:latin typeface="Century Gothic" panose="020B0502020202020204" pitchFamily="34" charset="0"/>
              </a:rPr>
            </a:br>
            <a:r>
              <a:rPr lang="en-US" sz="2800" b="1" i="1" dirty="0" smtClean="0">
                <a:solidFill>
                  <a:schemeClr val="bg1">
                    <a:lumMod val="65000"/>
                  </a:schemeClr>
                </a:solidFill>
                <a:latin typeface="Century Gothic" panose="020B0502020202020204" pitchFamily="34" charset="0"/>
              </a:rPr>
              <a:t>than he who is in the world. </a:t>
            </a:r>
            <a:br>
              <a:rPr lang="en-US" sz="2800" b="1" i="1" dirty="0" smtClean="0">
                <a:solidFill>
                  <a:schemeClr val="bg1">
                    <a:lumMod val="65000"/>
                  </a:schemeClr>
                </a:solidFill>
                <a:latin typeface="Century Gothic" panose="020B0502020202020204" pitchFamily="34" charset="0"/>
              </a:rPr>
            </a:br>
            <a:r>
              <a:rPr lang="en-US" sz="2800" dirty="0" smtClean="0">
                <a:solidFill>
                  <a:schemeClr val="bg1">
                    <a:lumMod val="65000"/>
                  </a:schemeClr>
                </a:solidFill>
                <a:latin typeface="Century Gothic" panose="020B0502020202020204" pitchFamily="34" charset="0"/>
              </a:rPr>
              <a:t>(1 </a:t>
            </a:r>
            <a:r>
              <a:rPr lang="en-US" sz="2800" dirty="0" err="1" smtClean="0">
                <a:solidFill>
                  <a:schemeClr val="bg1">
                    <a:lumMod val="65000"/>
                  </a:schemeClr>
                </a:solidFill>
                <a:latin typeface="Century Gothic" panose="020B0502020202020204" pitchFamily="34" charset="0"/>
              </a:rPr>
              <a:t>Jn</a:t>
            </a:r>
            <a:r>
              <a:rPr lang="en-US" sz="2800" dirty="0" smtClean="0">
                <a:solidFill>
                  <a:schemeClr val="bg1">
                    <a:lumMod val="65000"/>
                  </a:schemeClr>
                </a:solidFill>
                <a:latin typeface="Century Gothic" panose="020B0502020202020204" pitchFamily="34" charset="0"/>
              </a:rPr>
              <a:t> 4:4) </a:t>
            </a:r>
            <a:endParaRPr lang="en-US" sz="2800" dirty="0">
              <a:solidFill>
                <a:schemeClr val="bg1">
                  <a:lumMod val="65000"/>
                </a:schemeClr>
              </a:solidFill>
              <a:latin typeface="Century Gothic" panose="020B0502020202020204" pitchFamily="34" charset="0"/>
            </a:endParaRPr>
          </a:p>
        </p:txBody>
      </p:sp>
      <p:sp>
        <p:nvSpPr>
          <p:cNvPr id="4" name="Title 3"/>
          <p:cNvSpPr>
            <a:spLocks noGrp="1"/>
          </p:cNvSpPr>
          <p:nvPr>
            <p:ph type="title"/>
          </p:nvPr>
        </p:nvSpPr>
        <p:spPr>
          <a:xfrm>
            <a:off x="159658" y="128588"/>
            <a:ext cx="6003952" cy="504825"/>
          </a:xfrm>
        </p:spPr>
        <p:txBody>
          <a:bodyPr/>
          <a:lstStyle/>
          <a:p>
            <a:pPr lvl="2" algn="l" fontAlgn="ctr"/>
            <a:r>
              <a:rPr lang="en-US" sz="2800" b="1" kern="1200" dirty="0" smtClean="0">
                <a:latin typeface="Century Gothic" panose="020B0502020202020204" pitchFamily="34" charset="0"/>
                <a:cs typeface="Arial" pitchFamily="34" charset="0"/>
              </a:rPr>
              <a:t>P5. At the candlestick, we walk by faith in Christ within:</a:t>
            </a:r>
            <a:endParaRPr lang="en-ZA" sz="2800" b="1" kern="1200" dirty="0">
              <a:latin typeface="Century Gothic" panose="020B0502020202020204" pitchFamily="34" charset="0"/>
              <a:cs typeface="Arial" pitchFamily="34" charset="0"/>
            </a:endParaRPr>
          </a:p>
        </p:txBody>
      </p:sp>
      <p:sp>
        <p:nvSpPr>
          <p:cNvPr id="6" name="Rectangle 5"/>
          <p:cNvSpPr/>
          <p:nvPr/>
        </p:nvSpPr>
        <p:spPr>
          <a:xfrm>
            <a:off x="135166" y="5606123"/>
            <a:ext cx="5884634" cy="1200329"/>
          </a:xfrm>
          <a:prstGeom prst="rect">
            <a:avLst/>
          </a:prstGeom>
          <a:solidFill>
            <a:schemeClr val="tx2"/>
          </a:solidFill>
        </p:spPr>
        <p:txBody>
          <a:bodyPr wrap="square">
            <a:spAutoFit/>
          </a:bodyPr>
          <a:lstStyle/>
          <a:p>
            <a:pPr marL="0" lvl="2" algn="ctr" fontAlgn="base">
              <a:spcBef>
                <a:spcPct val="0"/>
              </a:spcBef>
              <a:spcAft>
                <a:spcPct val="0"/>
              </a:spcAft>
            </a:pPr>
            <a:r>
              <a:rPr lang="en-US" sz="2400" b="1" dirty="0" smtClean="0">
                <a:solidFill>
                  <a:prstClr val="white"/>
                </a:solidFill>
                <a:latin typeface="Arial" pitchFamily="34" charset="0"/>
                <a:ea typeface="MS PGothic" pitchFamily="34" charset="-128"/>
              </a:rPr>
              <a:t>We commit to overcoming the world and the flesh by “putting on” the might of Christ</a:t>
            </a:r>
            <a:endParaRPr lang="en-US" sz="2400" b="1" dirty="0">
              <a:solidFill>
                <a:prstClr val="white"/>
              </a:solidFill>
              <a:latin typeface="Arial" pitchFamily="34" charset="0"/>
              <a:ea typeface="MS PGothic" pitchFamily="34" charset="-128"/>
            </a:endParaRPr>
          </a:p>
        </p:txBody>
      </p:sp>
      <p:sp>
        <p:nvSpPr>
          <p:cNvPr id="7" name="Down Arrow 6"/>
          <p:cNvSpPr/>
          <p:nvPr/>
        </p:nvSpPr>
        <p:spPr>
          <a:xfrm>
            <a:off x="2653901" y="5267705"/>
            <a:ext cx="847165" cy="403412"/>
          </a:xfrm>
          <a:prstGeom prst="downArrow">
            <a:avLst/>
          </a:prstGeom>
          <a:solidFill>
            <a:schemeClr val="tx2"/>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en-ZA">
              <a:solidFill>
                <a:prstClr val="white"/>
              </a:solidFill>
            </a:endParaRPr>
          </a:p>
        </p:txBody>
      </p:sp>
      <p:sp>
        <p:nvSpPr>
          <p:cNvPr id="8" name="Content Placeholder 5"/>
          <p:cNvSpPr txBox="1">
            <a:spLocks/>
          </p:cNvSpPr>
          <p:nvPr/>
        </p:nvSpPr>
        <p:spPr bwMode="auto">
          <a:xfrm>
            <a:off x="102804" y="1056912"/>
            <a:ext cx="5993196" cy="9271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Font typeface="Arial" pitchFamily="34" charset="0"/>
              <a:buChar char="•"/>
              <a:defRPr sz="2800" kern="1200">
                <a:solidFill>
                  <a:schemeClr val="tx1"/>
                </a:solidFill>
                <a:latin typeface="Arial" pitchFamily="34" charset="0"/>
                <a:ea typeface="MS PGothic" pitchFamily="34" charset="-128"/>
                <a:cs typeface="Arial" pitchFamily="34" charset="0"/>
              </a:defRPr>
            </a:lvl1pPr>
            <a:lvl2pPr marL="742950" indent="-285750" algn="l" rtl="0" eaLnBrk="0" fontAlgn="base" hangingPunct="0">
              <a:spcBef>
                <a:spcPct val="20000"/>
              </a:spcBef>
              <a:spcAft>
                <a:spcPct val="0"/>
              </a:spcAft>
              <a:buFont typeface="Arial" pitchFamily="34" charset="0"/>
              <a:buChar char="–"/>
              <a:defRPr sz="2400" kern="1200">
                <a:solidFill>
                  <a:schemeClr val="tx1"/>
                </a:solidFill>
                <a:latin typeface="Arial" pitchFamily="34" charset="0"/>
                <a:ea typeface="MS PGothic" pitchFamily="34" charset="-128"/>
                <a:cs typeface="Arial" pitchFamily="34" charset="0"/>
              </a:defRPr>
            </a:lvl2pPr>
            <a:lvl3pPr marL="1143000" indent="-228600" algn="l" rtl="0" eaLnBrk="0" fontAlgn="base" hangingPunct="0">
              <a:spcBef>
                <a:spcPct val="20000"/>
              </a:spcBef>
              <a:spcAft>
                <a:spcPct val="0"/>
              </a:spcAft>
              <a:buFont typeface="Arial" pitchFamily="34" charset="0"/>
              <a:buChar char="•"/>
              <a:defRPr sz="2400" kern="1200">
                <a:solidFill>
                  <a:schemeClr val="tx1"/>
                </a:solidFill>
                <a:latin typeface="Arial" pitchFamily="34" charset="0"/>
                <a:ea typeface="MS PGothic" pitchFamily="34" charset="-128"/>
                <a:cs typeface="Arial" pitchFamily="34" charset="0"/>
              </a:defRPr>
            </a:lvl3pPr>
            <a:lvl4pPr marL="1600200" indent="-228600" algn="l" rtl="0" eaLnBrk="0" fontAlgn="base" hangingPunct="0">
              <a:spcBef>
                <a:spcPct val="20000"/>
              </a:spcBef>
              <a:spcAft>
                <a:spcPct val="0"/>
              </a:spcAft>
              <a:buFont typeface="Arial" pitchFamily="34" charset="0"/>
              <a:buChar char="–"/>
              <a:defRPr sz="2000" kern="1200">
                <a:solidFill>
                  <a:schemeClr val="tx1"/>
                </a:solidFill>
                <a:latin typeface="Arial" pitchFamily="34" charset="0"/>
                <a:ea typeface="MS PGothic" pitchFamily="34" charset="-128"/>
                <a:cs typeface="Arial" pitchFamily="34" charset="0"/>
              </a:defRPr>
            </a:lvl4pPr>
            <a:lvl5pPr marL="2057400" indent="-228600" algn="l" rtl="0" eaLnBrk="0" fontAlgn="base" hangingPunct="0">
              <a:spcBef>
                <a:spcPct val="20000"/>
              </a:spcBef>
              <a:spcAft>
                <a:spcPct val="0"/>
              </a:spcAft>
              <a:buFont typeface="Arial" pitchFamily="34" charset="0"/>
              <a:buChar char="»"/>
              <a:defRPr sz="2000" kern="1200">
                <a:solidFill>
                  <a:schemeClr val="tx1"/>
                </a:solidFill>
                <a:latin typeface="Arial" pitchFamily="34" charset="0"/>
                <a:ea typeface="MS PGothic" pitchFamily="34" charset="-128"/>
                <a:cs typeface="Arial"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182563" indent="-182563" eaLnBrk="1" hangingPunct="1"/>
            <a:r>
              <a:rPr lang="en-US" sz="2400" i="1" dirty="0" smtClean="0">
                <a:solidFill>
                  <a:prstClr val="black"/>
                </a:solidFill>
                <a:latin typeface="Century Gothic" panose="020B0502020202020204" pitchFamily="34" charset="0"/>
              </a:rPr>
              <a:t>Put off your old self, which belongs to your former manner of life and is corrupt through deceitful desires, … put on the new self, created after the </a:t>
            </a:r>
            <a:r>
              <a:rPr lang="en-US" sz="2400" i="1" dirty="0">
                <a:solidFill>
                  <a:prstClr val="black"/>
                </a:solidFill>
                <a:latin typeface="Century Gothic" panose="020B0502020202020204" pitchFamily="34" charset="0"/>
              </a:rPr>
              <a:t>likeness of God (</a:t>
            </a:r>
            <a:r>
              <a:rPr lang="en-US" sz="2400" i="1" dirty="0" err="1">
                <a:solidFill>
                  <a:prstClr val="black"/>
                </a:solidFill>
                <a:latin typeface="Century Gothic" panose="020B0502020202020204" pitchFamily="34" charset="0"/>
              </a:rPr>
              <a:t>Eph</a:t>
            </a:r>
            <a:r>
              <a:rPr lang="en-US" sz="2400" i="1" dirty="0">
                <a:solidFill>
                  <a:prstClr val="black"/>
                </a:solidFill>
                <a:latin typeface="Century Gothic" panose="020B0502020202020204" pitchFamily="34" charset="0"/>
              </a:rPr>
              <a:t> 4:22–24) </a:t>
            </a:r>
          </a:p>
          <a:p>
            <a:pPr marL="182563" indent="-182563" eaLnBrk="1" hangingPunct="1"/>
            <a:r>
              <a:rPr lang="en-ZA" sz="2400" i="1" dirty="0" smtClean="0">
                <a:solidFill>
                  <a:prstClr val="black"/>
                </a:solidFill>
                <a:latin typeface="Century Gothic" panose="020B0502020202020204" pitchFamily="34" charset="0"/>
              </a:rPr>
              <a:t>But </a:t>
            </a:r>
            <a:r>
              <a:rPr lang="en-ZA" sz="2400" b="1" dirty="0">
                <a:solidFill>
                  <a:schemeClr val="accent1"/>
                </a:solidFill>
                <a:latin typeface="Century Gothic" panose="020B0502020202020204" pitchFamily="34" charset="0"/>
              </a:rPr>
              <a:t>put on the Lord Jesus</a:t>
            </a:r>
            <a:r>
              <a:rPr lang="en-ZA" sz="2400" i="1" dirty="0">
                <a:solidFill>
                  <a:prstClr val="black"/>
                </a:solidFill>
                <a:latin typeface="Century Gothic" panose="020B0502020202020204" pitchFamily="34" charset="0"/>
              </a:rPr>
              <a:t> Christ, and </a:t>
            </a:r>
            <a:r>
              <a:rPr lang="en-ZA" sz="2400" b="1" dirty="0">
                <a:solidFill>
                  <a:schemeClr val="accent1"/>
                </a:solidFill>
                <a:latin typeface="Century Gothic" panose="020B0502020202020204" pitchFamily="34" charset="0"/>
              </a:rPr>
              <a:t>make no provision for the flesh</a:t>
            </a:r>
            <a:r>
              <a:rPr lang="en-ZA" sz="2400" i="1" dirty="0">
                <a:solidFill>
                  <a:prstClr val="black"/>
                </a:solidFill>
                <a:latin typeface="Century Gothic" panose="020B0502020202020204" pitchFamily="34" charset="0"/>
              </a:rPr>
              <a:t>, to gratify its desires (Ro 13:14)</a:t>
            </a:r>
          </a:p>
          <a:p>
            <a:pPr marL="182563" indent="-182563" eaLnBrk="1" hangingPunct="1"/>
            <a:r>
              <a:rPr lang="en-ZA" sz="2400" i="1" dirty="0" smtClean="0">
                <a:solidFill>
                  <a:prstClr val="black"/>
                </a:solidFill>
                <a:latin typeface="Century Gothic" panose="020B0502020202020204" pitchFamily="34" charset="0"/>
              </a:rPr>
              <a:t>… it </a:t>
            </a:r>
            <a:r>
              <a:rPr lang="en-ZA" sz="2400" i="1" dirty="0">
                <a:solidFill>
                  <a:prstClr val="black"/>
                </a:solidFill>
                <a:latin typeface="Century Gothic" panose="020B0502020202020204" pitchFamily="34" charset="0"/>
              </a:rPr>
              <a:t>is </a:t>
            </a:r>
            <a:r>
              <a:rPr lang="en-ZA" sz="2400" b="1" dirty="0">
                <a:solidFill>
                  <a:schemeClr val="accent1"/>
                </a:solidFill>
                <a:latin typeface="Century Gothic" panose="020B0502020202020204" pitchFamily="34" charset="0"/>
              </a:rPr>
              <a:t>God </a:t>
            </a:r>
            <a:r>
              <a:rPr lang="en-ZA" sz="2400" i="1" dirty="0">
                <a:solidFill>
                  <a:prstClr val="black"/>
                </a:solidFill>
                <a:latin typeface="Century Gothic" panose="020B0502020202020204" pitchFamily="34" charset="0"/>
              </a:rPr>
              <a:t>who </a:t>
            </a:r>
            <a:r>
              <a:rPr lang="en-ZA" sz="2400" b="1" dirty="0">
                <a:solidFill>
                  <a:schemeClr val="accent1"/>
                </a:solidFill>
                <a:latin typeface="Century Gothic" panose="020B0502020202020204" pitchFamily="34" charset="0"/>
              </a:rPr>
              <a:t>works in you</a:t>
            </a:r>
            <a:r>
              <a:rPr lang="en-ZA" sz="2400" i="1" dirty="0">
                <a:solidFill>
                  <a:prstClr val="black"/>
                </a:solidFill>
                <a:latin typeface="Century Gothic" panose="020B0502020202020204" pitchFamily="34" charset="0"/>
              </a:rPr>
              <a:t>, both to will and to work for his good pleasure. (</a:t>
            </a:r>
            <a:r>
              <a:rPr lang="en-ZA" sz="2400" i="1" dirty="0" err="1">
                <a:solidFill>
                  <a:prstClr val="black"/>
                </a:solidFill>
                <a:latin typeface="Century Gothic" panose="020B0502020202020204" pitchFamily="34" charset="0"/>
              </a:rPr>
              <a:t>Php</a:t>
            </a:r>
            <a:r>
              <a:rPr lang="en-ZA" sz="2400" i="1" dirty="0">
                <a:solidFill>
                  <a:prstClr val="black"/>
                </a:solidFill>
                <a:latin typeface="Century Gothic" panose="020B0502020202020204" pitchFamily="34" charset="0"/>
              </a:rPr>
              <a:t> 2:12–13) </a:t>
            </a:r>
          </a:p>
          <a:p>
            <a:pPr marL="182563" indent="-182563" eaLnBrk="1" hangingPunct="1"/>
            <a:endParaRPr lang="en-US" sz="2400" i="1" dirty="0">
              <a:solidFill>
                <a:prstClr val="black"/>
              </a:solidFill>
              <a:latin typeface="Century Gothic" panose="020B0502020202020204" pitchFamily="34" charset="0"/>
            </a:endParaRPr>
          </a:p>
        </p:txBody>
      </p:sp>
      <p:sp>
        <p:nvSpPr>
          <p:cNvPr id="9" name="Rounded Rectangle 8"/>
          <p:cNvSpPr/>
          <p:nvPr/>
        </p:nvSpPr>
        <p:spPr>
          <a:xfrm>
            <a:off x="2101081" y="1136327"/>
            <a:ext cx="1160279" cy="323850"/>
          </a:xfrm>
          <a:prstGeom prst="roundRect">
            <a:avLst/>
          </a:prstGeom>
          <a:noFill/>
          <a:ln w="38100">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ctr">
              <a:spcBef>
                <a:spcPct val="0"/>
              </a:spcBef>
              <a:spcAft>
                <a:spcPct val="0"/>
              </a:spcAft>
            </a:pPr>
            <a:endParaRPr lang="en-ZA" sz="2400" b="1" dirty="0">
              <a:solidFill>
                <a:prstClr val="white"/>
              </a:solidFill>
              <a:latin typeface="Arial" pitchFamily="34" charset="0"/>
              <a:cs typeface="Arial" pitchFamily="34" charset="0"/>
            </a:endParaRPr>
          </a:p>
        </p:txBody>
      </p:sp>
      <p:sp>
        <p:nvSpPr>
          <p:cNvPr id="10" name="Rounded Rectangle 9"/>
          <p:cNvSpPr/>
          <p:nvPr/>
        </p:nvSpPr>
        <p:spPr>
          <a:xfrm>
            <a:off x="1955171" y="2247889"/>
            <a:ext cx="1324175" cy="323850"/>
          </a:xfrm>
          <a:prstGeom prst="roundRect">
            <a:avLst/>
          </a:prstGeom>
          <a:noFill/>
          <a:ln w="38100">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ctr">
              <a:spcBef>
                <a:spcPct val="0"/>
              </a:spcBef>
              <a:spcAft>
                <a:spcPct val="0"/>
              </a:spcAft>
            </a:pPr>
            <a:endParaRPr lang="en-ZA" sz="2400" b="1" dirty="0">
              <a:solidFill>
                <a:prstClr val="white"/>
              </a:solidFill>
              <a:latin typeface="Arial" pitchFamily="34" charset="0"/>
              <a:cs typeface="Arial" pitchFamily="34" charset="0"/>
            </a:endParaRPr>
          </a:p>
        </p:txBody>
      </p:sp>
      <p:sp>
        <p:nvSpPr>
          <p:cNvPr id="15" name="Rounded Rectangle 14"/>
          <p:cNvSpPr/>
          <p:nvPr/>
        </p:nvSpPr>
        <p:spPr>
          <a:xfrm>
            <a:off x="352225" y="1123939"/>
            <a:ext cx="1004136" cy="323850"/>
          </a:xfrm>
          <a:prstGeom prst="roundRect">
            <a:avLst/>
          </a:prstGeom>
          <a:no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ctr">
              <a:spcBef>
                <a:spcPct val="0"/>
              </a:spcBef>
              <a:spcAft>
                <a:spcPct val="0"/>
              </a:spcAft>
            </a:pPr>
            <a:endParaRPr lang="en-ZA" sz="2400" b="1" dirty="0">
              <a:solidFill>
                <a:prstClr val="white"/>
              </a:solidFill>
              <a:latin typeface="Arial" pitchFamily="34" charset="0"/>
              <a:cs typeface="Arial" pitchFamily="34" charset="0"/>
            </a:endParaRPr>
          </a:p>
        </p:txBody>
      </p:sp>
      <p:sp>
        <p:nvSpPr>
          <p:cNvPr id="16" name="Rounded Rectangle 15"/>
          <p:cNvSpPr/>
          <p:nvPr/>
        </p:nvSpPr>
        <p:spPr>
          <a:xfrm>
            <a:off x="342699" y="2247889"/>
            <a:ext cx="1004136" cy="323850"/>
          </a:xfrm>
          <a:prstGeom prst="roundRect">
            <a:avLst/>
          </a:prstGeom>
          <a:no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ctr">
              <a:spcBef>
                <a:spcPct val="0"/>
              </a:spcBef>
              <a:spcAft>
                <a:spcPct val="0"/>
              </a:spcAft>
            </a:pPr>
            <a:endParaRPr lang="en-ZA" sz="2400" b="1" dirty="0">
              <a:solidFill>
                <a:prstClr val="white"/>
              </a:solidFill>
              <a:latin typeface="Arial" pitchFamily="34" charset="0"/>
              <a:cs typeface="Arial" pitchFamily="34" charset="0"/>
            </a:endParaRPr>
          </a:p>
        </p:txBody>
      </p:sp>
      <p:pic>
        <p:nvPicPr>
          <p:cNvPr id="17" name="Picture 12" descr="http://p.twimg.com/Ax875eECMAAmv3i.jpg:large"/>
          <p:cNvPicPr>
            <a:picLocks noChangeAspect="1" noChangeArrowheads="1"/>
          </p:cNvPicPr>
          <p:nvPr/>
        </p:nvPicPr>
        <p:blipFill rotWithShape="1">
          <a:blip r:embed="rId3">
            <a:extLst>
              <a:ext uri="{BEBA8EAE-BF5A-486C-A8C5-ECC9F3942E4B}">
                <a14:imgProps xmlns:a14="http://schemas.microsoft.com/office/drawing/2010/main">
                  <a14:imgLayer r:embed="rId4">
                    <a14:imgEffect>
                      <a14:backgroundRemoval t="0" b="96396" l="901" r="92793">
                        <a14:foregroundMark x1="47447" y1="901" x2="45045" y2="1802"/>
                        <a14:foregroundMark x1="44745" y1="1802" x2="35736" y2="14114"/>
                        <a14:foregroundMark x1="36036" y1="18018" x2="40841" y2="28829"/>
                        <a14:foregroundMark x1="56456" y1="5405" x2="58559" y2="15616"/>
                        <a14:foregroundMark x1="57958" y1="20420" x2="58258" y2="24925"/>
                        <a14:foregroundMark x1="57057" y1="25225" x2="55255" y2="27327"/>
                        <a14:foregroundMark x1="55255" y1="28228" x2="55556" y2="31832"/>
                        <a14:foregroundMark x1="56156" y1="32432" x2="60961" y2="33634"/>
                        <a14:foregroundMark x1="61862" y1="33934" x2="67568" y2="33033"/>
                        <a14:foregroundMark x1="68168" y1="33634" x2="90691" y2="65465"/>
                        <a14:foregroundMark x1="90090" y1="66066" x2="80781" y2="87087"/>
                        <a14:foregroundMark x1="79880" y1="86486" x2="72072" y2="91892"/>
                        <a14:foregroundMark x1="80180" y1="87087" x2="73874" y2="96396"/>
                        <a14:foregroundMark x1="66667" y1="90090" x2="65165" y2="81081"/>
                        <a14:foregroundMark x1="64865" y1="80781" x2="63363" y2="75375"/>
                        <a14:foregroundMark x1="63964" y1="74775" x2="63664" y2="70270"/>
                        <a14:foregroundMark x1="63964" y1="69369" x2="65766" y2="62462"/>
                        <a14:foregroundMark x1="41742" y1="30030" x2="39339" y2="33333"/>
                        <a14:foregroundMark x1="39339" y1="33333" x2="27628" y2="34535"/>
                        <a14:foregroundMark x1="26426" y1="34535" x2="23724" y2="37237"/>
                        <a14:foregroundMark x1="22523" y1="38438" x2="22523" y2="38438"/>
                        <a14:foregroundMark x1="21922" y1="38138" x2="15015" y2="48048"/>
                        <a14:foregroundMark x1="15015" y1="48649" x2="2102" y2="64264"/>
                        <a14:foregroundMark x1="2703" y1="65465" x2="14114" y2="84084"/>
                        <a14:foregroundMark x1="2402" y1="71171" x2="2703" y2="93694"/>
                        <a14:foregroundMark x1="6907" y1="94595" x2="75676" y2="96096"/>
                        <a14:foregroundMark x1="55255" y1="19219" x2="49249" y2="2102"/>
                        <a14:foregroundMark x1="77477" y1="42342" x2="78679" y2="44444"/>
                        <a14:foregroundMark x1="79279" y1="44745" x2="80180" y2="45946"/>
                        <a14:foregroundMark x1="80480" y1="45946" x2="81081" y2="47447"/>
                        <a14:backgroundMark x1="88889" y1="54054" x2="88589" y2="54054"/>
                        <a14:backgroundMark x1="87988" y1="54054" x2="87988" y2="54054"/>
                        <a14:backgroundMark x1="90691" y1="55255" x2="90691" y2="55255"/>
                        <a14:backgroundMark x1="21922" y1="36637" x2="25826" y2="32432"/>
                      </a14:backgroundRemoval>
                    </a14:imgEffect>
                  </a14:imgLayer>
                </a14:imgProps>
              </a:ext>
              <a:ext uri="{28A0092B-C50C-407E-A947-70E740481C1C}">
                <a14:useLocalDpi xmlns:a14="http://schemas.microsoft.com/office/drawing/2010/main" val="0"/>
              </a:ext>
            </a:extLst>
          </a:blip>
          <a:srcRect r="13858" b="10077"/>
          <a:stretch/>
        </p:blipFill>
        <p:spPr bwMode="auto">
          <a:xfrm>
            <a:off x="6245860" y="3791973"/>
            <a:ext cx="2882900" cy="3009435"/>
          </a:xfrm>
          <a:prstGeom prst="rect">
            <a:avLst/>
          </a:prstGeom>
          <a:noFill/>
          <a:ln>
            <a:noFill/>
          </a:ln>
          <a:effectLst>
            <a:softEdge rad="31750"/>
          </a:effectLst>
        </p:spPr>
      </p:pic>
      <p:sp>
        <p:nvSpPr>
          <p:cNvPr id="3076" name="Slide Number Placeholder 4"/>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ea typeface="MS PGothic" pitchFamily="34" charset="-128"/>
              </a:defRPr>
            </a:lvl1pPr>
            <a:lvl2pPr marL="742950" indent="-285750" eaLnBrk="0" hangingPunct="0">
              <a:defRPr>
                <a:solidFill>
                  <a:schemeClr val="tx1"/>
                </a:solidFill>
                <a:latin typeface="Arial" pitchFamily="34" charset="0"/>
                <a:ea typeface="MS PGothic" pitchFamily="34" charset="-128"/>
              </a:defRPr>
            </a:lvl2pPr>
            <a:lvl3pPr marL="1143000" indent="-228600" eaLnBrk="0" hangingPunct="0">
              <a:defRPr>
                <a:solidFill>
                  <a:schemeClr val="tx1"/>
                </a:solidFill>
                <a:latin typeface="Arial" pitchFamily="34" charset="0"/>
                <a:ea typeface="MS PGothic" pitchFamily="34" charset="-128"/>
              </a:defRPr>
            </a:lvl3pPr>
            <a:lvl4pPr marL="1600200" indent="-228600" eaLnBrk="0" hangingPunct="0">
              <a:defRPr>
                <a:solidFill>
                  <a:schemeClr val="tx1"/>
                </a:solidFill>
                <a:latin typeface="Arial" pitchFamily="34" charset="0"/>
                <a:ea typeface="MS PGothic" pitchFamily="34" charset="-128"/>
              </a:defRPr>
            </a:lvl4pPr>
            <a:lvl5pPr marL="2057400" indent="-228600" eaLnBrk="0" hangingPunct="0">
              <a:defRPr>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a:solidFill>
                  <a:schemeClr val="tx1"/>
                </a:solidFill>
                <a:latin typeface="Arial" pitchFamily="34" charset="0"/>
                <a:ea typeface="MS PGothic" pitchFamily="34" charset="-128"/>
              </a:defRPr>
            </a:lvl9pPr>
          </a:lstStyle>
          <a:p>
            <a:pPr eaLnBrk="1" hangingPunct="1"/>
            <a:fld id="{6AC94B87-D427-4173-89B7-F1653470FADE}" type="slidenum">
              <a:rPr lang="en-ZA" smtClean="0">
                <a:solidFill>
                  <a:schemeClr val="bg1">
                    <a:lumMod val="85000"/>
                  </a:schemeClr>
                </a:solidFill>
                <a:latin typeface="Calibri" pitchFamily="34" charset="0"/>
              </a:rPr>
              <a:pPr eaLnBrk="1" hangingPunct="1"/>
              <a:t>34</a:t>
            </a:fld>
            <a:endParaRPr lang="en-ZA" smtClean="0">
              <a:solidFill>
                <a:schemeClr val="bg1">
                  <a:lumMod val="85000"/>
                </a:schemeClr>
              </a:solidFill>
              <a:latin typeface="Calibri" pitchFamily="34" charset="0"/>
            </a:endParaRPr>
          </a:p>
        </p:txBody>
      </p:sp>
      <p:sp>
        <p:nvSpPr>
          <p:cNvPr id="19" name="Rectangle 18"/>
          <p:cNvSpPr/>
          <p:nvPr/>
        </p:nvSpPr>
        <p:spPr>
          <a:xfrm>
            <a:off x="6150910" y="567442"/>
            <a:ext cx="2787797" cy="707886"/>
          </a:xfrm>
          <a:prstGeom prst="rect">
            <a:avLst/>
          </a:prstGeom>
        </p:spPr>
        <p:txBody>
          <a:bodyPr wrap="square">
            <a:spAutoFit/>
          </a:bodyPr>
          <a:lstStyle/>
          <a:p>
            <a:r>
              <a:rPr lang="en-US" sz="4000" b="1" i="1" cap="all" dirty="0" smtClean="0">
                <a:solidFill>
                  <a:schemeClr val="bg1"/>
                </a:solidFill>
                <a:latin typeface="Century Gothic" panose="020B0502020202020204" pitchFamily="34" charset="0"/>
              </a:rPr>
              <a:t>He in you </a:t>
            </a:r>
            <a:endParaRPr lang="en-ZA" sz="4000" cap="all" dirty="0">
              <a:solidFill>
                <a:schemeClr val="bg1"/>
              </a:solidFill>
            </a:endParaRPr>
          </a:p>
        </p:txBody>
      </p:sp>
    </p:spTree>
    <p:extLst>
      <p:ext uri="{BB962C8B-B14F-4D97-AF65-F5344CB8AC3E}">
        <p14:creationId xmlns:p14="http://schemas.microsoft.com/office/powerpoint/2010/main" val="259094497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animEffect transition="in" filter="fade">
                                      <p:cBhvr>
                                        <p:cTn id="7" dur="500"/>
                                        <p:tgtEl>
                                          <p:spTgt spid="8">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8">
                                            <p:txEl>
                                              <p:pRg st="1" end="1"/>
                                            </p:txEl>
                                          </p:spTgt>
                                        </p:tgtEl>
                                        <p:attrNameLst>
                                          <p:attrName>style.visibility</p:attrName>
                                        </p:attrNameLst>
                                      </p:cBhvr>
                                      <p:to>
                                        <p:strVal val="visible"/>
                                      </p:to>
                                    </p:set>
                                    <p:animEffect transition="in" filter="fade">
                                      <p:cBhvr>
                                        <p:cTn id="12" dur="500"/>
                                        <p:tgtEl>
                                          <p:spTgt spid="8">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8">
                                            <p:txEl>
                                              <p:pRg st="2" end="2"/>
                                            </p:txEl>
                                          </p:spTgt>
                                        </p:tgtEl>
                                        <p:attrNameLst>
                                          <p:attrName>style.visibility</p:attrName>
                                        </p:attrNameLst>
                                      </p:cBhvr>
                                      <p:to>
                                        <p:strVal val="visible"/>
                                      </p:to>
                                    </p:set>
                                    <p:animEffect transition="in" filter="fade">
                                      <p:cBhvr>
                                        <p:cTn id="17" dur="500"/>
                                        <p:tgtEl>
                                          <p:spTgt spid="8">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fade">
                                      <p:cBhvr>
                                        <p:cTn id="22" dur="500"/>
                                        <p:tgtEl>
                                          <p:spTgt spid="7"/>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6"/>
                                        </p:tgtEl>
                                        <p:attrNameLst>
                                          <p:attrName>style.visibility</p:attrName>
                                        </p:attrNameLst>
                                      </p:cBhvr>
                                      <p:to>
                                        <p:strVal val="visible"/>
                                      </p:to>
                                    </p:set>
                                    <p:animEffect transition="in" filter="fade">
                                      <p:cBhvr>
                                        <p:cTn id="25" dur="500"/>
                                        <p:tgtEl>
                                          <p:spTgt spid="6"/>
                                        </p:tgtEl>
                                      </p:cBhvr>
                                    </p:animEffect>
                                  </p:childTnLst>
                                </p:cTn>
                              </p:par>
                              <p:par>
                                <p:cTn id="26" presetID="2" presetClass="entr" presetSubtype="4" fill="hold" nodeType="withEffect">
                                  <p:stCondLst>
                                    <p:cond delay="0"/>
                                  </p:stCondLst>
                                  <p:childTnLst>
                                    <p:set>
                                      <p:cBhvr>
                                        <p:cTn id="27" dur="1" fill="hold">
                                          <p:stCondLst>
                                            <p:cond delay="0"/>
                                          </p:stCondLst>
                                        </p:cTn>
                                        <p:tgtEl>
                                          <p:spTgt spid="17"/>
                                        </p:tgtEl>
                                        <p:attrNameLst>
                                          <p:attrName>style.visibility</p:attrName>
                                        </p:attrNameLst>
                                      </p:cBhvr>
                                      <p:to>
                                        <p:strVal val="visible"/>
                                      </p:to>
                                    </p:set>
                                    <p:anim calcmode="lin" valueType="num">
                                      <p:cBhvr additive="base">
                                        <p:cTn id="28" dur="500" fill="hold"/>
                                        <p:tgtEl>
                                          <p:spTgt spid="17"/>
                                        </p:tgtEl>
                                        <p:attrNameLst>
                                          <p:attrName>ppt_x</p:attrName>
                                        </p:attrNameLst>
                                      </p:cBhvr>
                                      <p:tavLst>
                                        <p:tav tm="0">
                                          <p:val>
                                            <p:strVal val="#ppt_x"/>
                                          </p:val>
                                        </p:tav>
                                        <p:tav tm="100000">
                                          <p:val>
                                            <p:strVal val="#ppt_x"/>
                                          </p:val>
                                        </p:tav>
                                      </p:tavLst>
                                    </p:anim>
                                    <p:anim calcmode="lin" valueType="num">
                                      <p:cBhvr additive="base">
                                        <p:cTn id="29" dur="500" fill="hold"/>
                                        <p:tgtEl>
                                          <p:spTgt spid="17"/>
                                        </p:tgtEl>
                                        <p:attrNameLst>
                                          <p:attrName>ppt_y</p:attrName>
                                        </p:attrNameLst>
                                      </p:cBhvr>
                                      <p:tavLst>
                                        <p:tav tm="0">
                                          <p:val>
                                            <p:strVal val="1+#ppt_h/2"/>
                                          </p:val>
                                        </p:tav>
                                        <p:tav tm="100000">
                                          <p:val>
                                            <p:strVal val="#ppt_y"/>
                                          </p:val>
                                        </p:tav>
                                      </p:tavLst>
                                    </p:anim>
                                  </p:childTnLst>
                                </p:cTn>
                              </p:par>
                              <p:par>
                                <p:cTn id="30" presetID="2" presetClass="entr" presetSubtype="4" fill="hold" grpId="0" nodeType="withEffect">
                                  <p:stCondLst>
                                    <p:cond delay="0"/>
                                  </p:stCondLst>
                                  <p:childTnLst>
                                    <p:set>
                                      <p:cBhvr>
                                        <p:cTn id="31" dur="1" fill="hold">
                                          <p:stCondLst>
                                            <p:cond delay="0"/>
                                          </p:stCondLst>
                                        </p:cTn>
                                        <p:tgtEl>
                                          <p:spTgt spid="18"/>
                                        </p:tgtEl>
                                        <p:attrNameLst>
                                          <p:attrName>style.visibility</p:attrName>
                                        </p:attrNameLst>
                                      </p:cBhvr>
                                      <p:to>
                                        <p:strVal val="visible"/>
                                      </p:to>
                                    </p:set>
                                    <p:anim calcmode="lin" valueType="num">
                                      <p:cBhvr additive="base">
                                        <p:cTn id="32" dur="500" fill="hold"/>
                                        <p:tgtEl>
                                          <p:spTgt spid="18"/>
                                        </p:tgtEl>
                                        <p:attrNameLst>
                                          <p:attrName>ppt_x</p:attrName>
                                        </p:attrNameLst>
                                      </p:cBhvr>
                                      <p:tavLst>
                                        <p:tav tm="0">
                                          <p:val>
                                            <p:strVal val="#ppt_x"/>
                                          </p:val>
                                        </p:tav>
                                        <p:tav tm="100000">
                                          <p:val>
                                            <p:strVal val="#ppt_x"/>
                                          </p:val>
                                        </p:tav>
                                      </p:tavLst>
                                    </p:anim>
                                    <p:anim calcmode="lin" valueType="num">
                                      <p:cBhvr additive="base">
                                        <p:cTn id="33" dur="500" fill="hold"/>
                                        <p:tgtEl>
                                          <p:spTgt spid="18"/>
                                        </p:tgtEl>
                                        <p:attrNameLst>
                                          <p:attrName>ppt_y</p:attrName>
                                        </p:attrNameLst>
                                      </p:cBhvr>
                                      <p:tavLst>
                                        <p:tav tm="0">
                                          <p:val>
                                            <p:strVal val="1+#ppt_h/2"/>
                                          </p:val>
                                        </p:tav>
                                        <p:tav tm="100000">
                                          <p:val>
                                            <p:strVal val="#ppt_y"/>
                                          </p:val>
                                        </p:tav>
                                      </p:tavLst>
                                    </p:anim>
                                  </p:childTnLst>
                                </p:cTn>
                              </p:par>
                              <p:par>
                                <p:cTn id="34" presetID="2" presetClass="entr" presetSubtype="4" fill="hold" grpId="0" nodeType="withEffect">
                                  <p:stCondLst>
                                    <p:cond delay="0"/>
                                  </p:stCondLst>
                                  <p:childTnLst>
                                    <p:set>
                                      <p:cBhvr>
                                        <p:cTn id="35" dur="1" fill="hold">
                                          <p:stCondLst>
                                            <p:cond delay="0"/>
                                          </p:stCondLst>
                                        </p:cTn>
                                        <p:tgtEl>
                                          <p:spTgt spid="19"/>
                                        </p:tgtEl>
                                        <p:attrNameLst>
                                          <p:attrName>style.visibility</p:attrName>
                                        </p:attrNameLst>
                                      </p:cBhvr>
                                      <p:to>
                                        <p:strVal val="visible"/>
                                      </p:to>
                                    </p:set>
                                    <p:anim calcmode="lin" valueType="num">
                                      <p:cBhvr additive="base">
                                        <p:cTn id="36" dur="500" fill="hold"/>
                                        <p:tgtEl>
                                          <p:spTgt spid="19"/>
                                        </p:tgtEl>
                                        <p:attrNameLst>
                                          <p:attrName>ppt_x</p:attrName>
                                        </p:attrNameLst>
                                      </p:cBhvr>
                                      <p:tavLst>
                                        <p:tav tm="0">
                                          <p:val>
                                            <p:strVal val="#ppt_x"/>
                                          </p:val>
                                        </p:tav>
                                        <p:tav tm="100000">
                                          <p:val>
                                            <p:strVal val="#ppt_x"/>
                                          </p:val>
                                        </p:tav>
                                      </p:tavLst>
                                    </p:anim>
                                    <p:anim calcmode="lin" valueType="num">
                                      <p:cBhvr additive="base">
                                        <p:cTn id="37" dur="500" fill="hold"/>
                                        <p:tgtEl>
                                          <p:spTgt spid="1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6" grpId="0" animBg="1"/>
      <p:bldP spid="7" grpId="0" animBg="1"/>
      <p:bldP spid="8" grpId="0" uiExpand="1" build="p"/>
      <p:bldP spid="19"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019300" y="128588"/>
            <a:ext cx="7124700" cy="504825"/>
          </a:xfrm>
        </p:spPr>
        <p:txBody>
          <a:bodyPr/>
          <a:lstStyle/>
          <a:p>
            <a:pPr fontAlgn="ctr"/>
            <a:r>
              <a:rPr lang="en-US" dirty="0" smtClean="0"/>
              <a:t>P6. The </a:t>
            </a:r>
            <a:r>
              <a:rPr lang="en-US" u="sng" dirty="0" smtClean="0"/>
              <a:t>first way</a:t>
            </a:r>
            <a:r>
              <a:rPr lang="en-US" dirty="0" smtClean="0"/>
              <a:t> we do this is to ask </a:t>
            </a:r>
            <a:r>
              <a:rPr lang="en-US" dirty="0"/>
              <a:t>for the Baptism of the Holy Spirit, which is Power from on High to fulfill our calling</a:t>
            </a:r>
            <a:endParaRPr lang="en-ZA" dirty="0"/>
          </a:p>
        </p:txBody>
      </p:sp>
      <p:sp>
        <p:nvSpPr>
          <p:cNvPr id="3" name="Content Placeholder 2"/>
          <p:cNvSpPr>
            <a:spLocks noGrp="1"/>
          </p:cNvSpPr>
          <p:nvPr>
            <p:ph idx="1"/>
          </p:nvPr>
        </p:nvSpPr>
        <p:spPr>
          <a:xfrm>
            <a:off x="673100" y="2873834"/>
            <a:ext cx="8470900" cy="2830287"/>
          </a:xfrm>
        </p:spPr>
        <p:txBody>
          <a:bodyPr/>
          <a:lstStyle/>
          <a:p>
            <a:r>
              <a:rPr lang="en-US" sz="2400" i="1" dirty="0" smtClean="0"/>
              <a:t>And </a:t>
            </a:r>
            <a:r>
              <a:rPr lang="en-US" sz="2400" i="1" dirty="0"/>
              <a:t>while staying with them </a:t>
            </a:r>
            <a:r>
              <a:rPr lang="en-US" sz="2400" b="1" i="1" u="sng" dirty="0">
                <a:solidFill>
                  <a:schemeClr val="accent1"/>
                </a:solidFill>
              </a:rPr>
              <a:t>he ordered them not to depart from Jerusalem</a:t>
            </a:r>
            <a:r>
              <a:rPr lang="en-US" sz="2400" i="1" dirty="0"/>
              <a:t>, but to </a:t>
            </a:r>
            <a:r>
              <a:rPr lang="en-US" sz="2400" b="1" i="1" u="sng" dirty="0">
                <a:solidFill>
                  <a:schemeClr val="accent1"/>
                </a:solidFill>
              </a:rPr>
              <a:t>wait for </a:t>
            </a:r>
            <a:r>
              <a:rPr lang="en-US" sz="2400" b="1" i="1" dirty="0">
                <a:solidFill>
                  <a:schemeClr val="accent1"/>
                </a:solidFill>
              </a:rPr>
              <a:t>the promise of the Father</a:t>
            </a:r>
            <a:r>
              <a:rPr lang="en-US" sz="2400" i="1" dirty="0"/>
              <a:t>, which, he said, </a:t>
            </a:r>
            <a:r>
              <a:rPr lang="en-US" sz="2400" i="1" dirty="0" smtClean="0"/>
              <a:t>“… you </a:t>
            </a:r>
            <a:r>
              <a:rPr lang="en-US" sz="2400" i="1" dirty="0"/>
              <a:t>will be </a:t>
            </a:r>
            <a:r>
              <a:rPr lang="en-US" sz="2400" b="1" i="1" u="sng" dirty="0">
                <a:solidFill>
                  <a:schemeClr val="accent1"/>
                </a:solidFill>
              </a:rPr>
              <a:t>baptized with the Holy Spirit</a:t>
            </a:r>
            <a:r>
              <a:rPr lang="en-US" sz="2400" b="1" i="1" dirty="0" smtClean="0">
                <a:solidFill>
                  <a:schemeClr val="accent1"/>
                </a:solidFill>
              </a:rPr>
              <a:t> </a:t>
            </a:r>
            <a:r>
              <a:rPr lang="en-US" sz="2400" i="1" dirty="0"/>
              <a:t>not many days from </a:t>
            </a:r>
            <a:r>
              <a:rPr lang="en-US" sz="2400" i="1" dirty="0" smtClean="0"/>
              <a:t>now… you </a:t>
            </a:r>
            <a:r>
              <a:rPr lang="en-US" sz="2400" i="1" dirty="0"/>
              <a:t>will </a:t>
            </a:r>
            <a:r>
              <a:rPr lang="en-US" sz="2400" b="1" i="1" dirty="0">
                <a:solidFill>
                  <a:schemeClr val="accent1"/>
                </a:solidFill>
              </a:rPr>
              <a:t>receive </a:t>
            </a:r>
            <a:r>
              <a:rPr lang="en-US" sz="2400" b="1" i="1" u="sng" dirty="0">
                <a:solidFill>
                  <a:schemeClr val="accent1"/>
                </a:solidFill>
              </a:rPr>
              <a:t>power</a:t>
            </a:r>
            <a:r>
              <a:rPr lang="en-US" sz="2400" b="1" i="1" dirty="0">
                <a:solidFill>
                  <a:schemeClr val="accent1"/>
                </a:solidFill>
              </a:rPr>
              <a:t> </a:t>
            </a:r>
            <a:r>
              <a:rPr lang="en-US" sz="2400" i="1" dirty="0" smtClean="0"/>
              <a:t>when </a:t>
            </a:r>
            <a:r>
              <a:rPr lang="en-US" sz="2400" i="1" dirty="0"/>
              <a:t>the </a:t>
            </a:r>
            <a:r>
              <a:rPr lang="en-US" sz="2400" b="1" i="1" u="sng" dirty="0">
                <a:solidFill>
                  <a:schemeClr val="accent1"/>
                </a:solidFill>
              </a:rPr>
              <a:t>Holy Spirit has come upon you</a:t>
            </a:r>
            <a:r>
              <a:rPr lang="en-US" sz="2400" i="1" dirty="0"/>
              <a:t>, and </a:t>
            </a:r>
            <a:r>
              <a:rPr lang="en-US" sz="2400" i="1" dirty="0" smtClean="0"/>
              <a:t>then you </a:t>
            </a:r>
            <a:r>
              <a:rPr lang="en-US" sz="2400" i="1" dirty="0"/>
              <a:t>will be my witnesses in Jerusalem and in all Judea and Samaria, and to the end of the earth.” </a:t>
            </a:r>
            <a:r>
              <a:rPr lang="en-US" sz="2400" dirty="0"/>
              <a:t>(Ac </a:t>
            </a:r>
            <a:r>
              <a:rPr lang="en-US" sz="2400" dirty="0" smtClean="0"/>
              <a:t>1:8 – </a:t>
            </a:r>
            <a:r>
              <a:rPr lang="en-US" sz="2400" i="1" dirty="0" smtClean="0"/>
              <a:t>cf. </a:t>
            </a:r>
            <a:r>
              <a:rPr lang="en-US" sz="2400" i="1" dirty="0" err="1" smtClean="0"/>
              <a:t>Lk</a:t>
            </a:r>
            <a:r>
              <a:rPr lang="en-US" sz="2400" i="1" dirty="0" smtClean="0"/>
              <a:t> </a:t>
            </a:r>
            <a:r>
              <a:rPr lang="en-US" sz="2400" i="1" dirty="0"/>
              <a:t>24:46–49</a:t>
            </a:r>
            <a:r>
              <a:rPr lang="en-US" sz="2400" dirty="0"/>
              <a:t>) </a:t>
            </a:r>
            <a:endParaRPr lang="en-US" sz="2400" i="1" dirty="0"/>
          </a:p>
        </p:txBody>
      </p:sp>
      <p:sp>
        <p:nvSpPr>
          <p:cNvPr id="4" name="Slide Number Placeholder 3"/>
          <p:cNvSpPr>
            <a:spLocks noGrp="1"/>
          </p:cNvSpPr>
          <p:nvPr>
            <p:ph type="sldNum" sz="quarter" idx="12"/>
          </p:nvPr>
        </p:nvSpPr>
        <p:spPr/>
        <p:txBody>
          <a:bodyPr/>
          <a:lstStyle/>
          <a:p>
            <a:pPr>
              <a:defRPr/>
            </a:pPr>
            <a:fld id="{9B69759B-C1D9-417C-9B4A-0F717375400C}" type="slidenum">
              <a:rPr lang="en-ZA" smtClean="0"/>
              <a:pPr>
                <a:defRPr/>
              </a:pPr>
              <a:t>35</a:t>
            </a:fld>
            <a:endParaRPr lang="en-ZA"/>
          </a:p>
        </p:txBody>
      </p:sp>
      <p:sp>
        <p:nvSpPr>
          <p:cNvPr id="5" name="Oval 4"/>
          <p:cNvSpPr/>
          <p:nvPr/>
        </p:nvSpPr>
        <p:spPr>
          <a:xfrm>
            <a:off x="3883321" y="1633354"/>
            <a:ext cx="346841" cy="315311"/>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ctr">
              <a:spcBef>
                <a:spcPct val="0"/>
              </a:spcBef>
              <a:spcAft>
                <a:spcPct val="0"/>
              </a:spcAft>
            </a:pPr>
            <a:r>
              <a:rPr lang="en-US" sz="2400" b="1" dirty="0">
                <a:solidFill>
                  <a:prstClr val="white"/>
                </a:solidFill>
                <a:latin typeface="Arial" pitchFamily="34" charset="0"/>
                <a:cs typeface="Arial" pitchFamily="34" charset="0"/>
              </a:rPr>
              <a:t>a</a:t>
            </a:r>
            <a:endParaRPr lang="en-ZA" sz="2400" b="1" dirty="0">
              <a:solidFill>
                <a:prstClr val="white"/>
              </a:solidFill>
              <a:latin typeface="Arial" pitchFamily="34" charset="0"/>
              <a:cs typeface="Arial" pitchFamily="34" charset="0"/>
            </a:endParaRPr>
          </a:p>
        </p:txBody>
      </p:sp>
      <p:sp>
        <p:nvSpPr>
          <p:cNvPr id="6" name="Oval 5"/>
          <p:cNvSpPr/>
          <p:nvPr/>
        </p:nvSpPr>
        <p:spPr>
          <a:xfrm>
            <a:off x="4319500" y="1633354"/>
            <a:ext cx="346841" cy="315311"/>
          </a:xfrm>
          <a:prstGeom prst="ellipse">
            <a:avLst/>
          </a:pr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ctr">
              <a:spcBef>
                <a:spcPct val="0"/>
              </a:spcBef>
              <a:spcAft>
                <a:spcPct val="0"/>
              </a:spcAft>
            </a:pPr>
            <a:r>
              <a:rPr lang="en-US" sz="2400" b="1" dirty="0">
                <a:solidFill>
                  <a:prstClr val="white"/>
                </a:solidFill>
                <a:latin typeface="Arial" pitchFamily="34" charset="0"/>
                <a:cs typeface="Arial" pitchFamily="34" charset="0"/>
              </a:rPr>
              <a:t> </a:t>
            </a:r>
            <a:endParaRPr lang="en-ZA" sz="2400" b="1" dirty="0">
              <a:solidFill>
                <a:prstClr val="white"/>
              </a:solidFill>
              <a:latin typeface="Arial" pitchFamily="34" charset="0"/>
              <a:cs typeface="Arial" pitchFamily="34" charset="0"/>
            </a:endParaRPr>
          </a:p>
        </p:txBody>
      </p:sp>
      <p:sp>
        <p:nvSpPr>
          <p:cNvPr id="7" name="Oval 6"/>
          <p:cNvSpPr/>
          <p:nvPr/>
        </p:nvSpPr>
        <p:spPr>
          <a:xfrm>
            <a:off x="4755679" y="1633354"/>
            <a:ext cx="346841" cy="315311"/>
          </a:xfrm>
          <a:prstGeom prst="ellipse">
            <a:avLst/>
          </a:pr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ctr">
              <a:spcBef>
                <a:spcPct val="0"/>
              </a:spcBef>
              <a:spcAft>
                <a:spcPct val="0"/>
              </a:spcAft>
            </a:pPr>
            <a:endParaRPr lang="en-ZA" sz="2400" b="1" dirty="0">
              <a:solidFill>
                <a:prstClr val="white"/>
              </a:solidFill>
              <a:latin typeface="Arial" pitchFamily="34" charset="0"/>
              <a:cs typeface="Arial" pitchFamily="34" charset="0"/>
            </a:endParaRPr>
          </a:p>
        </p:txBody>
      </p:sp>
      <p:sp>
        <p:nvSpPr>
          <p:cNvPr id="10" name="Rectangle 9"/>
          <p:cNvSpPr/>
          <p:nvPr/>
        </p:nvSpPr>
        <p:spPr>
          <a:xfrm>
            <a:off x="268885" y="1988857"/>
            <a:ext cx="8875115" cy="830997"/>
          </a:xfrm>
          <a:prstGeom prst="rect">
            <a:avLst/>
          </a:prstGeom>
        </p:spPr>
        <p:txBody>
          <a:bodyPr wrap="square">
            <a:spAutoFit/>
          </a:bodyPr>
          <a:lstStyle/>
          <a:p>
            <a:pPr marL="457200" indent="-457200" fontAlgn="base">
              <a:spcBef>
                <a:spcPct val="0"/>
              </a:spcBef>
              <a:spcAft>
                <a:spcPct val="0"/>
              </a:spcAft>
              <a:buFontTx/>
              <a:buAutoNum type="alphaLcPeriod"/>
            </a:pPr>
            <a:r>
              <a:rPr lang="en-US" sz="2400" b="1" dirty="0">
                <a:solidFill>
                  <a:prstClr val="black"/>
                </a:solidFill>
                <a:latin typeface="Century Gothic" panose="020B0502020202020204" pitchFamily="34" charset="0"/>
                <a:ea typeface="MS PGothic" pitchFamily="34" charset="-128"/>
              </a:rPr>
              <a:t>Jesus told us not to pursue our calling without receiving Power from on High – the Baptism of the Spirit</a:t>
            </a:r>
          </a:p>
        </p:txBody>
      </p:sp>
      <p:sp>
        <p:nvSpPr>
          <p:cNvPr id="11" name="Oval 10"/>
          <p:cNvSpPr/>
          <p:nvPr/>
        </p:nvSpPr>
        <p:spPr>
          <a:xfrm>
            <a:off x="5178719" y="1628408"/>
            <a:ext cx="346841" cy="315311"/>
          </a:xfrm>
          <a:prstGeom prst="ellipse">
            <a:avLst/>
          </a:pr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ctr">
              <a:spcBef>
                <a:spcPct val="0"/>
              </a:spcBef>
              <a:spcAft>
                <a:spcPct val="0"/>
              </a:spcAft>
            </a:pPr>
            <a:r>
              <a:rPr lang="en-US" sz="2400" b="1" dirty="0">
                <a:solidFill>
                  <a:prstClr val="white"/>
                </a:solidFill>
                <a:latin typeface="Arial" pitchFamily="34" charset="0"/>
                <a:cs typeface="Arial" pitchFamily="34" charset="0"/>
              </a:rPr>
              <a:t> </a:t>
            </a:r>
            <a:endParaRPr lang="en-ZA" sz="2400" b="1" dirty="0">
              <a:solidFill>
                <a:prstClr val="white"/>
              </a:solidFill>
              <a:latin typeface="Arial" pitchFamily="34" charset="0"/>
              <a:cs typeface="Arial" pitchFamily="34" charset="0"/>
            </a:endParaRPr>
          </a:p>
        </p:txBody>
      </p:sp>
      <p:sp>
        <p:nvSpPr>
          <p:cNvPr id="8" name="Oval 7"/>
          <p:cNvSpPr/>
          <p:nvPr/>
        </p:nvSpPr>
        <p:spPr>
          <a:xfrm>
            <a:off x="152400" y="146050"/>
            <a:ext cx="1028700" cy="546100"/>
          </a:xfrm>
          <a:prstGeom prst="ellipse">
            <a:avLst/>
          </a:prstGeom>
          <a:solidFill>
            <a:schemeClr val="tx2"/>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ctr"/>
            <a:r>
              <a:rPr lang="en-ZA" sz="3200" b="1" i="1" dirty="0" smtClean="0">
                <a:solidFill>
                  <a:schemeClr val="bg1"/>
                </a:solidFill>
              </a:rPr>
              <a:t>1</a:t>
            </a:r>
            <a:endParaRPr lang="en-ZA" sz="3200" b="1" i="1" dirty="0">
              <a:solidFill>
                <a:schemeClr val="bg1"/>
              </a:solidFill>
            </a:endParaRPr>
          </a:p>
        </p:txBody>
      </p:sp>
      <p:sp>
        <p:nvSpPr>
          <p:cNvPr id="12" name="Oval 11"/>
          <p:cNvSpPr/>
          <p:nvPr/>
        </p:nvSpPr>
        <p:spPr>
          <a:xfrm>
            <a:off x="476249" y="413183"/>
            <a:ext cx="1028700" cy="546100"/>
          </a:xfrm>
          <a:prstGeom prst="ellipse">
            <a:avLst/>
          </a:prstGeom>
          <a:solidFill>
            <a:schemeClr val="bg1">
              <a:lumMod val="65000"/>
            </a:scheme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ctr"/>
            <a:r>
              <a:rPr lang="en-ZA" sz="3200" b="1" i="1" dirty="0" smtClean="0">
                <a:solidFill>
                  <a:schemeClr val="tx2"/>
                </a:solidFill>
              </a:rPr>
              <a:t>2</a:t>
            </a:r>
            <a:endParaRPr lang="en-ZA" sz="3200" b="1" i="1" dirty="0">
              <a:solidFill>
                <a:schemeClr val="tx2"/>
              </a:solidFill>
            </a:endParaRPr>
          </a:p>
        </p:txBody>
      </p:sp>
      <p:sp>
        <p:nvSpPr>
          <p:cNvPr id="13" name="Oval 12"/>
          <p:cNvSpPr/>
          <p:nvPr/>
        </p:nvSpPr>
        <p:spPr>
          <a:xfrm>
            <a:off x="800098" y="680316"/>
            <a:ext cx="1028700" cy="546100"/>
          </a:xfrm>
          <a:prstGeom prst="ellipse">
            <a:avLst/>
          </a:prstGeom>
          <a:solidFill>
            <a:schemeClr val="bg1">
              <a:lumMod val="65000"/>
            </a:scheme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ctr"/>
            <a:r>
              <a:rPr lang="en-ZA" sz="3200" b="1" i="1" dirty="0" smtClean="0">
                <a:solidFill>
                  <a:schemeClr val="tx2"/>
                </a:solidFill>
              </a:rPr>
              <a:t>3</a:t>
            </a:r>
            <a:endParaRPr lang="en-ZA" sz="3200" b="1" i="1" dirty="0">
              <a:solidFill>
                <a:schemeClr val="tx2"/>
              </a:solidFill>
            </a:endParaRPr>
          </a:p>
        </p:txBody>
      </p:sp>
      <p:sp>
        <p:nvSpPr>
          <p:cNvPr id="14" name="Oval 13"/>
          <p:cNvSpPr/>
          <p:nvPr/>
        </p:nvSpPr>
        <p:spPr>
          <a:xfrm>
            <a:off x="1123947" y="947450"/>
            <a:ext cx="1028700" cy="546100"/>
          </a:xfrm>
          <a:prstGeom prst="ellipse">
            <a:avLst/>
          </a:prstGeom>
          <a:solidFill>
            <a:schemeClr val="bg1">
              <a:lumMod val="65000"/>
            </a:scheme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ctr"/>
            <a:r>
              <a:rPr lang="en-ZA" sz="3200" b="1" i="1" dirty="0" smtClean="0">
                <a:solidFill>
                  <a:schemeClr val="tx2"/>
                </a:solidFill>
              </a:rPr>
              <a:t>4</a:t>
            </a:r>
            <a:endParaRPr lang="en-ZA" sz="3200" b="1" i="1" dirty="0">
              <a:solidFill>
                <a:schemeClr val="tx2"/>
              </a:solidFill>
            </a:endParaRPr>
          </a:p>
        </p:txBody>
      </p:sp>
    </p:spTree>
    <p:extLst>
      <p:ext uri="{BB962C8B-B14F-4D97-AF65-F5344CB8AC3E}">
        <p14:creationId xmlns:p14="http://schemas.microsoft.com/office/powerpoint/2010/main" val="311841377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fade">
                                      <p:cBhvr>
                                        <p:cTn id="12" dur="5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10"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ZA" sz="2400" dirty="0">
                <a:solidFill>
                  <a:schemeClr val="bg1">
                    <a:lumMod val="50000"/>
                  </a:schemeClr>
                </a:solidFill>
              </a:rPr>
              <a:t>P6. The first way we do this is to ask for the Baptism of the Holy Spirit, which is Power from on High to </a:t>
            </a:r>
            <a:r>
              <a:rPr lang="en-ZA" sz="2400" dirty="0" err="1">
                <a:solidFill>
                  <a:schemeClr val="bg1">
                    <a:lumMod val="50000"/>
                  </a:schemeClr>
                </a:solidFill>
              </a:rPr>
              <a:t>fulfill</a:t>
            </a:r>
            <a:r>
              <a:rPr lang="en-ZA" sz="2400" dirty="0">
                <a:solidFill>
                  <a:schemeClr val="bg1">
                    <a:lumMod val="50000"/>
                  </a:schemeClr>
                </a:solidFill>
              </a:rPr>
              <a:t> our calling</a:t>
            </a:r>
          </a:p>
        </p:txBody>
      </p:sp>
      <p:sp>
        <p:nvSpPr>
          <p:cNvPr id="3" name="Content Placeholder 2"/>
          <p:cNvSpPr>
            <a:spLocks noGrp="1"/>
          </p:cNvSpPr>
          <p:nvPr>
            <p:ph idx="1"/>
          </p:nvPr>
        </p:nvSpPr>
        <p:spPr>
          <a:xfrm>
            <a:off x="202884" y="2656024"/>
            <a:ext cx="8651202" cy="3615420"/>
          </a:xfrm>
        </p:spPr>
        <p:txBody>
          <a:bodyPr/>
          <a:lstStyle/>
          <a:p>
            <a:pPr marL="180975" indent="-180975"/>
            <a:r>
              <a:rPr lang="en-US" sz="2400" i="1" dirty="0" smtClean="0"/>
              <a:t>But </a:t>
            </a:r>
            <a:r>
              <a:rPr lang="en-US" sz="2400" i="1" dirty="0"/>
              <a:t>to all who did receive him, who believed in his name, he </a:t>
            </a:r>
            <a:r>
              <a:rPr lang="en-US" sz="2400" i="1" dirty="0" smtClean="0"/>
              <a:t>gave </a:t>
            </a:r>
            <a:r>
              <a:rPr lang="en-US" sz="2400" i="1" dirty="0"/>
              <a:t>the right to </a:t>
            </a:r>
            <a:r>
              <a:rPr lang="en-US" sz="2400" b="1" i="1" u="sng" dirty="0">
                <a:solidFill>
                  <a:schemeClr val="accent1"/>
                </a:solidFill>
              </a:rPr>
              <a:t>become</a:t>
            </a:r>
            <a:r>
              <a:rPr lang="en-US" sz="2400" b="1" i="1" dirty="0">
                <a:solidFill>
                  <a:schemeClr val="accent1"/>
                </a:solidFill>
              </a:rPr>
              <a:t> children of God</a:t>
            </a:r>
            <a:r>
              <a:rPr lang="en-US" sz="2400" i="1" dirty="0"/>
              <a:t>, who were born, not of blood nor of the will of the flesh nor of the will of man, but of God. </a:t>
            </a:r>
            <a:r>
              <a:rPr lang="en-US" sz="2400" dirty="0"/>
              <a:t>(</a:t>
            </a:r>
            <a:r>
              <a:rPr lang="en-US" sz="2400" dirty="0" err="1"/>
              <a:t>Jn</a:t>
            </a:r>
            <a:r>
              <a:rPr lang="en-US" sz="2400" dirty="0"/>
              <a:t> </a:t>
            </a:r>
            <a:r>
              <a:rPr lang="en-US" sz="2400" dirty="0" smtClean="0"/>
              <a:t>1:12–13)</a:t>
            </a:r>
            <a:endParaRPr lang="en-US" sz="2400" i="1" dirty="0" smtClean="0"/>
          </a:p>
          <a:p>
            <a:pPr marL="180975" indent="-180975"/>
            <a:r>
              <a:rPr lang="en-US" sz="2400" i="1" dirty="0" smtClean="0"/>
              <a:t>What </a:t>
            </a:r>
            <a:r>
              <a:rPr lang="en-US" sz="2400" b="1" i="1" u="sng" dirty="0">
                <a:solidFill>
                  <a:schemeClr val="accent1"/>
                </a:solidFill>
              </a:rPr>
              <a:t>father</a:t>
            </a:r>
            <a:r>
              <a:rPr lang="en-US" sz="2400" i="1" dirty="0">
                <a:solidFill>
                  <a:schemeClr val="accent1"/>
                </a:solidFill>
              </a:rPr>
              <a:t> </a:t>
            </a:r>
            <a:r>
              <a:rPr lang="en-US" sz="2400" i="1" dirty="0"/>
              <a:t>among you, if his </a:t>
            </a:r>
            <a:r>
              <a:rPr lang="en-US" sz="2400" b="1" i="1" u="sng" dirty="0">
                <a:solidFill>
                  <a:schemeClr val="accent1"/>
                </a:solidFill>
              </a:rPr>
              <a:t>son asks </a:t>
            </a:r>
            <a:r>
              <a:rPr lang="en-US" sz="2400" i="1" dirty="0"/>
              <a:t>for a fish, will instead of a fish give him a serpent; or if he asks for an egg, will give him a scorpion? </a:t>
            </a:r>
            <a:r>
              <a:rPr lang="en-US" sz="2400" i="1" dirty="0" smtClean="0"/>
              <a:t>If </a:t>
            </a:r>
            <a:r>
              <a:rPr lang="en-US" sz="2400" i="1" dirty="0"/>
              <a:t>you then, who are evil, know how to give good gifts to your </a:t>
            </a:r>
            <a:r>
              <a:rPr lang="en-US" sz="2400" b="1" i="1" u="sng" dirty="0">
                <a:solidFill>
                  <a:schemeClr val="accent1"/>
                </a:solidFill>
              </a:rPr>
              <a:t>children</a:t>
            </a:r>
            <a:r>
              <a:rPr lang="en-US" sz="2400" i="1" dirty="0"/>
              <a:t>, how much more will </a:t>
            </a:r>
            <a:r>
              <a:rPr lang="en-US" sz="2400" b="1" i="1" u="sng" dirty="0">
                <a:solidFill>
                  <a:schemeClr val="accent1"/>
                </a:solidFill>
              </a:rPr>
              <a:t>the heavenly Father give the Holy Spirit to those who ask him</a:t>
            </a:r>
            <a:r>
              <a:rPr lang="en-US" sz="2400" b="1" i="1" dirty="0">
                <a:solidFill>
                  <a:schemeClr val="accent1"/>
                </a:solidFill>
              </a:rPr>
              <a:t>!”</a:t>
            </a:r>
            <a:r>
              <a:rPr lang="en-US" sz="2400" i="1" dirty="0"/>
              <a:t> </a:t>
            </a:r>
            <a:r>
              <a:rPr lang="en-US" sz="2400" dirty="0"/>
              <a:t>(</a:t>
            </a:r>
            <a:r>
              <a:rPr lang="en-US" sz="2400" dirty="0" err="1"/>
              <a:t>Lk</a:t>
            </a:r>
            <a:r>
              <a:rPr lang="en-US" sz="2400" dirty="0"/>
              <a:t> 11:1–13) </a:t>
            </a:r>
            <a:endParaRPr lang="en-US" sz="2400" dirty="0" smtClean="0"/>
          </a:p>
        </p:txBody>
      </p:sp>
      <p:sp>
        <p:nvSpPr>
          <p:cNvPr id="4" name="Slide Number Placeholder 3"/>
          <p:cNvSpPr>
            <a:spLocks noGrp="1"/>
          </p:cNvSpPr>
          <p:nvPr>
            <p:ph type="sldNum" sz="quarter" idx="12"/>
          </p:nvPr>
        </p:nvSpPr>
        <p:spPr>
          <a:xfrm>
            <a:off x="6930564" y="6034312"/>
            <a:ext cx="2133600" cy="365125"/>
          </a:xfrm>
        </p:spPr>
        <p:txBody>
          <a:bodyPr/>
          <a:lstStyle/>
          <a:p>
            <a:pPr>
              <a:defRPr/>
            </a:pPr>
            <a:fld id="{9B69759B-C1D9-417C-9B4A-0F717375400C}" type="slidenum">
              <a:rPr lang="en-ZA" smtClean="0"/>
              <a:pPr>
                <a:defRPr/>
              </a:pPr>
              <a:t>36</a:t>
            </a:fld>
            <a:endParaRPr lang="en-ZA"/>
          </a:p>
        </p:txBody>
      </p:sp>
      <p:sp>
        <p:nvSpPr>
          <p:cNvPr id="5" name="Oval 4"/>
          <p:cNvSpPr/>
          <p:nvPr/>
        </p:nvSpPr>
        <p:spPr>
          <a:xfrm>
            <a:off x="3883321" y="1225684"/>
            <a:ext cx="346841" cy="315311"/>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ctr">
              <a:spcBef>
                <a:spcPct val="0"/>
              </a:spcBef>
              <a:spcAft>
                <a:spcPct val="0"/>
              </a:spcAft>
            </a:pPr>
            <a:endParaRPr lang="en-ZA" sz="2400" b="1" dirty="0">
              <a:solidFill>
                <a:prstClr val="white"/>
              </a:solidFill>
              <a:latin typeface="Arial" pitchFamily="34" charset="0"/>
              <a:cs typeface="Arial" pitchFamily="34" charset="0"/>
            </a:endParaRPr>
          </a:p>
        </p:txBody>
      </p:sp>
      <p:sp>
        <p:nvSpPr>
          <p:cNvPr id="6" name="Oval 5"/>
          <p:cNvSpPr/>
          <p:nvPr/>
        </p:nvSpPr>
        <p:spPr>
          <a:xfrm>
            <a:off x="4319500" y="1225684"/>
            <a:ext cx="346841" cy="315311"/>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ctr">
              <a:spcBef>
                <a:spcPct val="0"/>
              </a:spcBef>
              <a:spcAft>
                <a:spcPct val="0"/>
              </a:spcAft>
            </a:pPr>
            <a:r>
              <a:rPr lang="en-US" sz="2400" b="1" dirty="0">
                <a:solidFill>
                  <a:prstClr val="white"/>
                </a:solidFill>
                <a:latin typeface="Arial" pitchFamily="34" charset="0"/>
                <a:cs typeface="Arial" pitchFamily="34" charset="0"/>
              </a:rPr>
              <a:t>b</a:t>
            </a:r>
            <a:endParaRPr lang="en-ZA" sz="2400" b="1" dirty="0">
              <a:solidFill>
                <a:prstClr val="white"/>
              </a:solidFill>
              <a:latin typeface="Arial" pitchFamily="34" charset="0"/>
              <a:cs typeface="Arial" pitchFamily="34" charset="0"/>
            </a:endParaRPr>
          </a:p>
        </p:txBody>
      </p:sp>
      <p:sp>
        <p:nvSpPr>
          <p:cNvPr id="7" name="Oval 6"/>
          <p:cNvSpPr/>
          <p:nvPr/>
        </p:nvSpPr>
        <p:spPr>
          <a:xfrm>
            <a:off x="4755679" y="1225684"/>
            <a:ext cx="346841" cy="315311"/>
          </a:xfrm>
          <a:prstGeom prst="ellipse">
            <a:avLst/>
          </a:pr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ctr">
              <a:spcBef>
                <a:spcPct val="0"/>
              </a:spcBef>
              <a:spcAft>
                <a:spcPct val="0"/>
              </a:spcAft>
            </a:pPr>
            <a:endParaRPr lang="en-ZA" sz="2400" b="1" dirty="0">
              <a:solidFill>
                <a:prstClr val="white"/>
              </a:solidFill>
              <a:latin typeface="Arial" pitchFamily="34" charset="0"/>
              <a:cs typeface="Arial" pitchFamily="34" charset="0"/>
            </a:endParaRPr>
          </a:p>
        </p:txBody>
      </p:sp>
      <p:sp>
        <p:nvSpPr>
          <p:cNvPr id="9" name="Rectangle 8"/>
          <p:cNvSpPr/>
          <p:nvPr/>
        </p:nvSpPr>
        <p:spPr>
          <a:xfrm>
            <a:off x="268885" y="1543087"/>
            <a:ext cx="8585201" cy="830997"/>
          </a:xfrm>
          <a:prstGeom prst="rect">
            <a:avLst/>
          </a:prstGeom>
        </p:spPr>
        <p:txBody>
          <a:bodyPr wrap="square">
            <a:spAutoFit/>
          </a:bodyPr>
          <a:lstStyle/>
          <a:p>
            <a:pPr marL="457200" indent="-457200" fontAlgn="base">
              <a:spcBef>
                <a:spcPct val="0"/>
              </a:spcBef>
              <a:spcAft>
                <a:spcPct val="0"/>
              </a:spcAft>
              <a:buFontTx/>
              <a:buAutoNum type="alphaLcPeriod" startAt="2"/>
            </a:pPr>
            <a:r>
              <a:rPr lang="en-US" sz="2400" b="1" dirty="0">
                <a:solidFill>
                  <a:prstClr val="black"/>
                </a:solidFill>
                <a:latin typeface="Century Gothic" panose="020B0502020202020204" pitchFamily="34" charset="0"/>
                <a:ea typeface="MS PGothic" pitchFamily="34" charset="-128"/>
              </a:rPr>
              <a:t>This </a:t>
            </a:r>
            <a:r>
              <a:rPr lang="en-US" sz="2400" b="1" u="sng" dirty="0">
                <a:solidFill>
                  <a:prstClr val="black"/>
                </a:solidFill>
                <a:latin typeface="Century Gothic" panose="020B0502020202020204" pitchFamily="34" charset="0"/>
                <a:ea typeface="MS PGothic" pitchFamily="34" charset="-128"/>
              </a:rPr>
              <a:t>Baptism</a:t>
            </a:r>
            <a:r>
              <a:rPr lang="en-US" sz="2400" b="1" dirty="0">
                <a:solidFill>
                  <a:prstClr val="black"/>
                </a:solidFill>
                <a:latin typeface="Century Gothic" panose="020B0502020202020204" pitchFamily="34" charset="0"/>
                <a:ea typeface="MS PGothic" pitchFamily="34" charset="-128"/>
              </a:rPr>
              <a:t> in the Spirit comes as a separate experience, after salvation, for those who ask</a:t>
            </a:r>
          </a:p>
        </p:txBody>
      </p:sp>
      <p:sp>
        <p:nvSpPr>
          <p:cNvPr id="10" name="Oval 9"/>
          <p:cNvSpPr/>
          <p:nvPr/>
        </p:nvSpPr>
        <p:spPr>
          <a:xfrm>
            <a:off x="5178720" y="1225684"/>
            <a:ext cx="346841" cy="315311"/>
          </a:xfrm>
          <a:prstGeom prst="ellipse">
            <a:avLst/>
          </a:pr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ctr">
              <a:spcBef>
                <a:spcPct val="0"/>
              </a:spcBef>
              <a:spcAft>
                <a:spcPct val="0"/>
              </a:spcAft>
            </a:pPr>
            <a:r>
              <a:rPr lang="en-US" sz="2400" b="1" dirty="0">
                <a:solidFill>
                  <a:prstClr val="white"/>
                </a:solidFill>
                <a:latin typeface="Arial" pitchFamily="34" charset="0"/>
                <a:cs typeface="Arial" pitchFamily="34" charset="0"/>
              </a:rPr>
              <a:t> </a:t>
            </a:r>
            <a:endParaRPr lang="en-ZA" sz="2400" b="1" dirty="0">
              <a:solidFill>
                <a:prstClr val="white"/>
              </a:solidFill>
              <a:latin typeface="Arial" pitchFamily="34" charset="0"/>
              <a:cs typeface="Arial" pitchFamily="34" charset="0"/>
            </a:endParaRPr>
          </a:p>
        </p:txBody>
      </p:sp>
    </p:spTree>
    <p:extLst>
      <p:ext uri="{BB962C8B-B14F-4D97-AF65-F5344CB8AC3E}">
        <p14:creationId xmlns:p14="http://schemas.microsoft.com/office/powerpoint/2010/main" val="85198131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37.xml><?xml version="1.0" encoding="utf-8"?>
<p:sld xmlns:a="http://schemas.openxmlformats.org/drawingml/2006/main" xmlns:r="http://schemas.openxmlformats.org/officeDocument/2006/relationships" xmlns:p="http://schemas.openxmlformats.org/presentationml/2006/main">
  <p:cSld>
    <p:bg>
      <p:bgPr>
        <a:solidFill>
          <a:schemeClr val="bg1">
            <a:lumMod val="85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ZA" sz="2400" dirty="0">
                <a:solidFill>
                  <a:schemeClr val="bg1">
                    <a:lumMod val="50000"/>
                  </a:schemeClr>
                </a:solidFill>
              </a:rPr>
              <a:t>P6. The first way we do this is to ask for the Baptism of the Holy Spirit, which is Power from on High to </a:t>
            </a:r>
            <a:r>
              <a:rPr lang="en-ZA" sz="2400" dirty="0" err="1">
                <a:solidFill>
                  <a:schemeClr val="bg1">
                    <a:lumMod val="50000"/>
                  </a:schemeClr>
                </a:solidFill>
              </a:rPr>
              <a:t>fulfill</a:t>
            </a:r>
            <a:r>
              <a:rPr lang="en-ZA" sz="2400" dirty="0">
                <a:solidFill>
                  <a:schemeClr val="bg1">
                    <a:lumMod val="50000"/>
                  </a:schemeClr>
                </a:solidFill>
              </a:rPr>
              <a:t> our calling</a:t>
            </a:r>
            <a:endParaRPr lang="en-ZA" sz="2400" dirty="0"/>
          </a:p>
        </p:txBody>
      </p:sp>
      <p:sp>
        <p:nvSpPr>
          <p:cNvPr id="3" name="Content Placeholder 2"/>
          <p:cNvSpPr>
            <a:spLocks noGrp="1"/>
          </p:cNvSpPr>
          <p:nvPr>
            <p:ph idx="1"/>
          </p:nvPr>
        </p:nvSpPr>
        <p:spPr>
          <a:xfrm>
            <a:off x="711200" y="2305504"/>
            <a:ext cx="8432800" cy="3615420"/>
          </a:xfrm>
        </p:spPr>
        <p:txBody>
          <a:bodyPr/>
          <a:lstStyle/>
          <a:p>
            <a:pPr marL="180975" indent="-180975"/>
            <a:r>
              <a:rPr lang="en-US" sz="2400" i="1" dirty="0" smtClean="0"/>
              <a:t>Paul </a:t>
            </a:r>
            <a:r>
              <a:rPr lang="en-US" sz="2400" i="1" dirty="0"/>
              <a:t>passed through the inland country and came to Ephesus. There he found some </a:t>
            </a:r>
            <a:r>
              <a:rPr lang="en-US" sz="2400" b="1" i="1" u="sng" dirty="0">
                <a:solidFill>
                  <a:schemeClr val="accent1"/>
                </a:solidFill>
              </a:rPr>
              <a:t>disciples</a:t>
            </a:r>
            <a:r>
              <a:rPr lang="en-US" sz="2400" i="1" dirty="0"/>
              <a:t>. And he said to them</a:t>
            </a:r>
            <a:r>
              <a:rPr lang="en-US" sz="2400" b="1" i="1" dirty="0"/>
              <a:t>, “</a:t>
            </a:r>
            <a:r>
              <a:rPr lang="en-US" b="1" i="1" u="sng" dirty="0">
                <a:solidFill>
                  <a:schemeClr val="accent1"/>
                </a:solidFill>
              </a:rPr>
              <a:t>Did you receive the Holy Spirit when you believed?</a:t>
            </a:r>
            <a:r>
              <a:rPr lang="en-US" sz="2400" b="1" i="1" dirty="0"/>
              <a:t>” </a:t>
            </a:r>
            <a:r>
              <a:rPr lang="en-US" sz="2400" i="1" dirty="0"/>
              <a:t>And they said, “</a:t>
            </a:r>
            <a:r>
              <a:rPr lang="en-US" sz="2400" i="1" dirty="0" smtClean="0"/>
              <a:t>No”… And </a:t>
            </a:r>
            <a:r>
              <a:rPr lang="en-US" sz="2400" i="1" dirty="0"/>
              <a:t>he said, “Into what then were you baptized?” They said, “Into John’s baptism.” And Paul said, “John baptized with the baptism of repentance, telling the people to believe in the one who was to come after him, </a:t>
            </a:r>
            <a:r>
              <a:rPr lang="en-US" i="1" dirty="0"/>
              <a:t>that is, Jesus.” </a:t>
            </a:r>
            <a:r>
              <a:rPr lang="en-US" b="1" i="1" u="sng" dirty="0">
                <a:solidFill>
                  <a:schemeClr val="accent1"/>
                </a:solidFill>
              </a:rPr>
              <a:t>On hearing this, they were baptized in the name of the Lord Jesus</a:t>
            </a:r>
            <a:r>
              <a:rPr lang="en-US" i="1" dirty="0"/>
              <a:t>. And </a:t>
            </a:r>
            <a:r>
              <a:rPr lang="en-US" b="1" i="1" u="sng" dirty="0">
                <a:solidFill>
                  <a:schemeClr val="accent1"/>
                </a:solidFill>
              </a:rPr>
              <a:t>when Paul had laid his hands on them, the Holy Spirit came on them, and they began speaking in tongues and prophesying</a:t>
            </a:r>
            <a:r>
              <a:rPr lang="en-US" sz="2400" b="1" i="1" dirty="0"/>
              <a:t>. </a:t>
            </a:r>
            <a:r>
              <a:rPr lang="en-US" sz="2400" dirty="0"/>
              <a:t>(Ac 19:1–6) </a:t>
            </a:r>
          </a:p>
          <a:p>
            <a:pPr marL="180975" indent="-180975"/>
            <a:endParaRPr lang="en-US" sz="2400" dirty="0"/>
          </a:p>
        </p:txBody>
      </p:sp>
      <p:sp>
        <p:nvSpPr>
          <p:cNvPr id="4" name="Slide Number Placeholder 3"/>
          <p:cNvSpPr>
            <a:spLocks noGrp="1"/>
          </p:cNvSpPr>
          <p:nvPr>
            <p:ph type="sldNum" sz="quarter" idx="12"/>
          </p:nvPr>
        </p:nvSpPr>
        <p:spPr>
          <a:xfrm>
            <a:off x="6977661" y="6492875"/>
            <a:ext cx="2133600" cy="365125"/>
          </a:xfrm>
        </p:spPr>
        <p:txBody>
          <a:bodyPr/>
          <a:lstStyle/>
          <a:p>
            <a:pPr>
              <a:defRPr/>
            </a:pPr>
            <a:fld id="{9B69759B-C1D9-417C-9B4A-0F717375400C}" type="slidenum">
              <a:rPr lang="en-ZA" smtClean="0"/>
              <a:pPr>
                <a:defRPr/>
              </a:pPr>
              <a:t>37</a:t>
            </a:fld>
            <a:endParaRPr lang="en-ZA"/>
          </a:p>
        </p:txBody>
      </p:sp>
      <p:sp>
        <p:nvSpPr>
          <p:cNvPr id="11" name="Oval 10"/>
          <p:cNvSpPr/>
          <p:nvPr/>
        </p:nvSpPr>
        <p:spPr>
          <a:xfrm>
            <a:off x="3883321" y="1225684"/>
            <a:ext cx="346841" cy="315311"/>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ctr">
              <a:spcBef>
                <a:spcPct val="0"/>
              </a:spcBef>
              <a:spcAft>
                <a:spcPct val="0"/>
              </a:spcAft>
            </a:pPr>
            <a:endParaRPr lang="en-ZA" sz="2400" b="1" dirty="0">
              <a:solidFill>
                <a:prstClr val="white"/>
              </a:solidFill>
              <a:latin typeface="Arial" pitchFamily="34" charset="0"/>
              <a:cs typeface="Arial" pitchFamily="34" charset="0"/>
            </a:endParaRPr>
          </a:p>
        </p:txBody>
      </p:sp>
      <p:sp>
        <p:nvSpPr>
          <p:cNvPr id="12" name="Oval 11"/>
          <p:cNvSpPr/>
          <p:nvPr/>
        </p:nvSpPr>
        <p:spPr>
          <a:xfrm>
            <a:off x="4319500" y="1225684"/>
            <a:ext cx="346841" cy="315311"/>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ctr">
              <a:spcBef>
                <a:spcPct val="0"/>
              </a:spcBef>
              <a:spcAft>
                <a:spcPct val="0"/>
              </a:spcAft>
            </a:pPr>
            <a:r>
              <a:rPr lang="en-US" sz="2400" b="1" dirty="0">
                <a:solidFill>
                  <a:prstClr val="white"/>
                </a:solidFill>
                <a:latin typeface="Arial" pitchFamily="34" charset="0"/>
                <a:cs typeface="Arial" pitchFamily="34" charset="0"/>
              </a:rPr>
              <a:t>b</a:t>
            </a:r>
            <a:endParaRPr lang="en-ZA" sz="2400" b="1" dirty="0">
              <a:solidFill>
                <a:prstClr val="white"/>
              </a:solidFill>
              <a:latin typeface="Arial" pitchFamily="34" charset="0"/>
              <a:cs typeface="Arial" pitchFamily="34" charset="0"/>
            </a:endParaRPr>
          </a:p>
        </p:txBody>
      </p:sp>
      <p:sp>
        <p:nvSpPr>
          <p:cNvPr id="13" name="Oval 12"/>
          <p:cNvSpPr/>
          <p:nvPr/>
        </p:nvSpPr>
        <p:spPr>
          <a:xfrm>
            <a:off x="4755679" y="1225684"/>
            <a:ext cx="346841" cy="315311"/>
          </a:xfrm>
          <a:prstGeom prst="ellipse">
            <a:avLst/>
          </a:pr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ctr">
              <a:spcBef>
                <a:spcPct val="0"/>
              </a:spcBef>
              <a:spcAft>
                <a:spcPct val="0"/>
              </a:spcAft>
            </a:pPr>
            <a:endParaRPr lang="en-ZA" sz="2400" b="1" dirty="0">
              <a:solidFill>
                <a:prstClr val="white"/>
              </a:solidFill>
              <a:latin typeface="Arial" pitchFamily="34" charset="0"/>
              <a:cs typeface="Arial" pitchFamily="34" charset="0"/>
            </a:endParaRPr>
          </a:p>
        </p:txBody>
      </p:sp>
      <p:sp>
        <p:nvSpPr>
          <p:cNvPr id="14" name="Oval 13"/>
          <p:cNvSpPr/>
          <p:nvPr/>
        </p:nvSpPr>
        <p:spPr>
          <a:xfrm>
            <a:off x="5178720" y="1225684"/>
            <a:ext cx="346841" cy="315311"/>
          </a:xfrm>
          <a:prstGeom prst="ellipse">
            <a:avLst/>
          </a:pr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ctr">
              <a:spcBef>
                <a:spcPct val="0"/>
              </a:spcBef>
              <a:spcAft>
                <a:spcPct val="0"/>
              </a:spcAft>
            </a:pPr>
            <a:r>
              <a:rPr lang="en-US" sz="2400" b="1" dirty="0">
                <a:solidFill>
                  <a:prstClr val="white"/>
                </a:solidFill>
                <a:latin typeface="Arial" pitchFamily="34" charset="0"/>
                <a:cs typeface="Arial" pitchFamily="34" charset="0"/>
              </a:rPr>
              <a:t> </a:t>
            </a:r>
            <a:endParaRPr lang="en-ZA" sz="2400" b="1" dirty="0">
              <a:solidFill>
                <a:prstClr val="white"/>
              </a:solidFill>
              <a:latin typeface="Arial" pitchFamily="34" charset="0"/>
              <a:cs typeface="Arial" pitchFamily="34" charset="0"/>
            </a:endParaRPr>
          </a:p>
        </p:txBody>
      </p:sp>
      <p:sp>
        <p:nvSpPr>
          <p:cNvPr id="15" name="Rectangle 14"/>
          <p:cNvSpPr/>
          <p:nvPr/>
        </p:nvSpPr>
        <p:spPr>
          <a:xfrm>
            <a:off x="268885" y="1543087"/>
            <a:ext cx="8585201" cy="830997"/>
          </a:xfrm>
          <a:prstGeom prst="rect">
            <a:avLst/>
          </a:prstGeom>
        </p:spPr>
        <p:txBody>
          <a:bodyPr wrap="square">
            <a:spAutoFit/>
          </a:bodyPr>
          <a:lstStyle/>
          <a:p>
            <a:pPr marL="457200" indent="-457200" fontAlgn="base">
              <a:spcBef>
                <a:spcPct val="0"/>
              </a:spcBef>
              <a:spcAft>
                <a:spcPct val="0"/>
              </a:spcAft>
              <a:buFontTx/>
              <a:buAutoNum type="alphaLcPeriod" startAt="2"/>
            </a:pPr>
            <a:r>
              <a:rPr lang="en-US" sz="2400" b="1" dirty="0">
                <a:solidFill>
                  <a:prstClr val="black"/>
                </a:solidFill>
                <a:latin typeface="Century Gothic" panose="020B0502020202020204" pitchFamily="34" charset="0"/>
                <a:ea typeface="MS PGothic" pitchFamily="34" charset="-128"/>
              </a:rPr>
              <a:t>This </a:t>
            </a:r>
            <a:r>
              <a:rPr lang="en-US" sz="2400" b="1" u="sng" dirty="0">
                <a:solidFill>
                  <a:prstClr val="black"/>
                </a:solidFill>
                <a:latin typeface="Century Gothic" panose="020B0502020202020204" pitchFamily="34" charset="0"/>
                <a:ea typeface="MS PGothic" pitchFamily="34" charset="-128"/>
              </a:rPr>
              <a:t>Baptism</a:t>
            </a:r>
            <a:r>
              <a:rPr lang="en-US" sz="2400" b="1" dirty="0">
                <a:solidFill>
                  <a:prstClr val="black"/>
                </a:solidFill>
                <a:latin typeface="Century Gothic" panose="020B0502020202020204" pitchFamily="34" charset="0"/>
                <a:ea typeface="MS PGothic" pitchFamily="34" charset="-128"/>
              </a:rPr>
              <a:t> in the Spirit comes as a separate experience, after salvation, for those who ask</a:t>
            </a:r>
          </a:p>
        </p:txBody>
      </p:sp>
    </p:spTree>
    <p:extLst>
      <p:ext uri="{BB962C8B-B14F-4D97-AF65-F5344CB8AC3E}">
        <p14:creationId xmlns:p14="http://schemas.microsoft.com/office/powerpoint/2010/main" val="348154314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bg>
      <p:bgPr>
        <a:solidFill>
          <a:schemeClr val="bg1">
            <a:lumMod val="50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ZA" sz="2400" dirty="0">
                <a:solidFill>
                  <a:schemeClr val="bg1">
                    <a:lumMod val="85000"/>
                  </a:schemeClr>
                </a:solidFill>
              </a:rPr>
              <a:t>P6. The first way we do this is to ask for the Baptism of the Holy Spirit, which is Power from on High to </a:t>
            </a:r>
            <a:r>
              <a:rPr lang="en-ZA" sz="2400" dirty="0" err="1">
                <a:solidFill>
                  <a:schemeClr val="bg1">
                    <a:lumMod val="85000"/>
                  </a:schemeClr>
                </a:solidFill>
              </a:rPr>
              <a:t>fulfill</a:t>
            </a:r>
            <a:r>
              <a:rPr lang="en-ZA" sz="2400" dirty="0">
                <a:solidFill>
                  <a:schemeClr val="bg1">
                    <a:lumMod val="85000"/>
                  </a:schemeClr>
                </a:solidFill>
              </a:rPr>
              <a:t> our calling</a:t>
            </a:r>
          </a:p>
        </p:txBody>
      </p:sp>
      <p:sp>
        <p:nvSpPr>
          <p:cNvPr id="3" name="Content Placeholder 2"/>
          <p:cNvSpPr>
            <a:spLocks noGrp="1"/>
          </p:cNvSpPr>
          <p:nvPr>
            <p:ph idx="1"/>
          </p:nvPr>
        </p:nvSpPr>
        <p:spPr>
          <a:xfrm>
            <a:off x="533400" y="2305504"/>
            <a:ext cx="8436432" cy="3615420"/>
          </a:xfrm>
        </p:spPr>
        <p:txBody>
          <a:bodyPr/>
          <a:lstStyle/>
          <a:p>
            <a:r>
              <a:rPr lang="en-US" sz="2400" i="1" dirty="0">
                <a:solidFill>
                  <a:schemeClr val="bg1"/>
                </a:solidFill>
              </a:rPr>
              <a:t>And Peter said to them, “</a:t>
            </a:r>
            <a:r>
              <a:rPr lang="en-US" sz="2400" b="1" i="1" u="sng" dirty="0">
                <a:solidFill>
                  <a:schemeClr val="accent5">
                    <a:lumMod val="40000"/>
                    <a:lumOff val="60000"/>
                  </a:schemeClr>
                </a:solidFill>
              </a:rPr>
              <a:t>Repent and be baptized </a:t>
            </a:r>
            <a:r>
              <a:rPr lang="en-US" sz="2400" i="1" dirty="0">
                <a:solidFill>
                  <a:schemeClr val="bg1"/>
                </a:solidFill>
              </a:rPr>
              <a:t>every one of you in the name of Jesus Christ for the forgiveness of your sins, and you will receive the gift of the Holy Spirit. For </a:t>
            </a:r>
            <a:r>
              <a:rPr lang="en-US" sz="2400" b="1" i="1" u="sng" dirty="0">
                <a:solidFill>
                  <a:schemeClr val="accent5">
                    <a:lumMod val="40000"/>
                    <a:lumOff val="60000"/>
                  </a:schemeClr>
                </a:solidFill>
              </a:rPr>
              <a:t>the promise is for you and for your children </a:t>
            </a:r>
            <a:r>
              <a:rPr lang="en-US" sz="2400" i="1" dirty="0">
                <a:solidFill>
                  <a:schemeClr val="bg1"/>
                </a:solidFill>
              </a:rPr>
              <a:t>and for all who are far off, </a:t>
            </a:r>
            <a:r>
              <a:rPr lang="en-US" sz="2400" b="1" i="1" u="sng" dirty="0">
                <a:solidFill>
                  <a:schemeClr val="accent5">
                    <a:lumMod val="40000"/>
                    <a:lumOff val="60000"/>
                  </a:schemeClr>
                </a:solidFill>
              </a:rPr>
              <a:t>everyone whom the Lord our God calls to himself</a:t>
            </a:r>
            <a:r>
              <a:rPr lang="en-US" sz="2400" i="1" dirty="0" smtClean="0">
                <a:solidFill>
                  <a:schemeClr val="bg1"/>
                </a:solidFill>
              </a:rPr>
              <a:t>” </a:t>
            </a:r>
            <a:r>
              <a:rPr lang="en-US" sz="2400" dirty="0">
                <a:solidFill>
                  <a:schemeClr val="bg1"/>
                </a:solidFill>
              </a:rPr>
              <a:t>(Ac 2:38–39) </a:t>
            </a:r>
          </a:p>
        </p:txBody>
      </p:sp>
      <p:sp>
        <p:nvSpPr>
          <p:cNvPr id="4" name="Slide Number Placeholder 3"/>
          <p:cNvSpPr>
            <a:spLocks noGrp="1"/>
          </p:cNvSpPr>
          <p:nvPr>
            <p:ph type="sldNum" sz="quarter" idx="12"/>
          </p:nvPr>
        </p:nvSpPr>
        <p:spPr>
          <a:xfrm>
            <a:off x="6930564" y="6034312"/>
            <a:ext cx="2133600" cy="365125"/>
          </a:xfrm>
        </p:spPr>
        <p:txBody>
          <a:bodyPr/>
          <a:lstStyle/>
          <a:p>
            <a:pPr>
              <a:defRPr/>
            </a:pPr>
            <a:fld id="{9B69759B-C1D9-417C-9B4A-0F717375400C}" type="slidenum">
              <a:rPr lang="en-ZA" smtClean="0"/>
              <a:pPr>
                <a:defRPr/>
              </a:pPr>
              <a:t>38</a:t>
            </a:fld>
            <a:endParaRPr lang="en-ZA"/>
          </a:p>
        </p:txBody>
      </p:sp>
      <p:sp>
        <p:nvSpPr>
          <p:cNvPr id="5" name="Oval 4"/>
          <p:cNvSpPr/>
          <p:nvPr/>
        </p:nvSpPr>
        <p:spPr>
          <a:xfrm>
            <a:off x="3883321" y="1119004"/>
            <a:ext cx="346841" cy="315311"/>
          </a:xfrm>
          <a:prstGeom prst="ellipse">
            <a:avLst/>
          </a:prstGeom>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ctr">
              <a:spcBef>
                <a:spcPct val="0"/>
              </a:spcBef>
              <a:spcAft>
                <a:spcPct val="0"/>
              </a:spcAft>
            </a:pPr>
            <a:endParaRPr lang="en-ZA" sz="2400" b="1" dirty="0">
              <a:solidFill>
                <a:prstClr val="white"/>
              </a:solidFill>
              <a:latin typeface="Arial" pitchFamily="34" charset="0"/>
              <a:cs typeface="Arial" pitchFamily="34" charset="0"/>
            </a:endParaRPr>
          </a:p>
        </p:txBody>
      </p:sp>
      <p:sp>
        <p:nvSpPr>
          <p:cNvPr id="6" name="Oval 5"/>
          <p:cNvSpPr/>
          <p:nvPr/>
        </p:nvSpPr>
        <p:spPr>
          <a:xfrm>
            <a:off x="4319500" y="1119004"/>
            <a:ext cx="346841" cy="315311"/>
          </a:xfrm>
          <a:prstGeom prst="ellipse">
            <a:avLst/>
          </a:prstGeom>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ctr">
              <a:spcBef>
                <a:spcPct val="0"/>
              </a:spcBef>
              <a:spcAft>
                <a:spcPct val="0"/>
              </a:spcAft>
            </a:pPr>
            <a:r>
              <a:rPr lang="en-US" sz="2400" b="1" dirty="0">
                <a:solidFill>
                  <a:prstClr val="white"/>
                </a:solidFill>
                <a:latin typeface="Arial" pitchFamily="34" charset="0"/>
                <a:cs typeface="Arial" pitchFamily="34" charset="0"/>
              </a:rPr>
              <a:t> </a:t>
            </a:r>
            <a:endParaRPr lang="en-ZA" sz="2400" b="1" dirty="0">
              <a:solidFill>
                <a:prstClr val="white"/>
              </a:solidFill>
              <a:latin typeface="Arial" pitchFamily="34" charset="0"/>
              <a:cs typeface="Arial" pitchFamily="34" charset="0"/>
            </a:endParaRPr>
          </a:p>
        </p:txBody>
      </p:sp>
      <p:sp>
        <p:nvSpPr>
          <p:cNvPr id="7" name="Oval 6"/>
          <p:cNvSpPr/>
          <p:nvPr/>
        </p:nvSpPr>
        <p:spPr>
          <a:xfrm>
            <a:off x="4755679" y="1119004"/>
            <a:ext cx="346841" cy="315311"/>
          </a:xfrm>
          <a:prstGeom prst="ellipse">
            <a:avLst/>
          </a:prstGeom>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ctr">
              <a:spcBef>
                <a:spcPct val="0"/>
              </a:spcBef>
              <a:spcAft>
                <a:spcPct val="0"/>
              </a:spcAft>
            </a:pPr>
            <a:r>
              <a:rPr lang="en-US" sz="2400" b="1" dirty="0">
                <a:solidFill>
                  <a:prstClr val="white"/>
                </a:solidFill>
                <a:latin typeface="Arial" pitchFamily="34" charset="0"/>
                <a:cs typeface="Arial" pitchFamily="34" charset="0"/>
              </a:rPr>
              <a:t>c</a:t>
            </a:r>
            <a:endParaRPr lang="en-ZA" sz="2400" b="1" dirty="0">
              <a:solidFill>
                <a:prstClr val="white"/>
              </a:solidFill>
              <a:latin typeface="Arial" pitchFamily="34" charset="0"/>
              <a:cs typeface="Arial" pitchFamily="34" charset="0"/>
            </a:endParaRPr>
          </a:p>
        </p:txBody>
      </p:sp>
      <p:sp>
        <p:nvSpPr>
          <p:cNvPr id="9" name="Rectangle 8"/>
          <p:cNvSpPr/>
          <p:nvPr/>
        </p:nvSpPr>
        <p:spPr>
          <a:xfrm>
            <a:off x="268885" y="1436407"/>
            <a:ext cx="8585201" cy="461665"/>
          </a:xfrm>
          <a:prstGeom prst="rect">
            <a:avLst/>
          </a:prstGeom>
        </p:spPr>
        <p:txBody>
          <a:bodyPr wrap="square">
            <a:spAutoFit/>
          </a:bodyPr>
          <a:lstStyle/>
          <a:p>
            <a:pPr marL="457200" indent="-457200" fontAlgn="base">
              <a:spcBef>
                <a:spcPct val="0"/>
              </a:spcBef>
              <a:spcAft>
                <a:spcPct val="0"/>
              </a:spcAft>
              <a:buFontTx/>
              <a:buAutoNum type="alphaLcPeriod" startAt="3"/>
            </a:pPr>
            <a:r>
              <a:rPr lang="en-US" sz="2400" b="1" dirty="0">
                <a:solidFill>
                  <a:prstClr val="white"/>
                </a:solidFill>
                <a:latin typeface="Arial" pitchFamily="34" charset="0"/>
                <a:ea typeface="MS PGothic" pitchFamily="34" charset="-128"/>
              </a:rPr>
              <a:t>This Baptism is for ALL</a:t>
            </a:r>
          </a:p>
        </p:txBody>
      </p:sp>
      <p:sp>
        <p:nvSpPr>
          <p:cNvPr id="10" name="Oval 9"/>
          <p:cNvSpPr/>
          <p:nvPr/>
        </p:nvSpPr>
        <p:spPr>
          <a:xfrm>
            <a:off x="5178720" y="1119004"/>
            <a:ext cx="346841" cy="315311"/>
          </a:xfrm>
          <a:prstGeom prst="ellipse">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ctr">
              <a:spcBef>
                <a:spcPct val="0"/>
              </a:spcBef>
              <a:spcAft>
                <a:spcPct val="0"/>
              </a:spcAft>
            </a:pPr>
            <a:r>
              <a:rPr lang="en-US" sz="2400" b="1" dirty="0">
                <a:solidFill>
                  <a:prstClr val="white"/>
                </a:solidFill>
                <a:latin typeface="Arial" pitchFamily="34" charset="0"/>
                <a:cs typeface="Arial" pitchFamily="34" charset="0"/>
              </a:rPr>
              <a:t> </a:t>
            </a:r>
            <a:endParaRPr lang="en-ZA" sz="2400" b="1" dirty="0">
              <a:solidFill>
                <a:prstClr val="white"/>
              </a:solidFill>
              <a:latin typeface="Arial" pitchFamily="34" charset="0"/>
              <a:cs typeface="Arial" pitchFamily="34" charset="0"/>
            </a:endParaRPr>
          </a:p>
        </p:txBody>
      </p:sp>
    </p:spTree>
    <p:extLst>
      <p:ext uri="{BB962C8B-B14F-4D97-AF65-F5344CB8AC3E}">
        <p14:creationId xmlns:p14="http://schemas.microsoft.com/office/powerpoint/2010/main" val="246901723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bg>
      <p:bgPr>
        <a:solidFill>
          <a:schemeClr val="bg1">
            <a:lumMod val="50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ZA" sz="2400" dirty="0">
                <a:solidFill>
                  <a:schemeClr val="bg1"/>
                </a:solidFill>
              </a:rPr>
              <a:t>P6. The first way we do this is to ask for the Baptism of the Holy Spirit, which is Power from on High to </a:t>
            </a:r>
            <a:r>
              <a:rPr lang="en-ZA" sz="2400" dirty="0" err="1">
                <a:solidFill>
                  <a:schemeClr val="bg1"/>
                </a:solidFill>
              </a:rPr>
              <a:t>fulfill</a:t>
            </a:r>
            <a:r>
              <a:rPr lang="en-ZA" sz="2400" dirty="0">
                <a:solidFill>
                  <a:schemeClr val="bg1"/>
                </a:solidFill>
              </a:rPr>
              <a:t> our calling</a:t>
            </a:r>
          </a:p>
        </p:txBody>
      </p:sp>
      <p:sp>
        <p:nvSpPr>
          <p:cNvPr id="3" name="Content Placeholder 2"/>
          <p:cNvSpPr>
            <a:spLocks noGrp="1"/>
          </p:cNvSpPr>
          <p:nvPr>
            <p:ph idx="1"/>
          </p:nvPr>
        </p:nvSpPr>
        <p:spPr>
          <a:xfrm>
            <a:off x="420914" y="2305504"/>
            <a:ext cx="8723086" cy="3615420"/>
          </a:xfrm>
        </p:spPr>
        <p:txBody>
          <a:bodyPr/>
          <a:lstStyle/>
          <a:p>
            <a:pPr marL="457200" lvl="0" indent="-457200">
              <a:buFont typeface="+mj-lt"/>
              <a:buAutoNum type="arabicPeriod"/>
            </a:pPr>
            <a:r>
              <a:rPr lang="en-US" sz="2200" b="1" u="sng" dirty="0">
                <a:solidFill>
                  <a:schemeClr val="bg1"/>
                </a:solidFill>
              </a:rPr>
              <a:t>Repent</a:t>
            </a:r>
            <a:r>
              <a:rPr lang="en-US" sz="2200" dirty="0">
                <a:solidFill>
                  <a:schemeClr val="bg1"/>
                </a:solidFill>
              </a:rPr>
              <a:t> (turn from sins – literally change </a:t>
            </a:r>
            <a:r>
              <a:rPr lang="en-US" sz="2200" dirty="0" smtClean="0">
                <a:solidFill>
                  <a:schemeClr val="bg1"/>
                </a:solidFill>
              </a:rPr>
              <a:t>mind </a:t>
            </a:r>
            <a:r>
              <a:rPr lang="en-US" sz="2200" dirty="0">
                <a:solidFill>
                  <a:schemeClr val="bg1"/>
                </a:solidFill>
              </a:rPr>
              <a:t>about </a:t>
            </a:r>
            <a:r>
              <a:rPr lang="en-US" sz="2200" dirty="0" smtClean="0">
                <a:solidFill>
                  <a:schemeClr val="bg1"/>
                </a:solidFill>
              </a:rPr>
              <a:t>sin, i.e. a </a:t>
            </a:r>
            <a:r>
              <a:rPr lang="en-US" sz="2200" dirty="0" err="1" smtClean="0">
                <a:solidFill>
                  <a:schemeClr val="bg1"/>
                </a:solidFill>
              </a:rPr>
              <a:t>self-centred</a:t>
            </a:r>
            <a:r>
              <a:rPr lang="en-US" sz="2200" dirty="0" smtClean="0">
                <a:solidFill>
                  <a:schemeClr val="bg1"/>
                </a:solidFill>
              </a:rPr>
              <a:t> life)  </a:t>
            </a:r>
            <a:r>
              <a:rPr lang="en-US" sz="2200" dirty="0">
                <a:solidFill>
                  <a:schemeClr val="bg1"/>
                </a:solidFill>
              </a:rPr>
              <a:t>[Acts </a:t>
            </a:r>
            <a:r>
              <a:rPr lang="en-US" sz="2200" dirty="0" smtClean="0">
                <a:solidFill>
                  <a:schemeClr val="bg1"/>
                </a:solidFill>
              </a:rPr>
              <a:t>2:28-29, Isaiah 53:6] </a:t>
            </a:r>
            <a:endParaRPr lang="en-ZA" sz="2200" dirty="0">
              <a:solidFill>
                <a:schemeClr val="bg1"/>
              </a:solidFill>
            </a:endParaRPr>
          </a:p>
          <a:p>
            <a:pPr marL="457200" lvl="0" indent="-457200">
              <a:buFont typeface="+mj-lt"/>
              <a:buAutoNum type="arabicPeriod"/>
            </a:pPr>
            <a:r>
              <a:rPr lang="en-US" sz="2200" b="1" u="sng" dirty="0">
                <a:solidFill>
                  <a:schemeClr val="bg1"/>
                </a:solidFill>
              </a:rPr>
              <a:t>Be baptized in the name of Jesus</a:t>
            </a:r>
            <a:r>
              <a:rPr lang="en-US" sz="2200" b="1" dirty="0">
                <a:solidFill>
                  <a:schemeClr val="bg1"/>
                </a:solidFill>
              </a:rPr>
              <a:t> </a:t>
            </a:r>
            <a:r>
              <a:rPr lang="en-US" sz="2200" dirty="0">
                <a:solidFill>
                  <a:schemeClr val="bg1"/>
                </a:solidFill>
              </a:rPr>
              <a:t>– come under His Lordship, literally, make His will your will, and live to obey Him [Acts 2:28-29]</a:t>
            </a:r>
            <a:endParaRPr lang="en-ZA" sz="2200" dirty="0">
              <a:solidFill>
                <a:schemeClr val="bg1"/>
              </a:solidFill>
            </a:endParaRPr>
          </a:p>
          <a:p>
            <a:pPr marL="457200" lvl="0" indent="-457200">
              <a:buFont typeface="+mj-lt"/>
              <a:buAutoNum type="arabicPeriod"/>
            </a:pPr>
            <a:r>
              <a:rPr lang="en-US" sz="2200" b="1" u="sng" dirty="0">
                <a:solidFill>
                  <a:schemeClr val="bg1"/>
                </a:solidFill>
              </a:rPr>
              <a:t>Thirst for righteousness </a:t>
            </a:r>
            <a:r>
              <a:rPr lang="en-US" sz="2200" dirty="0">
                <a:solidFill>
                  <a:schemeClr val="bg1"/>
                </a:solidFill>
              </a:rPr>
              <a:t>- desire </a:t>
            </a:r>
            <a:r>
              <a:rPr lang="en-US" sz="2200" dirty="0" smtClean="0">
                <a:solidFill>
                  <a:schemeClr val="bg1"/>
                </a:solidFill>
              </a:rPr>
              <a:t>above all to live a life that is fully pleasing to the Lord in every way (not to earn salvation or His love, but by faith to express your love for the Lord) [</a:t>
            </a:r>
            <a:r>
              <a:rPr lang="en-US" sz="2200" dirty="0" err="1" smtClean="0">
                <a:solidFill>
                  <a:schemeClr val="bg1"/>
                </a:solidFill>
              </a:rPr>
              <a:t>Jn</a:t>
            </a:r>
            <a:r>
              <a:rPr lang="en-US" sz="2200" dirty="0" smtClean="0">
                <a:solidFill>
                  <a:schemeClr val="bg1"/>
                </a:solidFill>
              </a:rPr>
              <a:t> </a:t>
            </a:r>
            <a:r>
              <a:rPr lang="en-US" sz="2200" dirty="0">
                <a:solidFill>
                  <a:schemeClr val="bg1"/>
                </a:solidFill>
              </a:rPr>
              <a:t>7:37]</a:t>
            </a:r>
            <a:endParaRPr lang="en-ZA" sz="2200" dirty="0">
              <a:solidFill>
                <a:schemeClr val="bg1"/>
              </a:solidFill>
            </a:endParaRPr>
          </a:p>
          <a:p>
            <a:pPr marL="457200" lvl="0" indent="-457200">
              <a:buFont typeface="+mj-lt"/>
              <a:buAutoNum type="arabicPeriod"/>
            </a:pPr>
            <a:r>
              <a:rPr lang="en-US" sz="2200" b="1" u="sng" dirty="0">
                <a:solidFill>
                  <a:schemeClr val="bg1"/>
                </a:solidFill>
              </a:rPr>
              <a:t>Come to Jesus </a:t>
            </a:r>
            <a:r>
              <a:rPr lang="en-US" sz="2200" dirty="0">
                <a:solidFill>
                  <a:schemeClr val="bg1"/>
                </a:solidFill>
              </a:rPr>
              <a:t>– to receive His provision, the promised living waters [</a:t>
            </a:r>
            <a:r>
              <a:rPr lang="en-US" sz="2200" dirty="0" err="1">
                <a:solidFill>
                  <a:schemeClr val="bg1"/>
                </a:solidFill>
              </a:rPr>
              <a:t>Jn</a:t>
            </a:r>
            <a:r>
              <a:rPr lang="en-US" sz="2200" dirty="0">
                <a:solidFill>
                  <a:schemeClr val="bg1"/>
                </a:solidFill>
              </a:rPr>
              <a:t> 7:37]</a:t>
            </a:r>
            <a:endParaRPr lang="en-ZA" sz="2200" dirty="0">
              <a:solidFill>
                <a:schemeClr val="bg1"/>
              </a:solidFill>
            </a:endParaRPr>
          </a:p>
          <a:p>
            <a:pPr marL="457200" lvl="0" indent="-457200">
              <a:buFont typeface="+mj-lt"/>
              <a:buAutoNum type="arabicPeriod"/>
            </a:pPr>
            <a:r>
              <a:rPr lang="en-US" sz="2200" b="1" u="sng" dirty="0">
                <a:solidFill>
                  <a:schemeClr val="bg1"/>
                </a:solidFill>
              </a:rPr>
              <a:t>Ask for the Outpoured Holy Spirit </a:t>
            </a:r>
            <a:r>
              <a:rPr lang="en-US" sz="2200" dirty="0">
                <a:solidFill>
                  <a:schemeClr val="bg1"/>
                </a:solidFill>
              </a:rPr>
              <a:t>[Luke 11: 1-13</a:t>
            </a:r>
            <a:r>
              <a:rPr lang="en-US" sz="2200" dirty="0" smtClean="0">
                <a:solidFill>
                  <a:schemeClr val="bg1"/>
                </a:solidFill>
              </a:rPr>
              <a:t>]</a:t>
            </a:r>
            <a:endParaRPr lang="en-ZA" sz="2200" dirty="0">
              <a:solidFill>
                <a:schemeClr val="bg1"/>
              </a:solidFill>
            </a:endParaRPr>
          </a:p>
        </p:txBody>
      </p:sp>
      <p:sp>
        <p:nvSpPr>
          <p:cNvPr id="4" name="Slide Number Placeholder 3"/>
          <p:cNvSpPr>
            <a:spLocks noGrp="1"/>
          </p:cNvSpPr>
          <p:nvPr>
            <p:ph type="sldNum" sz="quarter" idx="12"/>
          </p:nvPr>
        </p:nvSpPr>
        <p:spPr>
          <a:xfrm>
            <a:off x="6930564" y="6034312"/>
            <a:ext cx="2133600" cy="365125"/>
          </a:xfrm>
        </p:spPr>
        <p:txBody>
          <a:bodyPr/>
          <a:lstStyle/>
          <a:p>
            <a:pPr>
              <a:defRPr/>
            </a:pPr>
            <a:fld id="{9B69759B-C1D9-417C-9B4A-0F717375400C}" type="slidenum">
              <a:rPr lang="en-ZA" smtClean="0"/>
              <a:pPr>
                <a:defRPr/>
              </a:pPr>
              <a:t>39</a:t>
            </a:fld>
            <a:endParaRPr lang="en-ZA"/>
          </a:p>
        </p:txBody>
      </p:sp>
      <p:sp>
        <p:nvSpPr>
          <p:cNvPr id="5" name="Oval 4"/>
          <p:cNvSpPr/>
          <p:nvPr/>
        </p:nvSpPr>
        <p:spPr>
          <a:xfrm>
            <a:off x="3883321" y="1119004"/>
            <a:ext cx="346841" cy="315311"/>
          </a:xfrm>
          <a:prstGeom prst="ellipse">
            <a:avLst/>
          </a:prstGeom>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ctr">
              <a:spcBef>
                <a:spcPct val="0"/>
              </a:spcBef>
              <a:spcAft>
                <a:spcPct val="0"/>
              </a:spcAft>
            </a:pPr>
            <a:endParaRPr lang="en-ZA" sz="2400" b="1" dirty="0">
              <a:solidFill>
                <a:prstClr val="white"/>
              </a:solidFill>
              <a:latin typeface="Arial" pitchFamily="34" charset="0"/>
              <a:cs typeface="Arial" pitchFamily="34" charset="0"/>
            </a:endParaRPr>
          </a:p>
        </p:txBody>
      </p:sp>
      <p:sp>
        <p:nvSpPr>
          <p:cNvPr id="6" name="Oval 5"/>
          <p:cNvSpPr/>
          <p:nvPr/>
        </p:nvSpPr>
        <p:spPr>
          <a:xfrm>
            <a:off x="4319500" y="1119004"/>
            <a:ext cx="346841" cy="315311"/>
          </a:xfrm>
          <a:prstGeom prst="ellipse">
            <a:avLst/>
          </a:prstGeom>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ctr">
              <a:spcBef>
                <a:spcPct val="0"/>
              </a:spcBef>
              <a:spcAft>
                <a:spcPct val="0"/>
              </a:spcAft>
            </a:pPr>
            <a:r>
              <a:rPr lang="en-US" sz="2400" b="1" dirty="0">
                <a:solidFill>
                  <a:prstClr val="white"/>
                </a:solidFill>
                <a:latin typeface="Arial" pitchFamily="34" charset="0"/>
                <a:cs typeface="Arial" pitchFamily="34" charset="0"/>
              </a:rPr>
              <a:t> </a:t>
            </a:r>
            <a:endParaRPr lang="en-ZA" sz="2400" b="1" dirty="0">
              <a:solidFill>
                <a:prstClr val="white"/>
              </a:solidFill>
              <a:latin typeface="Arial" pitchFamily="34" charset="0"/>
              <a:cs typeface="Arial" pitchFamily="34" charset="0"/>
            </a:endParaRPr>
          </a:p>
        </p:txBody>
      </p:sp>
      <p:sp>
        <p:nvSpPr>
          <p:cNvPr id="7" name="Oval 6"/>
          <p:cNvSpPr/>
          <p:nvPr/>
        </p:nvSpPr>
        <p:spPr>
          <a:xfrm>
            <a:off x="4755679" y="1119004"/>
            <a:ext cx="346841" cy="315311"/>
          </a:xfrm>
          <a:prstGeom prst="ellipse">
            <a:avLst/>
          </a:prstGeom>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ctr">
              <a:spcBef>
                <a:spcPct val="0"/>
              </a:spcBef>
              <a:spcAft>
                <a:spcPct val="0"/>
              </a:spcAft>
            </a:pPr>
            <a:r>
              <a:rPr lang="en-US" sz="2400" b="1" dirty="0">
                <a:solidFill>
                  <a:prstClr val="white"/>
                </a:solidFill>
                <a:latin typeface="Arial" pitchFamily="34" charset="0"/>
                <a:cs typeface="Arial" pitchFamily="34" charset="0"/>
              </a:rPr>
              <a:t> </a:t>
            </a:r>
            <a:endParaRPr lang="en-ZA" sz="2400" b="1" dirty="0">
              <a:solidFill>
                <a:prstClr val="white"/>
              </a:solidFill>
              <a:latin typeface="Arial" pitchFamily="34" charset="0"/>
              <a:cs typeface="Arial" pitchFamily="34" charset="0"/>
            </a:endParaRPr>
          </a:p>
        </p:txBody>
      </p:sp>
      <p:sp>
        <p:nvSpPr>
          <p:cNvPr id="9" name="Rectangle 8"/>
          <p:cNvSpPr/>
          <p:nvPr/>
        </p:nvSpPr>
        <p:spPr>
          <a:xfrm>
            <a:off x="268885" y="1436407"/>
            <a:ext cx="8585201" cy="830997"/>
          </a:xfrm>
          <a:prstGeom prst="rect">
            <a:avLst/>
          </a:prstGeom>
        </p:spPr>
        <p:txBody>
          <a:bodyPr wrap="square">
            <a:spAutoFit/>
          </a:bodyPr>
          <a:lstStyle/>
          <a:p>
            <a:pPr marL="457200" indent="-457200" fontAlgn="base">
              <a:spcBef>
                <a:spcPct val="0"/>
              </a:spcBef>
              <a:spcAft>
                <a:spcPct val="0"/>
              </a:spcAft>
              <a:buFontTx/>
              <a:buAutoNum type="alphaLcPeriod" startAt="4"/>
            </a:pPr>
            <a:r>
              <a:rPr lang="en-US" sz="2400" b="1" dirty="0">
                <a:solidFill>
                  <a:prstClr val="white"/>
                </a:solidFill>
                <a:latin typeface="Century Gothic" panose="020B0502020202020204" pitchFamily="34" charset="0"/>
                <a:ea typeface="MS PGothic" pitchFamily="34" charset="-128"/>
              </a:rPr>
              <a:t>We receive this Baptism when we yield our lives to serve God and ask for His Power to serve Him</a:t>
            </a:r>
          </a:p>
        </p:txBody>
      </p:sp>
      <p:sp>
        <p:nvSpPr>
          <p:cNvPr id="10" name="Oval 9"/>
          <p:cNvSpPr/>
          <p:nvPr/>
        </p:nvSpPr>
        <p:spPr>
          <a:xfrm>
            <a:off x="5178720" y="1119004"/>
            <a:ext cx="346841" cy="315311"/>
          </a:xfrm>
          <a:prstGeom prst="ellipse">
            <a:avLst/>
          </a:prstGeom>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ctr">
              <a:spcBef>
                <a:spcPct val="0"/>
              </a:spcBef>
              <a:spcAft>
                <a:spcPct val="0"/>
              </a:spcAft>
            </a:pPr>
            <a:r>
              <a:rPr lang="en-US" sz="2400" b="1" dirty="0">
                <a:solidFill>
                  <a:prstClr val="white"/>
                </a:solidFill>
                <a:latin typeface="Arial" pitchFamily="34" charset="0"/>
                <a:cs typeface="Arial" pitchFamily="34" charset="0"/>
              </a:rPr>
              <a:t>d</a:t>
            </a:r>
            <a:endParaRPr lang="en-ZA" sz="2400" b="1" dirty="0">
              <a:solidFill>
                <a:prstClr val="white"/>
              </a:solidFill>
              <a:latin typeface="Arial" pitchFamily="34" charset="0"/>
              <a:cs typeface="Arial" pitchFamily="34" charset="0"/>
            </a:endParaRPr>
          </a:p>
        </p:txBody>
      </p:sp>
    </p:spTree>
    <p:extLst>
      <p:ext uri="{BB962C8B-B14F-4D97-AF65-F5344CB8AC3E}">
        <p14:creationId xmlns:p14="http://schemas.microsoft.com/office/powerpoint/2010/main" val="4925492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40704" y="31816"/>
            <a:ext cx="9103296" cy="523220"/>
          </a:xfrm>
          <a:prstGeom prst="rect">
            <a:avLst/>
          </a:prstGeom>
        </p:spPr>
        <p:txBody>
          <a:bodyPr wrap="square">
            <a:spAutoFit/>
          </a:bodyPr>
          <a:lstStyle/>
          <a:p>
            <a:r>
              <a:rPr lang="en-US" sz="2800" b="1" dirty="0" smtClean="0">
                <a:latin typeface="Century Gothic" pitchFamily="34" charset="0"/>
                <a:cs typeface="Arial" pitchFamily="34" charset="0"/>
              </a:rPr>
              <a:t>Faith response: 3 paradigms of prayer + time</a:t>
            </a:r>
            <a:endParaRPr lang="en-ZA" sz="2800" b="1" dirty="0">
              <a:latin typeface="Century Gothic" pitchFamily="34" charset="0"/>
            </a:endParaRPr>
          </a:p>
        </p:txBody>
      </p:sp>
      <p:sp>
        <p:nvSpPr>
          <p:cNvPr id="19" name="Slide Number Placeholder 4"/>
          <p:cNvSpPr>
            <a:spLocks noGrp="1"/>
          </p:cNvSpPr>
          <p:nvPr>
            <p:ph type="sldNum" sz="quarter" idx="12"/>
          </p:nvPr>
        </p:nvSpPr>
        <p:spPr bwMode="auto">
          <a:xfrm>
            <a:off x="7010398" y="6492875"/>
            <a:ext cx="2133600" cy="3651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ea typeface="MS PGothic" pitchFamily="34" charset="-128"/>
              </a:defRPr>
            </a:lvl1pPr>
            <a:lvl2pPr marL="742950" indent="-285750" eaLnBrk="0" hangingPunct="0">
              <a:defRPr>
                <a:solidFill>
                  <a:schemeClr val="tx1"/>
                </a:solidFill>
                <a:latin typeface="Arial" pitchFamily="34" charset="0"/>
                <a:ea typeface="MS PGothic" pitchFamily="34" charset="-128"/>
              </a:defRPr>
            </a:lvl2pPr>
            <a:lvl3pPr marL="1143000" indent="-228600" eaLnBrk="0" hangingPunct="0">
              <a:defRPr>
                <a:solidFill>
                  <a:schemeClr val="tx1"/>
                </a:solidFill>
                <a:latin typeface="Arial" pitchFamily="34" charset="0"/>
                <a:ea typeface="MS PGothic" pitchFamily="34" charset="-128"/>
              </a:defRPr>
            </a:lvl3pPr>
            <a:lvl4pPr marL="1600200" indent="-228600" eaLnBrk="0" hangingPunct="0">
              <a:defRPr>
                <a:solidFill>
                  <a:schemeClr val="tx1"/>
                </a:solidFill>
                <a:latin typeface="Arial" pitchFamily="34" charset="0"/>
                <a:ea typeface="MS PGothic" pitchFamily="34" charset="-128"/>
              </a:defRPr>
            </a:lvl4pPr>
            <a:lvl5pPr marL="2057400" indent="-228600" eaLnBrk="0" hangingPunct="0">
              <a:defRPr>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a:solidFill>
                  <a:schemeClr val="tx1"/>
                </a:solidFill>
                <a:latin typeface="Arial" pitchFamily="34" charset="0"/>
                <a:ea typeface="MS PGothic" pitchFamily="34" charset="-128"/>
              </a:defRPr>
            </a:lvl9pPr>
          </a:lstStyle>
          <a:p>
            <a:pPr eaLnBrk="1" hangingPunct="1"/>
            <a:fld id="{6AC94B87-D427-4173-89B7-F1653470FADE}" type="slidenum">
              <a:rPr lang="en-ZA" b="1" smtClean="0">
                <a:latin typeface="Calibri" pitchFamily="34" charset="0"/>
              </a:rPr>
              <a:pPr eaLnBrk="1" hangingPunct="1"/>
              <a:t>4</a:t>
            </a:fld>
            <a:endParaRPr lang="en-ZA" b="1" dirty="0" smtClean="0">
              <a:latin typeface="Calibri" pitchFamily="34" charset="0"/>
            </a:endParaRPr>
          </a:p>
        </p:txBody>
      </p:sp>
      <p:grpSp>
        <p:nvGrpSpPr>
          <p:cNvPr id="2" name="Group 1"/>
          <p:cNvGrpSpPr/>
          <p:nvPr/>
        </p:nvGrpSpPr>
        <p:grpSpPr>
          <a:xfrm>
            <a:off x="116343" y="812107"/>
            <a:ext cx="8900657" cy="3712267"/>
            <a:chOff x="116343" y="1053407"/>
            <a:chExt cx="8943293" cy="5438983"/>
          </a:xfrm>
        </p:grpSpPr>
        <p:sp>
          <p:nvSpPr>
            <p:cNvPr id="4" name="Rectangle 3"/>
            <p:cNvSpPr/>
            <p:nvPr/>
          </p:nvSpPr>
          <p:spPr>
            <a:xfrm>
              <a:off x="2351241" y="1064085"/>
              <a:ext cx="3063042" cy="1725273"/>
            </a:xfrm>
            <a:prstGeom prst="rect">
              <a:avLst/>
            </a:prstGeom>
          </p:spPr>
          <p:txBody>
            <a:bodyPr wrap="square" lIns="68882" tIns="34441" rIns="68882" bIns="34441">
              <a:spAutoFit/>
            </a:bodyPr>
            <a:lstStyle/>
            <a:p>
              <a:pPr algn="ctr">
                <a:spcAft>
                  <a:spcPts val="2400"/>
                </a:spcAft>
              </a:pPr>
              <a:r>
                <a:rPr lang="en-ZA" sz="2400" dirty="0" smtClean="0">
                  <a:latin typeface="Century Gothic" panose="020B0502020202020204" pitchFamily="34" charset="0"/>
                  <a:cs typeface="Arial" panose="020B0604020202020204" pitchFamily="34" charset="0"/>
                </a:rPr>
                <a:t>The </a:t>
              </a:r>
              <a:r>
                <a:rPr lang="en-ZA" sz="2400" b="1" u="sng" dirty="0">
                  <a:solidFill>
                    <a:schemeClr val="tx2"/>
                  </a:solidFill>
                  <a:latin typeface="Century Gothic" panose="020B0502020202020204" pitchFamily="34" charset="0"/>
                  <a:cs typeface="Arial" panose="020B0604020202020204" pitchFamily="34" charset="0"/>
                </a:rPr>
                <a:t>Intimacy</a:t>
              </a:r>
              <a:r>
                <a:rPr lang="en-ZA" sz="2400" dirty="0">
                  <a:solidFill>
                    <a:schemeClr val="tx2"/>
                  </a:solidFill>
                  <a:latin typeface="Century Gothic" panose="020B0502020202020204" pitchFamily="34" charset="0"/>
                  <a:cs typeface="Arial" panose="020B0604020202020204" pitchFamily="34" charset="0"/>
                </a:rPr>
                <a:t> </a:t>
              </a:r>
              <a:r>
                <a:rPr lang="en-ZA" sz="2400" dirty="0" smtClean="0">
                  <a:latin typeface="Century Gothic" panose="020B0502020202020204" pitchFamily="34" charset="0"/>
                  <a:cs typeface="Arial" panose="020B0604020202020204" pitchFamily="34" charset="0"/>
                </a:rPr>
                <a:t>Paradigm: </a:t>
              </a:r>
              <a:br>
                <a:rPr lang="en-ZA" sz="2400" dirty="0" smtClean="0">
                  <a:latin typeface="Century Gothic" panose="020B0502020202020204" pitchFamily="34" charset="0"/>
                  <a:cs typeface="Arial" panose="020B0604020202020204" pitchFamily="34" charset="0"/>
                </a:rPr>
              </a:br>
              <a:endParaRPr lang="en-US" sz="2400" dirty="0">
                <a:latin typeface="Century Gothic" panose="020B0502020202020204" pitchFamily="34" charset="0"/>
              </a:endParaRPr>
            </a:p>
          </p:txBody>
        </p:sp>
        <p:sp>
          <p:nvSpPr>
            <p:cNvPr id="15" name="Rectangle 14"/>
            <p:cNvSpPr/>
            <p:nvPr/>
          </p:nvSpPr>
          <p:spPr>
            <a:xfrm>
              <a:off x="2339130" y="4767117"/>
              <a:ext cx="3329704" cy="1725273"/>
            </a:xfrm>
            <a:prstGeom prst="rect">
              <a:avLst/>
            </a:prstGeom>
          </p:spPr>
          <p:txBody>
            <a:bodyPr wrap="square" lIns="68882" tIns="34441" rIns="68882" bIns="34441">
              <a:spAutoFit/>
            </a:bodyPr>
            <a:lstStyle/>
            <a:p>
              <a:pPr indent="-174625" algn="ctr">
                <a:spcAft>
                  <a:spcPts val="2400"/>
                </a:spcAft>
              </a:pPr>
              <a:r>
                <a:rPr lang="en-ZA" sz="2400" dirty="0" smtClean="0">
                  <a:latin typeface="Century Gothic" panose="020B0502020202020204" pitchFamily="34" charset="0"/>
                  <a:cs typeface="Arial" panose="020B0604020202020204" pitchFamily="34" charset="0"/>
                </a:rPr>
                <a:t>The </a:t>
              </a:r>
              <a:r>
                <a:rPr lang="en-ZA" sz="2400" b="1" u="sng" dirty="0">
                  <a:solidFill>
                    <a:schemeClr val="tx2"/>
                  </a:solidFill>
                  <a:latin typeface="Century Gothic" panose="020B0502020202020204" pitchFamily="34" charset="0"/>
                  <a:cs typeface="Arial" panose="020B0604020202020204" pitchFamily="34" charset="0"/>
                </a:rPr>
                <a:t>Power</a:t>
              </a:r>
              <a:r>
                <a:rPr lang="en-ZA" sz="2400" dirty="0">
                  <a:latin typeface="Century Gothic" panose="020B0502020202020204" pitchFamily="34" charset="0"/>
                  <a:cs typeface="Arial" panose="020B0604020202020204" pitchFamily="34" charset="0"/>
                </a:rPr>
                <a:t> </a:t>
              </a:r>
              <a:r>
                <a:rPr lang="en-ZA" sz="2400" dirty="0" smtClean="0">
                  <a:latin typeface="Century Gothic" panose="020B0502020202020204" pitchFamily="34" charset="0"/>
                  <a:cs typeface="Arial" panose="020B0604020202020204" pitchFamily="34" charset="0"/>
                </a:rPr>
                <a:t>of </a:t>
              </a:r>
              <a:br>
                <a:rPr lang="en-ZA" sz="2400" dirty="0" smtClean="0">
                  <a:latin typeface="Century Gothic" panose="020B0502020202020204" pitchFamily="34" charset="0"/>
                  <a:cs typeface="Arial" panose="020B0604020202020204" pitchFamily="34" charset="0"/>
                </a:rPr>
              </a:br>
              <a:r>
                <a:rPr lang="en-ZA" sz="2400" dirty="0" smtClean="0">
                  <a:latin typeface="Century Gothic" panose="020B0502020202020204" pitchFamily="34" charset="0"/>
                  <a:cs typeface="Arial" panose="020B0604020202020204" pitchFamily="34" charset="0"/>
                </a:rPr>
                <a:t>Prayer </a:t>
              </a:r>
              <a:r>
                <a:rPr lang="en-ZA" sz="2400" dirty="0">
                  <a:latin typeface="Century Gothic" panose="020B0502020202020204" pitchFamily="34" charset="0"/>
                  <a:cs typeface="Arial" panose="020B0604020202020204" pitchFamily="34" charset="0"/>
                </a:rPr>
                <a:t>Paradigm</a:t>
              </a:r>
              <a:br>
                <a:rPr lang="en-ZA" sz="2400" dirty="0">
                  <a:latin typeface="Century Gothic" panose="020B0502020202020204" pitchFamily="34" charset="0"/>
                  <a:cs typeface="Arial" panose="020B0604020202020204" pitchFamily="34" charset="0"/>
                </a:rPr>
              </a:br>
              <a:endParaRPr lang="en-ZA" sz="2400" dirty="0">
                <a:latin typeface="Century Gothic" panose="020B0502020202020204" pitchFamily="34" charset="0"/>
              </a:endParaRPr>
            </a:p>
          </p:txBody>
        </p:sp>
        <p:sp>
          <p:nvSpPr>
            <p:cNvPr id="14" name="Rectangle 13"/>
            <p:cNvSpPr/>
            <p:nvPr/>
          </p:nvSpPr>
          <p:spPr>
            <a:xfrm>
              <a:off x="2351241" y="2966817"/>
              <a:ext cx="2991922" cy="1725273"/>
            </a:xfrm>
            <a:prstGeom prst="rect">
              <a:avLst/>
            </a:prstGeom>
          </p:spPr>
          <p:txBody>
            <a:bodyPr wrap="square" lIns="68882" tIns="34441" rIns="68882" bIns="34441">
              <a:spAutoFit/>
            </a:bodyPr>
            <a:lstStyle/>
            <a:p>
              <a:pPr algn="ctr"/>
              <a:r>
                <a:rPr lang="en-ZA" sz="2400" dirty="0" smtClean="0">
                  <a:latin typeface="Century Gothic" panose="020B0502020202020204" pitchFamily="34" charset="0"/>
                  <a:cs typeface="Arial" panose="020B0604020202020204" pitchFamily="34" charset="0"/>
                </a:rPr>
                <a:t>The </a:t>
              </a:r>
              <a:r>
                <a:rPr lang="en-ZA" sz="2400" b="1" u="sng" dirty="0">
                  <a:solidFill>
                    <a:schemeClr val="tx2"/>
                  </a:solidFill>
                  <a:latin typeface="Century Gothic" panose="020B0502020202020204" pitchFamily="34" charset="0"/>
                  <a:cs typeface="Arial" panose="020B0604020202020204" pitchFamily="34" charset="0"/>
                </a:rPr>
                <a:t>Partnership</a:t>
              </a:r>
              <a:r>
                <a:rPr lang="en-ZA" sz="2400" dirty="0">
                  <a:latin typeface="Century Gothic" panose="020B0502020202020204" pitchFamily="34" charset="0"/>
                  <a:cs typeface="Arial" panose="020B0604020202020204" pitchFamily="34" charset="0"/>
                </a:rPr>
                <a:t> paradigm:</a:t>
              </a:r>
            </a:p>
            <a:p>
              <a:pPr algn="ctr"/>
              <a:endParaRPr lang="en-ZA" sz="2400" i="1" dirty="0">
                <a:latin typeface="Century Gothic" panose="020B0502020202020204" pitchFamily="34" charset="0"/>
              </a:endParaRPr>
            </a:p>
          </p:txBody>
        </p:sp>
        <p:sp>
          <p:nvSpPr>
            <p:cNvPr id="5" name="Isosceles Triangle 4"/>
            <p:cNvSpPr/>
            <p:nvPr/>
          </p:nvSpPr>
          <p:spPr>
            <a:xfrm rot="5400000">
              <a:off x="3755870" y="3102345"/>
              <a:ext cx="5024975" cy="927100"/>
            </a:xfrm>
            <a:prstGeom prst="triangle">
              <a:avLst/>
            </a:prstGeom>
            <a:solidFill>
              <a:schemeClr val="tx2"/>
            </a:solidFill>
            <a:ln>
              <a:noFill/>
            </a:ln>
            <a:effectLst>
              <a:outerShdw blurRad="292100" dist="139700" dir="2700000" algn="tl" rotWithShape="0">
                <a:srgbClr val="333333">
                  <a:alpha val="65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ctr"/>
              <a:endParaRPr lang="en-GB" sz="2400" b="1" dirty="0" smtClean="0">
                <a:latin typeface="Arial" pitchFamily="34" charset="0"/>
                <a:cs typeface="Arial" pitchFamily="34" charset="0"/>
              </a:endParaRPr>
            </a:p>
          </p:txBody>
        </p:sp>
        <p:pic>
          <p:nvPicPr>
            <p:cNvPr id="18" name="Picture 4" descr="http://files.myopera.com/BackFromTheGrave/blog/BFTG.Sp2.jpg"/>
            <p:cNvPicPr>
              <a:picLocks noChangeAspect="1" noChangeArrowheads="1"/>
            </p:cNvPicPr>
            <p:nvPr/>
          </p:nvPicPr>
          <p:blipFill rotWithShape="1">
            <a:blip r:embed="rId2" cstate="print">
              <a:duotone>
                <a:prstClr val="black"/>
                <a:schemeClr val="accent5">
                  <a:tint val="45000"/>
                  <a:satMod val="400000"/>
                </a:schemeClr>
              </a:duotone>
              <a:extLst>
                <a:ext uri="{BEBA8EAE-BF5A-486C-A8C5-ECC9F3942E4B}">
                  <a14:imgProps xmlns:a14="http://schemas.microsoft.com/office/drawing/2010/main">
                    <a14:imgLayer r:embed="rId3">
                      <a14:imgEffect>
                        <a14:artisticTexturizer/>
                      </a14:imgEffect>
                    </a14:imgLayer>
                  </a14:imgProps>
                </a:ext>
                <a:ext uri="{28A0092B-C50C-407E-A947-70E740481C1C}">
                  <a14:useLocalDpi xmlns:a14="http://schemas.microsoft.com/office/drawing/2010/main" val="0"/>
                </a:ext>
              </a:extLst>
            </a:blip>
            <a:srcRect t="1" b="4384"/>
            <a:stretch/>
          </p:blipFill>
          <p:spPr bwMode="auto">
            <a:xfrm flipH="1">
              <a:off x="139203" y="2948358"/>
              <a:ext cx="1636548" cy="1695503"/>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20" name="Picture 2"/>
            <p:cNvPicPr>
              <a:picLocks noChangeAspect="1" noChangeArrowheads="1"/>
            </p:cNvPicPr>
            <p:nvPr/>
          </p:nvPicPr>
          <p:blipFill>
            <a:blip r:embed="rId4">
              <a:duotone>
                <a:prstClr val="black"/>
                <a:schemeClr val="accent5">
                  <a:tint val="45000"/>
                  <a:satMod val="400000"/>
                </a:schemeClr>
              </a:duotone>
              <a:extLst>
                <a:ext uri="{28A0092B-C50C-407E-A947-70E740481C1C}">
                  <a14:useLocalDpi xmlns:a14="http://schemas.microsoft.com/office/drawing/2010/main" val="0"/>
                </a:ext>
              </a:extLst>
            </a:blip>
            <a:srcRect/>
            <a:stretch>
              <a:fillRect/>
            </a:stretch>
          </p:blipFill>
          <p:spPr bwMode="auto">
            <a:xfrm>
              <a:off x="139203" y="1053407"/>
              <a:ext cx="1636548" cy="1695503"/>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6" name="Picture 2" descr="http://upload.wikimedia.org/wikipedia/commons/8/8b/2010-07-20_Black_windup_alarm_clock_face.jpg"/>
            <p:cNvPicPr>
              <a:picLocks noChangeAspect="1" noChangeArrowheads="1"/>
            </p:cNvPicPr>
            <p:nvPr/>
          </p:nvPicPr>
          <p:blipFill>
            <a:blip r:embed="rId5" cstate="print">
              <a:duotone>
                <a:schemeClr val="accent5">
                  <a:shade val="45000"/>
                  <a:satMod val="135000"/>
                </a:schemeClr>
                <a:prstClr val="white"/>
              </a:duotone>
              <a:extLst>
                <a:ext uri="{BEBA8EAE-BF5A-486C-A8C5-ECC9F3942E4B}">
                  <a14:imgProps xmlns:a14="http://schemas.microsoft.com/office/drawing/2010/main">
                    <a14:imgLayer r:embed="rId6">
                      <a14:imgEffect>
                        <a14:backgroundRemoval t="393" b="97251" l="4992" r="95175">
                          <a14:foregroundMark x1="9318" y1="34293" x2="9651" y2="25000"/>
                          <a14:foregroundMark x1="90183" y1="34686" x2="87188" y2="26571"/>
                          <a14:foregroundMark x1="80699" y1="19895" x2="82196" y2="14529"/>
                          <a14:foregroundMark x1="18469" y1="19895" x2="18136" y2="14529"/>
                          <a14:foregroundMark x1="18802" y1="14267" x2="16473" y2="14791"/>
                          <a14:foregroundMark x1="16805" y1="19895" x2="25125" y2="16885"/>
                          <a14:foregroundMark x1="26456" y1="15445" x2="26789" y2="11126"/>
                          <a14:foregroundMark x1="28286" y1="13089" x2="28286" y2="9817"/>
                          <a14:foregroundMark x1="26123" y1="9817" x2="32113" y2="4188"/>
                          <a14:foregroundMark x1="32612" y1="3927" x2="52080" y2="1832"/>
                          <a14:foregroundMark x1="52413" y1="1963" x2="65724" y2="4188"/>
                          <a14:foregroundMark x1="66389" y1="4581" x2="72213" y2="7068"/>
                          <a14:foregroundMark x1="72379" y1="8115" x2="72879" y2="14267"/>
                          <a14:foregroundMark x1="73877" y1="15707" x2="75208" y2="17670"/>
                          <a14:foregroundMark x1="75208" y1="17408" x2="83694" y2="20419"/>
                          <a14:foregroundMark x1="82862" y1="14660" x2="83860" y2="15445"/>
                          <a14:foregroundMark x1="48419" y1="17932" x2="54742" y2="21466"/>
                          <a14:foregroundMark x1="51747" y1="21204" x2="49750" y2="26832"/>
                          <a14:foregroundMark x1="44426" y1="21990" x2="45092" y2="25131"/>
                          <a14:foregroundMark x1="23960" y1="88089" x2="19301" y2="94503"/>
                          <a14:foregroundMark x1="69218" y1="90052" x2="79700" y2="83508"/>
                          <a14:foregroundMark x1="71215" y1="90183" x2="77371" y2="95812"/>
                          <a14:foregroundMark x1="75707" y1="88089" x2="79035" y2="94634"/>
                          <a14:foregroundMark x1="22130" y1="87042" x2="17637" y2="94110"/>
                          <a14:backgroundMark x1="47587" y1="21335" x2="49584" y2="23953"/>
                        </a14:backgroundRemoval>
                      </a14:imgEffect>
                    </a14:imgLayer>
                  </a14:imgProps>
                </a:ext>
                <a:ext uri="{28A0092B-C50C-407E-A947-70E740481C1C}">
                  <a14:useLocalDpi xmlns:a14="http://schemas.microsoft.com/office/drawing/2010/main" val="0"/>
                </a:ext>
              </a:extLst>
            </a:blip>
            <a:srcRect/>
            <a:stretch>
              <a:fillRect/>
            </a:stretch>
          </p:blipFill>
          <p:spPr bwMode="auto">
            <a:xfrm>
              <a:off x="6838044" y="1761499"/>
              <a:ext cx="2221592" cy="3335348"/>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12" name="Picture 3"/>
            <p:cNvPicPr>
              <a:picLocks noChangeAspect="1" noChangeArrowheads="1"/>
            </p:cNvPicPr>
            <p:nvPr/>
          </p:nvPicPr>
          <p:blipFill rotWithShape="1">
            <a:blip r:embed="rId7" cstate="print">
              <a:duotone>
                <a:prstClr val="black"/>
                <a:schemeClr val="accent5">
                  <a:tint val="45000"/>
                  <a:satMod val="400000"/>
                </a:schemeClr>
              </a:duotone>
              <a:extLst>
                <a:ext uri="{28A0092B-C50C-407E-A947-70E740481C1C}">
                  <a14:useLocalDpi xmlns:a14="http://schemas.microsoft.com/office/drawing/2010/main" val="0"/>
                </a:ext>
              </a:extLst>
            </a:blip>
            <a:srcRect l="1696" r="4417"/>
            <a:stretch/>
          </p:blipFill>
          <p:spPr bwMode="auto">
            <a:xfrm>
              <a:off x="116343" y="4843307"/>
              <a:ext cx="1656943" cy="1235075"/>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sp>
        <p:nvSpPr>
          <p:cNvPr id="17" name="Rectangle 16"/>
          <p:cNvSpPr/>
          <p:nvPr/>
        </p:nvSpPr>
        <p:spPr>
          <a:xfrm>
            <a:off x="0" y="5187116"/>
            <a:ext cx="9144000" cy="1670884"/>
          </a:xfrm>
          <a:prstGeom prst="rect">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ZA" sz="2400" i="1" dirty="0" smtClean="0">
                <a:latin typeface="Century Gothic" panose="020B0502020202020204" pitchFamily="34" charset="0"/>
              </a:rPr>
              <a:t>But be </a:t>
            </a:r>
            <a:r>
              <a:rPr lang="en-ZA" sz="2400" b="1" i="1" dirty="0">
                <a:solidFill>
                  <a:schemeClr val="tx2"/>
                </a:solidFill>
                <a:latin typeface="Century Gothic" panose="020B0502020202020204" pitchFamily="34" charset="0"/>
              </a:rPr>
              <a:t>doers of the word</a:t>
            </a:r>
            <a:r>
              <a:rPr lang="en-ZA" sz="2400" i="1" dirty="0" smtClean="0">
                <a:latin typeface="Century Gothic" panose="020B0502020202020204" pitchFamily="34" charset="0"/>
              </a:rPr>
              <a:t>, and not hearers only, deceiving yourselves… The one who looks into [the Word] and perseveres, being no hearer who forgets but a doer who acts, he will be </a:t>
            </a:r>
            <a:r>
              <a:rPr lang="en-ZA" sz="2400" b="1" i="1" dirty="0" smtClean="0">
                <a:solidFill>
                  <a:schemeClr val="tx2"/>
                </a:solidFill>
                <a:latin typeface="Century Gothic" panose="020B0502020202020204" pitchFamily="34" charset="0"/>
              </a:rPr>
              <a:t>blessed in his doing</a:t>
            </a:r>
            <a:r>
              <a:rPr lang="en-ZA" sz="2400" i="1" dirty="0" smtClean="0">
                <a:latin typeface="Century Gothic" panose="020B0502020202020204" pitchFamily="34" charset="0"/>
              </a:rPr>
              <a:t>. </a:t>
            </a:r>
            <a:r>
              <a:rPr lang="en-ZA" sz="2400" dirty="0" smtClean="0">
                <a:latin typeface="Century Gothic" panose="020B0502020202020204" pitchFamily="34" charset="0"/>
              </a:rPr>
              <a:t>(Jas 1:22–25) </a:t>
            </a:r>
            <a:endParaRPr lang="en-ZA" sz="2400" dirty="0">
              <a:latin typeface="Century Gothic" panose="020B0502020202020204" pitchFamily="34" charset="0"/>
            </a:endParaRPr>
          </a:p>
        </p:txBody>
      </p:sp>
    </p:spTree>
    <p:extLst>
      <p:ext uri="{BB962C8B-B14F-4D97-AF65-F5344CB8AC3E}">
        <p14:creationId xmlns:p14="http://schemas.microsoft.com/office/powerpoint/2010/main" val="66724851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p:cNvSpPr/>
          <p:nvPr/>
        </p:nvSpPr>
        <p:spPr>
          <a:xfrm>
            <a:off x="6296024" y="0"/>
            <a:ext cx="2847975"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a:p>
        </p:txBody>
      </p:sp>
      <p:sp>
        <p:nvSpPr>
          <p:cNvPr id="3075" name="Content Placeholder 5"/>
          <p:cNvSpPr>
            <a:spLocks noGrp="1"/>
          </p:cNvSpPr>
          <p:nvPr>
            <p:ph idx="1"/>
          </p:nvPr>
        </p:nvSpPr>
        <p:spPr>
          <a:xfrm>
            <a:off x="57148" y="1420544"/>
            <a:ext cx="6283946" cy="4602163"/>
          </a:xfrm>
        </p:spPr>
        <p:txBody>
          <a:bodyPr/>
          <a:lstStyle/>
          <a:p>
            <a:pPr marL="0" indent="0" eaLnBrk="1" hangingPunct="1">
              <a:buNone/>
            </a:pPr>
            <a:r>
              <a:rPr lang="en-US" sz="2200" i="1" dirty="0"/>
              <a:t>For this reason I [pray], …that … He may grant you to be strengthened with power through his Spirit in your inward man, </a:t>
            </a:r>
            <a:r>
              <a:rPr lang="en-US" sz="2200" i="1" dirty="0" smtClean="0"/>
              <a:t/>
            </a:r>
            <a:br>
              <a:rPr lang="en-US" sz="2200" i="1" dirty="0" smtClean="0"/>
            </a:br>
            <a:r>
              <a:rPr lang="en-US" sz="2200" i="1" dirty="0" smtClean="0"/>
              <a:t>so </a:t>
            </a:r>
            <a:r>
              <a:rPr lang="en-US" sz="2200" i="1" dirty="0"/>
              <a:t>that Christ may dwell in your hearts through faith — so that you, being rooted and grounded in love, may have strength to comprehend with all the saints what is the breadth and length and height and depth, and to know the love of Christ that surpasses knowledge, that you may be filled with all the fullness of God. (</a:t>
            </a:r>
            <a:r>
              <a:rPr lang="en-US" sz="2200" i="1" dirty="0" err="1"/>
              <a:t>Eph</a:t>
            </a:r>
            <a:r>
              <a:rPr lang="en-US" sz="2200" i="1" dirty="0"/>
              <a:t> 3:14–19)</a:t>
            </a:r>
          </a:p>
        </p:txBody>
      </p:sp>
      <p:sp>
        <p:nvSpPr>
          <p:cNvPr id="3076" name="Slide Number Placeholder 4"/>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ea typeface="MS PGothic" pitchFamily="34" charset="-128"/>
              </a:defRPr>
            </a:lvl1pPr>
            <a:lvl2pPr marL="742950" indent="-285750" eaLnBrk="0" hangingPunct="0">
              <a:defRPr>
                <a:solidFill>
                  <a:schemeClr val="tx1"/>
                </a:solidFill>
                <a:latin typeface="Arial" pitchFamily="34" charset="0"/>
                <a:ea typeface="MS PGothic" pitchFamily="34" charset="-128"/>
              </a:defRPr>
            </a:lvl2pPr>
            <a:lvl3pPr marL="1143000" indent="-228600" eaLnBrk="0" hangingPunct="0">
              <a:defRPr>
                <a:solidFill>
                  <a:schemeClr val="tx1"/>
                </a:solidFill>
                <a:latin typeface="Arial" pitchFamily="34" charset="0"/>
                <a:ea typeface="MS PGothic" pitchFamily="34" charset="-128"/>
              </a:defRPr>
            </a:lvl3pPr>
            <a:lvl4pPr marL="1600200" indent="-228600" eaLnBrk="0" hangingPunct="0">
              <a:defRPr>
                <a:solidFill>
                  <a:schemeClr val="tx1"/>
                </a:solidFill>
                <a:latin typeface="Arial" pitchFamily="34" charset="0"/>
                <a:ea typeface="MS PGothic" pitchFamily="34" charset="-128"/>
              </a:defRPr>
            </a:lvl4pPr>
            <a:lvl5pPr marL="2057400" indent="-228600" eaLnBrk="0" hangingPunct="0">
              <a:defRPr>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a:solidFill>
                  <a:schemeClr val="tx1"/>
                </a:solidFill>
                <a:latin typeface="Arial" pitchFamily="34" charset="0"/>
                <a:ea typeface="MS PGothic" pitchFamily="34" charset="-128"/>
              </a:defRPr>
            </a:lvl9pPr>
          </a:lstStyle>
          <a:p>
            <a:pPr eaLnBrk="1" hangingPunct="1"/>
            <a:fld id="{6AC94B87-D427-4173-89B7-F1653470FADE}" type="slidenum">
              <a:rPr lang="en-ZA" smtClean="0">
                <a:solidFill>
                  <a:srgbClr val="898989"/>
                </a:solidFill>
                <a:latin typeface="Calibri" pitchFamily="34" charset="0"/>
              </a:rPr>
              <a:pPr eaLnBrk="1" hangingPunct="1"/>
              <a:t>40</a:t>
            </a:fld>
            <a:endParaRPr lang="en-ZA" dirty="0" smtClean="0">
              <a:solidFill>
                <a:srgbClr val="898989"/>
              </a:solidFill>
              <a:latin typeface="Calibri" pitchFamily="34" charset="0"/>
            </a:endParaRPr>
          </a:p>
        </p:txBody>
      </p:sp>
      <p:sp>
        <p:nvSpPr>
          <p:cNvPr id="5" name="Rectangle 4"/>
          <p:cNvSpPr/>
          <p:nvPr/>
        </p:nvSpPr>
        <p:spPr>
          <a:xfrm>
            <a:off x="143443" y="5567723"/>
            <a:ext cx="6038281" cy="1200329"/>
          </a:xfrm>
          <a:prstGeom prst="rect">
            <a:avLst/>
          </a:prstGeom>
          <a:solidFill>
            <a:schemeClr val="tx2"/>
          </a:solidFill>
        </p:spPr>
        <p:txBody>
          <a:bodyPr wrap="square" lIns="36000" rIns="36000">
            <a:spAutoFit/>
          </a:bodyPr>
          <a:lstStyle/>
          <a:p>
            <a:pPr marL="0" lvl="2" algn="ctr" fontAlgn="base">
              <a:spcBef>
                <a:spcPct val="0"/>
              </a:spcBef>
              <a:spcAft>
                <a:spcPct val="0"/>
              </a:spcAft>
            </a:pPr>
            <a:r>
              <a:rPr lang="en-ZA" sz="2400" b="1" dirty="0" smtClean="0">
                <a:solidFill>
                  <a:prstClr val="white"/>
                </a:solidFill>
                <a:latin typeface="Century Gothic" panose="020B0502020202020204" pitchFamily="34" charset="0"/>
                <a:ea typeface="MS PGothic" pitchFamily="34" charset="-128"/>
              </a:rPr>
              <a:t>… is we strengthen our </a:t>
            </a:r>
            <a:r>
              <a:rPr lang="en-ZA" sz="2400" b="1" i="1" u="sng" dirty="0" smtClean="0">
                <a:solidFill>
                  <a:prstClr val="white"/>
                </a:solidFill>
                <a:latin typeface="Century Gothic" panose="020B0502020202020204" pitchFamily="34" charset="0"/>
                <a:ea typeface="MS PGothic" pitchFamily="34" charset="-128"/>
              </a:rPr>
              <a:t>capacity to draw on the might of Christ</a:t>
            </a:r>
            <a:r>
              <a:rPr lang="en-ZA" sz="2400" b="1" dirty="0" smtClean="0">
                <a:solidFill>
                  <a:prstClr val="white"/>
                </a:solidFill>
                <a:latin typeface="Century Gothic" panose="020B0502020202020204" pitchFamily="34" charset="0"/>
                <a:ea typeface="MS PGothic" pitchFamily="34" charset="-128"/>
              </a:rPr>
              <a:t> by strengthening our “inward man”, through prayer</a:t>
            </a:r>
            <a:endParaRPr lang="en-US" sz="2400" b="1" i="1" u="sng" dirty="0">
              <a:solidFill>
                <a:prstClr val="white"/>
              </a:solidFill>
              <a:latin typeface="Century Gothic" panose="020B0502020202020204" pitchFamily="34" charset="0"/>
              <a:ea typeface="MS PGothic" pitchFamily="34" charset="-128"/>
            </a:endParaRPr>
          </a:p>
        </p:txBody>
      </p:sp>
      <p:sp>
        <p:nvSpPr>
          <p:cNvPr id="6" name="Down Arrow 5"/>
          <p:cNvSpPr/>
          <p:nvPr/>
        </p:nvSpPr>
        <p:spPr>
          <a:xfrm>
            <a:off x="2739001" y="5266879"/>
            <a:ext cx="847165" cy="403412"/>
          </a:xfrm>
          <a:prstGeom prst="downArrow">
            <a:avLst/>
          </a:prstGeom>
          <a:solidFill>
            <a:schemeClr val="tx2"/>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en-ZA">
              <a:solidFill>
                <a:prstClr val="white"/>
              </a:solidFill>
            </a:endParaRPr>
          </a:p>
        </p:txBody>
      </p:sp>
      <p:sp>
        <p:nvSpPr>
          <p:cNvPr id="4" name="Rounded Rectangle 3"/>
          <p:cNvSpPr/>
          <p:nvPr/>
        </p:nvSpPr>
        <p:spPr>
          <a:xfrm>
            <a:off x="83169" y="1858695"/>
            <a:ext cx="6098556" cy="657225"/>
          </a:xfrm>
          <a:prstGeom prst="roundRect">
            <a:avLst>
              <a:gd name="adj" fmla="val 7618"/>
            </a:avLst>
          </a:prstGeom>
          <a:no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a:p>
        </p:txBody>
      </p:sp>
      <p:sp>
        <p:nvSpPr>
          <p:cNvPr id="11" name="Rounded Rectangle 10"/>
          <p:cNvSpPr/>
          <p:nvPr/>
        </p:nvSpPr>
        <p:spPr>
          <a:xfrm>
            <a:off x="83169" y="4531271"/>
            <a:ext cx="6098556" cy="657225"/>
          </a:xfrm>
          <a:prstGeom prst="roundRect">
            <a:avLst>
              <a:gd name="adj" fmla="val 7618"/>
            </a:avLst>
          </a:prstGeom>
          <a:no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a:p>
        </p:txBody>
      </p:sp>
      <p:sp>
        <p:nvSpPr>
          <p:cNvPr id="12" name="Rounded Rectangle 11"/>
          <p:cNvSpPr/>
          <p:nvPr/>
        </p:nvSpPr>
        <p:spPr>
          <a:xfrm>
            <a:off x="83168" y="2524128"/>
            <a:ext cx="6098556" cy="657225"/>
          </a:xfrm>
          <a:prstGeom prst="roundRect">
            <a:avLst>
              <a:gd name="adj" fmla="val 7618"/>
            </a:avLst>
          </a:prstGeom>
          <a:no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a:p>
        </p:txBody>
      </p:sp>
      <p:sp>
        <p:nvSpPr>
          <p:cNvPr id="13" name="Rounded Rectangle 12"/>
          <p:cNvSpPr/>
          <p:nvPr/>
        </p:nvSpPr>
        <p:spPr>
          <a:xfrm>
            <a:off x="2251242" y="1493803"/>
            <a:ext cx="2242699" cy="328612"/>
          </a:xfrm>
          <a:prstGeom prst="roundRect">
            <a:avLst>
              <a:gd name="adj" fmla="val 7618"/>
            </a:avLst>
          </a:prstGeom>
          <a:no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a:p>
        </p:txBody>
      </p:sp>
      <p:sp>
        <p:nvSpPr>
          <p:cNvPr id="14" name="Title 1"/>
          <p:cNvSpPr>
            <a:spLocks noGrp="1"/>
          </p:cNvSpPr>
          <p:nvPr>
            <p:ph type="title"/>
          </p:nvPr>
        </p:nvSpPr>
        <p:spPr>
          <a:xfrm>
            <a:off x="2251242" y="128588"/>
            <a:ext cx="6435558" cy="504825"/>
          </a:xfrm>
        </p:spPr>
        <p:txBody>
          <a:bodyPr/>
          <a:lstStyle/>
          <a:p>
            <a:pPr fontAlgn="ctr"/>
            <a:r>
              <a:rPr lang="en-US" dirty="0" smtClean="0"/>
              <a:t>P7. The </a:t>
            </a:r>
            <a:r>
              <a:rPr lang="en-US" u="sng" dirty="0" smtClean="0"/>
              <a:t>second way…</a:t>
            </a:r>
            <a:endParaRPr lang="en-ZA" dirty="0"/>
          </a:p>
        </p:txBody>
      </p:sp>
      <p:sp>
        <p:nvSpPr>
          <p:cNvPr id="18" name="TextBox 17"/>
          <p:cNvSpPr txBox="1"/>
          <p:nvPr/>
        </p:nvSpPr>
        <p:spPr>
          <a:xfrm>
            <a:off x="6261100" y="0"/>
            <a:ext cx="2882900" cy="2677656"/>
          </a:xfrm>
          <a:prstGeom prst="rect">
            <a:avLst/>
          </a:prstGeom>
          <a:noFill/>
        </p:spPr>
        <p:txBody>
          <a:bodyPr wrap="square" rtlCol="0">
            <a:spAutoFit/>
          </a:bodyPr>
          <a:lstStyle/>
          <a:p>
            <a:pPr algn="r">
              <a:spcAft>
                <a:spcPts val="1200"/>
              </a:spcAft>
            </a:pPr>
            <a:r>
              <a:rPr lang="en-US" sz="2800" b="1" i="1" dirty="0" smtClean="0">
                <a:solidFill>
                  <a:schemeClr val="bg1">
                    <a:lumMod val="65000"/>
                  </a:schemeClr>
                </a:solidFill>
                <a:latin typeface="Century Gothic" panose="020B0502020202020204" pitchFamily="34" charset="0"/>
              </a:rPr>
              <a:t>Greater is </a:t>
            </a:r>
            <a:br>
              <a:rPr lang="en-US" sz="2800" b="1" i="1" dirty="0" smtClean="0">
                <a:solidFill>
                  <a:schemeClr val="bg1">
                    <a:lumMod val="65000"/>
                  </a:schemeClr>
                </a:solidFill>
                <a:latin typeface="Century Gothic" panose="020B0502020202020204" pitchFamily="34" charset="0"/>
              </a:rPr>
            </a:br>
            <a:r>
              <a:rPr lang="en-US" sz="2800" b="1" i="1" dirty="0" smtClean="0">
                <a:solidFill>
                  <a:schemeClr val="bg1">
                    <a:lumMod val="65000"/>
                  </a:schemeClr>
                </a:solidFill>
                <a:latin typeface="Century Gothic" panose="020B0502020202020204" pitchFamily="34" charset="0"/>
              </a:rPr>
              <a:t/>
            </a:r>
            <a:br>
              <a:rPr lang="en-US" sz="2800" b="1" i="1" dirty="0" smtClean="0">
                <a:solidFill>
                  <a:schemeClr val="bg1">
                    <a:lumMod val="65000"/>
                  </a:schemeClr>
                </a:solidFill>
                <a:latin typeface="Century Gothic" panose="020B0502020202020204" pitchFamily="34" charset="0"/>
              </a:rPr>
            </a:br>
            <a:r>
              <a:rPr lang="en-US" sz="2800" b="1" i="1" dirty="0" smtClean="0">
                <a:solidFill>
                  <a:schemeClr val="bg1">
                    <a:lumMod val="65000"/>
                  </a:schemeClr>
                </a:solidFill>
                <a:latin typeface="Century Gothic" panose="020B0502020202020204" pitchFamily="34" charset="0"/>
              </a:rPr>
              <a:t/>
            </a:r>
            <a:br>
              <a:rPr lang="en-US" sz="2800" b="1" i="1" dirty="0" smtClean="0">
                <a:solidFill>
                  <a:schemeClr val="bg1">
                    <a:lumMod val="65000"/>
                  </a:schemeClr>
                </a:solidFill>
                <a:latin typeface="Century Gothic" panose="020B0502020202020204" pitchFamily="34" charset="0"/>
              </a:rPr>
            </a:br>
            <a:r>
              <a:rPr lang="en-US" sz="2800" b="1" i="1" dirty="0" smtClean="0">
                <a:solidFill>
                  <a:schemeClr val="bg1">
                    <a:lumMod val="65000"/>
                  </a:schemeClr>
                </a:solidFill>
                <a:latin typeface="Century Gothic" panose="020B0502020202020204" pitchFamily="34" charset="0"/>
              </a:rPr>
              <a:t>than he who is in the world. </a:t>
            </a:r>
            <a:br>
              <a:rPr lang="en-US" sz="2800" b="1" i="1" dirty="0" smtClean="0">
                <a:solidFill>
                  <a:schemeClr val="bg1">
                    <a:lumMod val="65000"/>
                  </a:schemeClr>
                </a:solidFill>
                <a:latin typeface="Century Gothic" panose="020B0502020202020204" pitchFamily="34" charset="0"/>
              </a:rPr>
            </a:br>
            <a:r>
              <a:rPr lang="en-US" sz="2800" dirty="0" smtClean="0">
                <a:solidFill>
                  <a:schemeClr val="bg1">
                    <a:lumMod val="65000"/>
                  </a:schemeClr>
                </a:solidFill>
                <a:latin typeface="Century Gothic" panose="020B0502020202020204" pitchFamily="34" charset="0"/>
              </a:rPr>
              <a:t>(1 </a:t>
            </a:r>
            <a:r>
              <a:rPr lang="en-US" sz="2800" dirty="0" err="1" smtClean="0">
                <a:solidFill>
                  <a:schemeClr val="bg1">
                    <a:lumMod val="65000"/>
                  </a:schemeClr>
                </a:solidFill>
                <a:latin typeface="Century Gothic" panose="020B0502020202020204" pitchFamily="34" charset="0"/>
              </a:rPr>
              <a:t>Jn</a:t>
            </a:r>
            <a:r>
              <a:rPr lang="en-US" sz="2800" dirty="0" smtClean="0">
                <a:solidFill>
                  <a:schemeClr val="bg1">
                    <a:lumMod val="65000"/>
                  </a:schemeClr>
                </a:solidFill>
                <a:latin typeface="Century Gothic" panose="020B0502020202020204" pitchFamily="34" charset="0"/>
              </a:rPr>
              <a:t> 4:4) </a:t>
            </a:r>
            <a:endParaRPr lang="en-US" sz="2800" dirty="0">
              <a:solidFill>
                <a:schemeClr val="bg1">
                  <a:lumMod val="65000"/>
                </a:schemeClr>
              </a:solidFill>
              <a:latin typeface="Century Gothic" panose="020B0502020202020204" pitchFamily="34" charset="0"/>
            </a:endParaRPr>
          </a:p>
        </p:txBody>
      </p:sp>
      <p:pic>
        <p:nvPicPr>
          <p:cNvPr id="19" name="Picture 12" descr="http://p.twimg.com/Ax875eECMAAmv3i.jpg:large"/>
          <p:cNvPicPr>
            <a:picLocks noChangeAspect="1" noChangeArrowheads="1"/>
          </p:cNvPicPr>
          <p:nvPr/>
        </p:nvPicPr>
        <p:blipFill rotWithShape="1">
          <a:blip r:embed="rId3">
            <a:extLst>
              <a:ext uri="{BEBA8EAE-BF5A-486C-A8C5-ECC9F3942E4B}">
                <a14:imgProps xmlns:a14="http://schemas.microsoft.com/office/drawing/2010/main">
                  <a14:imgLayer r:embed="rId4">
                    <a14:imgEffect>
                      <a14:backgroundRemoval t="0" b="96396" l="901" r="92793">
                        <a14:foregroundMark x1="47447" y1="901" x2="45045" y2="1802"/>
                        <a14:foregroundMark x1="44745" y1="1802" x2="35736" y2="14114"/>
                        <a14:foregroundMark x1="36036" y1="18018" x2="40841" y2="28829"/>
                        <a14:foregroundMark x1="56456" y1="5405" x2="58559" y2="15616"/>
                        <a14:foregroundMark x1="57958" y1="20420" x2="58258" y2="24925"/>
                        <a14:foregroundMark x1="57057" y1="25225" x2="55255" y2="27327"/>
                        <a14:foregroundMark x1="55255" y1="28228" x2="55556" y2="31832"/>
                        <a14:foregroundMark x1="56156" y1="32432" x2="60961" y2="33634"/>
                        <a14:foregroundMark x1="61862" y1="33934" x2="67568" y2="33033"/>
                        <a14:foregroundMark x1="68168" y1="33634" x2="90691" y2="65465"/>
                        <a14:foregroundMark x1="90090" y1="66066" x2="80781" y2="87087"/>
                        <a14:foregroundMark x1="79880" y1="86486" x2="72072" y2="91892"/>
                        <a14:foregroundMark x1="80180" y1="87087" x2="73874" y2="96396"/>
                        <a14:foregroundMark x1="66667" y1="90090" x2="65165" y2="81081"/>
                        <a14:foregroundMark x1="64865" y1="80781" x2="63363" y2="75375"/>
                        <a14:foregroundMark x1="63964" y1="74775" x2="63664" y2="70270"/>
                        <a14:foregroundMark x1="63964" y1="69369" x2="65766" y2="62462"/>
                        <a14:foregroundMark x1="41742" y1="30030" x2="39339" y2="33333"/>
                        <a14:foregroundMark x1="39339" y1="33333" x2="27628" y2="34535"/>
                        <a14:foregroundMark x1="26426" y1="34535" x2="23724" y2="37237"/>
                        <a14:foregroundMark x1="22523" y1="38438" x2="22523" y2="38438"/>
                        <a14:foregroundMark x1="21922" y1="38138" x2="15015" y2="48048"/>
                        <a14:foregroundMark x1="15015" y1="48649" x2="2102" y2="64264"/>
                        <a14:foregroundMark x1="2703" y1="65465" x2="14114" y2="84084"/>
                        <a14:foregroundMark x1="2402" y1="71171" x2="2703" y2="93694"/>
                        <a14:foregroundMark x1="6907" y1="94595" x2="75676" y2="96096"/>
                        <a14:foregroundMark x1="55255" y1="19219" x2="49249" y2="2102"/>
                        <a14:foregroundMark x1="77477" y1="42342" x2="78679" y2="44444"/>
                        <a14:foregroundMark x1="79279" y1="44745" x2="80180" y2="45946"/>
                        <a14:foregroundMark x1="80480" y1="45946" x2="81081" y2="47447"/>
                        <a14:backgroundMark x1="88889" y1="54054" x2="88589" y2="54054"/>
                        <a14:backgroundMark x1="87988" y1="54054" x2="87988" y2="54054"/>
                        <a14:backgroundMark x1="90691" y1="55255" x2="90691" y2="55255"/>
                        <a14:backgroundMark x1="21922" y1="36637" x2="25826" y2="32432"/>
                      </a14:backgroundRemoval>
                    </a14:imgEffect>
                  </a14:imgLayer>
                </a14:imgProps>
              </a:ext>
              <a:ext uri="{28A0092B-C50C-407E-A947-70E740481C1C}">
                <a14:useLocalDpi xmlns:a14="http://schemas.microsoft.com/office/drawing/2010/main" val="0"/>
              </a:ext>
            </a:extLst>
          </a:blip>
          <a:srcRect r="13858" b="10077"/>
          <a:stretch/>
        </p:blipFill>
        <p:spPr bwMode="auto">
          <a:xfrm>
            <a:off x="6296024" y="3874151"/>
            <a:ext cx="2847975" cy="2972978"/>
          </a:xfrm>
          <a:prstGeom prst="rect">
            <a:avLst/>
          </a:prstGeom>
          <a:noFill/>
          <a:ln>
            <a:noFill/>
          </a:ln>
          <a:effectLst>
            <a:softEdge rad="31750"/>
          </a:effectLst>
        </p:spPr>
      </p:pic>
      <p:sp>
        <p:nvSpPr>
          <p:cNvPr id="20" name="Rectangle 19"/>
          <p:cNvSpPr/>
          <p:nvPr/>
        </p:nvSpPr>
        <p:spPr>
          <a:xfrm>
            <a:off x="6227110" y="567442"/>
            <a:ext cx="2787797" cy="707886"/>
          </a:xfrm>
          <a:prstGeom prst="rect">
            <a:avLst/>
          </a:prstGeom>
        </p:spPr>
        <p:txBody>
          <a:bodyPr wrap="square">
            <a:spAutoFit/>
          </a:bodyPr>
          <a:lstStyle/>
          <a:p>
            <a:r>
              <a:rPr lang="en-US" sz="4000" b="1" i="1" cap="all" dirty="0" smtClean="0">
                <a:solidFill>
                  <a:schemeClr val="bg1"/>
                </a:solidFill>
                <a:latin typeface="Century Gothic" panose="020B0502020202020204" pitchFamily="34" charset="0"/>
              </a:rPr>
              <a:t>He in you </a:t>
            </a:r>
            <a:endParaRPr lang="en-ZA" sz="4000" cap="all" dirty="0">
              <a:solidFill>
                <a:schemeClr val="bg1"/>
              </a:solidFill>
            </a:endParaRPr>
          </a:p>
        </p:txBody>
      </p:sp>
      <p:sp>
        <p:nvSpPr>
          <p:cNvPr id="21" name="Oval 20"/>
          <p:cNvSpPr/>
          <p:nvPr/>
        </p:nvSpPr>
        <p:spPr>
          <a:xfrm>
            <a:off x="152400" y="146050"/>
            <a:ext cx="1028700" cy="546100"/>
          </a:xfrm>
          <a:prstGeom prst="ellipse">
            <a:avLst/>
          </a:prstGeom>
          <a:solidFill>
            <a:schemeClr val="bg1">
              <a:lumMod val="65000"/>
            </a:scheme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ctr"/>
            <a:r>
              <a:rPr lang="en-ZA" sz="3200" b="1" i="1" dirty="0">
                <a:solidFill>
                  <a:schemeClr val="tx2"/>
                </a:solidFill>
              </a:rPr>
              <a:t>1</a:t>
            </a:r>
            <a:endParaRPr lang="en-ZA" sz="3200" b="1" i="1" dirty="0">
              <a:solidFill>
                <a:schemeClr val="tx2"/>
              </a:solidFill>
            </a:endParaRPr>
          </a:p>
        </p:txBody>
      </p:sp>
      <p:sp>
        <p:nvSpPr>
          <p:cNvPr id="22" name="Oval 21"/>
          <p:cNvSpPr/>
          <p:nvPr/>
        </p:nvSpPr>
        <p:spPr>
          <a:xfrm>
            <a:off x="476249" y="413183"/>
            <a:ext cx="1028700" cy="546100"/>
          </a:xfrm>
          <a:prstGeom prst="ellipse">
            <a:avLst/>
          </a:prstGeom>
          <a:solidFill>
            <a:schemeClr val="tx2"/>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ctr"/>
            <a:r>
              <a:rPr lang="en-ZA" sz="3200" b="1" i="1" dirty="0">
                <a:solidFill>
                  <a:schemeClr val="bg1"/>
                </a:solidFill>
              </a:rPr>
              <a:t>2</a:t>
            </a:r>
            <a:endParaRPr lang="en-ZA" sz="3200" b="1" i="1" dirty="0">
              <a:solidFill>
                <a:schemeClr val="bg1"/>
              </a:solidFill>
            </a:endParaRPr>
          </a:p>
        </p:txBody>
      </p:sp>
      <p:sp>
        <p:nvSpPr>
          <p:cNvPr id="23" name="Oval 22"/>
          <p:cNvSpPr/>
          <p:nvPr/>
        </p:nvSpPr>
        <p:spPr>
          <a:xfrm>
            <a:off x="800098" y="680316"/>
            <a:ext cx="1028700" cy="546100"/>
          </a:xfrm>
          <a:prstGeom prst="ellipse">
            <a:avLst/>
          </a:prstGeom>
          <a:solidFill>
            <a:schemeClr val="bg1">
              <a:lumMod val="65000"/>
            </a:scheme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ctr"/>
            <a:r>
              <a:rPr lang="en-ZA" sz="3200" b="1" i="1" dirty="0">
                <a:solidFill>
                  <a:schemeClr val="tx2"/>
                </a:solidFill>
              </a:rPr>
              <a:t>3</a:t>
            </a:r>
            <a:endParaRPr lang="en-ZA" sz="3200" b="1" i="1" dirty="0">
              <a:solidFill>
                <a:schemeClr val="tx2"/>
              </a:solidFill>
            </a:endParaRPr>
          </a:p>
        </p:txBody>
      </p:sp>
      <p:sp>
        <p:nvSpPr>
          <p:cNvPr id="24" name="Oval 23"/>
          <p:cNvSpPr/>
          <p:nvPr/>
        </p:nvSpPr>
        <p:spPr>
          <a:xfrm>
            <a:off x="1123947" y="947450"/>
            <a:ext cx="1028700" cy="546100"/>
          </a:xfrm>
          <a:prstGeom prst="ellipse">
            <a:avLst/>
          </a:prstGeom>
          <a:solidFill>
            <a:schemeClr val="bg1">
              <a:lumMod val="65000"/>
            </a:scheme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ctr"/>
            <a:r>
              <a:rPr lang="en-ZA" sz="3200" b="1" i="1" dirty="0" smtClean="0">
                <a:solidFill>
                  <a:schemeClr val="tx2"/>
                </a:solidFill>
              </a:rPr>
              <a:t>4</a:t>
            </a:r>
            <a:endParaRPr lang="en-ZA" sz="3200" b="1" i="1" dirty="0">
              <a:solidFill>
                <a:schemeClr val="tx2"/>
              </a:solidFill>
            </a:endParaRPr>
          </a:p>
        </p:txBody>
      </p:sp>
    </p:spTree>
    <p:extLst>
      <p:ext uri="{BB962C8B-B14F-4D97-AF65-F5344CB8AC3E}">
        <p14:creationId xmlns:p14="http://schemas.microsoft.com/office/powerpoint/2010/main" val="213203692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fade">
                                      <p:cBhvr>
                                        <p:cTn id="12" dur="500"/>
                                        <p:tgtEl>
                                          <p:spTgt spid="12"/>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fade">
                                      <p:cBhvr>
                                        <p:cTn id="17" dur="500"/>
                                        <p:tgtEl>
                                          <p:spTgt spid="11"/>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3"/>
                                        </p:tgtEl>
                                        <p:attrNameLst>
                                          <p:attrName>style.visibility</p:attrName>
                                        </p:attrNameLst>
                                      </p:cBhvr>
                                      <p:to>
                                        <p:strVal val="visible"/>
                                      </p:to>
                                    </p:set>
                                    <p:animEffect transition="in" filter="fade">
                                      <p:cBhvr>
                                        <p:cTn id="22" dur="500"/>
                                        <p:tgtEl>
                                          <p:spTgt spid="13"/>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5"/>
                                        </p:tgtEl>
                                        <p:attrNameLst>
                                          <p:attrName>style.visibility</p:attrName>
                                        </p:attrNameLst>
                                      </p:cBhvr>
                                      <p:to>
                                        <p:strVal val="visible"/>
                                      </p:to>
                                    </p:set>
                                    <p:animEffect transition="in" filter="fade">
                                      <p:cBhvr>
                                        <p:cTn id="27" dur="500"/>
                                        <p:tgtEl>
                                          <p:spTgt spid="5"/>
                                        </p:tgtEl>
                                      </p:cBhvr>
                                    </p:animEffect>
                                  </p:childTnLst>
                                </p:cTn>
                              </p:par>
                              <p:par>
                                <p:cTn id="28" presetID="10" presetClass="entr" presetSubtype="0" fill="hold" grpId="0" nodeType="withEffect">
                                  <p:stCondLst>
                                    <p:cond delay="0"/>
                                  </p:stCondLst>
                                  <p:childTnLst>
                                    <p:set>
                                      <p:cBhvr>
                                        <p:cTn id="29" dur="1" fill="hold">
                                          <p:stCondLst>
                                            <p:cond delay="0"/>
                                          </p:stCondLst>
                                        </p:cTn>
                                        <p:tgtEl>
                                          <p:spTgt spid="6"/>
                                        </p:tgtEl>
                                        <p:attrNameLst>
                                          <p:attrName>style.visibility</p:attrName>
                                        </p:attrNameLst>
                                      </p:cBhvr>
                                      <p:to>
                                        <p:strVal val="visible"/>
                                      </p:to>
                                    </p:set>
                                    <p:animEffect transition="in" filter="fade">
                                      <p:cBhvr>
                                        <p:cTn id="30" dur="500"/>
                                        <p:tgtEl>
                                          <p:spTgt spid="6"/>
                                        </p:tgtEl>
                                      </p:cBhvr>
                                    </p:animEffect>
                                  </p:childTnLst>
                                </p:cTn>
                              </p:par>
                            </p:childTnLst>
                          </p:cTn>
                        </p:par>
                      </p:childTnLst>
                    </p:cTn>
                  </p:par>
                  <p:par>
                    <p:cTn id="31" fill="hold">
                      <p:stCondLst>
                        <p:cond delay="indefinite"/>
                      </p:stCondLst>
                      <p:childTnLst>
                        <p:par>
                          <p:cTn id="32" fill="hold">
                            <p:stCondLst>
                              <p:cond delay="0"/>
                            </p:stCondLst>
                            <p:childTnLst>
                              <p:par>
                                <p:cTn id="33" presetID="2" presetClass="entr" presetSubtype="4" fill="hold" nodeType="clickEffect">
                                  <p:stCondLst>
                                    <p:cond delay="0"/>
                                  </p:stCondLst>
                                  <p:childTnLst>
                                    <p:set>
                                      <p:cBhvr>
                                        <p:cTn id="34" dur="1" fill="hold">
                                          <p:stCondLst>
                                            <p:cond delay="0"/>
                                          </p:stCondLst>
                                        </p:cTn>
                                        <p:tgtEl>
                                          <p:spTgt spid="19"/>
                                        </p:tgtEl>
                                        <p:attrNameLst>
                                          <p:attrName>style.visibility</p:attrName>
                                        </p:attrNameLst>
                                      </p:cBhvr>
                                      <p:to>
                                        <p:strVal val="visible"/>
                                      </p:to>
                                    </p:set>
                                    <p:anim calcmode="lin" valueType="num">
                                      <p:cBhvr additive="base">
                                        <p:cTn id="35" dur="500" fill="hold"/>
                                        <p:tgtEl>
                                          <p:spTgt spid="19"/>
                                        </p:tgtEl>
                                        <p:attrNameLst>
                                          <p:attrName>ppt_x</p:attrName>
                                        </p:attrNameLst>
                                      </p:cBhvr>
                                      <p:tavLst>
                                        <p:tav tm="0">
                                          <p:val>
                                            <p:strVal val="#ppt_x"/>
                                          </p:val>
                                        </p:tav>
                                        <p:tav tm="100000">
                                          <p:val>
                                            <p:strVal val="#ppt_x"/>
                                          </p:val>
                                        </p:tav>
                                      </p:tavLst>
                                    </p:anim>
                                    <p:anim calcmode="lin" valueType="num">
                                      <p:cBhvr additive="base">
                                        <p:cTn id="36" dur="500" fill="hold"/>
                                        <p:tgtEl>
                                          <p:spTgt spid="19"/>
                                        </p:tgtEl>
                                        <p:attrNameLst>
                                          <p:attrName>ppt_y</p:attrName>
                                        </p:attrNameLst>
                                      </p:cBhvr>
                                      <p:tavLst>
                                        <p:tav tm="0">
                                          <p:val>
                                            <p:strVal val="1+#ppt_h/2"/>
                                          </p:val>
                                        </p:tav>
                                        <p:tav tm="100000">
                                          <p:val>
                                            <p:strVal val="#ppt_y"/>
                                          </p:val>
                                        </p:tav>
                                      </p:tavLst>
                                    </p:anim>
                                  </p:childTnLst>
                                </p:cTn>
                              </p:par>
                              <p:par>
                                <p:cTn id="37" presetID="2" presetClass="entr" presetSubtype="4" fill="hold" grpId="0" nodeType="withEffect">
                                  <p:stCondLst>
                                    <p:cond delay="0"/>
                                  </p:stCondLst>
                                  <p:childTnLst>
                                    <p:set>
                                      <p:cBhvr>
                                        <p:cTn id="38" dur="1" fill="hold">
                                          <p:stCondLst>
                                            <p:cond delay="0"/>
                                          </p:stCondLst>
                                        </p:cTn>
                                        <p:tgtEl>
                                          <p:spTgt spid="18"/>
                                        </p:tgtEl>
                                        <p:attrNameLst>
                                          <p:attrName>style.visibility</p:attrName>
                                        </p:attrNameLst>
                                      </p:cBhvr>
                                      <p:to>
                                        <p:strVal val="visible"/>
                                      </p:to>
                                    </p:set>
                                    <p:anim calcmode="lin" valueType="num">
                                      <p:cBhvr additive="base">
                                        <p:cTn id="39" dur="500" fill="hold"/>
                                        <p:tgtEl>
                                          <p:spTgt spid="18"/>
                                        </p:tgtEl>
                                        <p:attrNameLst>
                                          <p:attrName>ppt_x</p:attrName>
                                        </p:attrNameLst>
                                      </p:cBhvr>
                                      <p:tavLst>
                                        <p:tav tm="0">
                                          <p:val>
                                            <p:strVal val="#ppt_x"/>
                                          </p:val>
                                        </p:tav>
                                        <p:tav tm="100000">
                                          <p:val>
                                            <p:strVal val="#ppt_x"/>
                                          </p:val>
                                        </p:tav>
                                      </p:tavLst>
                                    </p:anim>
                                    <p:anim calcmode="lin" valueType="num">
                                      <p:cBhvr additive="base">
                                        <p:cTn id="40" dur="500" fill="hold"/>
                                        <p:tgtEl>
                                          <p:spTgt spid="18"/>
                                        </p:tgtEl>
                                        <p:attrNameLst>
                                          <p:attrName>ppt_y</p:attrName>
                                        </p:attrNameLst>
                                      </p:cBhvr>
                                      <p:tavLst>
                                        <p:tav tm="0">
                                          <p:val>
                                            <p:strVal val="1+#ppt_h/2"/>
                                          </p:val>
                                        </p:tav>
                                        <p:tav tm="100000">
                                          <p:val>
                                            <p:strVal val="#ppt_y"/>
                                          </p:val>
                                        </p:tav>
                                      </p:tavLst>
                                    </p:anim>
                                  </p:childTnLst>
                                </p:cTn>
                              </p:par>
                              <p:par>
                                <p:cTn id="41" presetID="2" presetClass="entr" presetSubtype="4" fill="hold" grpId="0" nodeType="withEffect">
                                  <p:stCondLst>
                                    <p:cond delay="0"/>
                                  </p:stCondLst>
                                  <p:childTnLst>
                                    <p:set>
                                      <p:cBhvr>
                                        <p:cTn id="42" dur="1" fill="hold">
                                          <p:stCondLst>
                                            <p:cond delay="0"/>
                                          </p:stCondLst>
                                        </p:cTn>
                                        <p:tgtEl>
                                          <p:spTgt spid="20"/>
                                        </p:tgtEl>
                                        <p:attrNameLst>
                                          <p:attrName>style.visibility</p:attrName>
                                        </p:attrNameLst>
                                      </p:cBhvr>
                                      <p:to>
                                        <p:strVal val="visible"/>
                                      </p:to>
                                    </p:set>
                                    <p:anim calcmode="lin" valueType="num">
                                      <p:cBhvr additive="base">
                                        <p:cTn id="43" dur="500" fill="hold"/>
                                        <p:tgtEl>
                                          <p:spTgt spid="20"/>
                                        </p:tgtEl>
                                        <p:attrNameLst>
                                          <p:attrName>ppt_x</p:attrName>
                                        </p:attrNameLst>
                                      </p:cBhvr>
                                      <p:tavLst>
                                        <p:tav tm="0">
                                          <p:val>
                                            <p:strVal val="#ppt_x"/>
                                          </p:val>
                                        </p:tav>
                                        <p:tav tm="100000">
                                          <p:val>
                                            <p:strVal val="#ppt_x"/>
                                          </p:val>
                                        </p:tav>
                                      </p:tavLst>
                                    </p:anim>
                                    <p:anim calcmode="lin" valueType="num">
                                      <p:cBhvr additive="base">
                                        <p:cTn id="44" dur="500" fill="hold"/>
                                        <p:tgtEl>
                                          <p:spTgt spid="2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4" grpId="0" animBg="1"/>
      <p:bldP spid="11" grpId="0" animBg="1"/>
      <p:bldP spid="12" grpId="0" animBg="1"/>
      <p:bldP spid="13" grpId="0" animBg="1"/>
      <p:bldP spid="18" grpId="0"/>
      <p:bldP spid="20" grpId="0"/>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p:cNvSpPr>
            <a:spLocks noGrp="1"/>
          </p:cNvSpPr>
          <p:nvPr>
            <p:ph type="title"/>
          </p:nvPr>
        </p:nvSpPr>
        <p:spPr>
          <a:xfrm>
            <a:off x="2164079" y="128588"/>
            <a:ext cx="6979919" cy="504825"/>
          </a:xfrm>
        </p:spPr>
        <p:txBody>
          <a:bodyPr/>
          <a:lstStyle/>
          <a:p>
            <a:pPr fontAlgn="ctr"/>
            <a:r>
              <a:rPr lang="en-US" dirty="0" smtClean="0"/>
              <a:t>P8. The </a:t>
            </a:r>
            <a:r>
              <a:rPr lang="en-US" u="sng" dirty="0" smtClean="0"/>
              <a:t>third way</a:t>
            </a:r>
            <a:r>
              <a:rPr lang="en-US" dirty="0" smtClean="0"/>
              <a:t> we do this is by strengthening </a:t>
            </a:r>
            <a:r>
              <a:rPr lang="en-US" dirty="0"/>
              <a:t>the inward man by praying in tongues</a:t>
            </a:r>
          </a:p>
        </p:txBody>
      </p:sp>
      <p:sp>
        <p:nvSpPr>
          <p:cNvPr id="3075" name="Content Placeholder 5"/>
          <p:cNvSpPr>
            <a:spLocks noGrp="1"/>
          </p:cNvSpPr>
          <p:nvPr>
            <p:ph idx="1"/>
          </p:nvPr>
        </p:nvSpPr>
        <p:spPr>
          <a:xfrm>
            <a:off x="-1" y="1689099"/>
            <a:ext cx="8982075" cy="1130301"/>
          </a:xfrm>
        </p:spPr>
        <p:txBody>
          <a:bodyPr/>
          <a:lstStyle/>
          <a:p>
            <a:r>
              <a:rPr lang="en-US" i="1" dirty="0"/>
              <a:t>The one who </a:t>
            </a:r>
            <a:r>
              <a:rPr lang="en-US" b="1" i="1" dirty="0">
                <a:solidFill>
                  <a:schemeClr val="accent1"/>
                </a:solidFill>
              </a:rPr>
              <a:t>speaks in </a:t>
            </a:r>
            <a:r>
              <a:rPr lang="en-US" b="1" i="1" dirty="0" smtClean="0">
                <a:solidFill>
                  <a:schemeClr val="accent1"/>
                </a:solidFill>
              </a:rPr>
              <a:t>tongues</a:t>
            </a:r>
            <a:r>
              <a:rPr lang="en-US" i="1" dirty="0" smtClean="0"/>
              <a:t> </a:t>
            </a:r>
            <a:r>
              <a:rPr lang="en-US" b="1" i="1" dirty="0">
                <a:solidFill>
                  <a:schemeClr val="accent1"/>
                </a:solidFill>
              </a:rPr>
              <a:t>edifies</a:t>
            </a:r>
            <a:r>
              <a:rPr lang="en-US" i="1" dirty="0" smtClean="0"/>
              <a:t> </a:t>
            </a:r>
            <a:r>
              <a:rPr lang="en-US" b="1" i="1" dirty="0">
                <a:solidFill>
                  <a:schemeClr val="accent1"/>
                </a:solidFill>
              </a:rPr>
              <a:t>himself</a:t>
            </a:r>
            <a:r>
              <a:rPr lang="en-US" i="1" dirty="0" smtClean="0"/>
              <a:t>  [builds himself up]  </a:t>
            </a:r>
            <a:r>
              <a:rPr lang="en-US" dirty="0" smtClean="0"/>
              <a:t>(1 </a:t>
            </a:r>
            <a:r>
              <a:rPr lang="en-US" dirty="0"/>
              <a:t>Co 14:4) </a:t>
            </a:r>
          </a:p>
        </p:txBody>
      </p:sp>
      <p:sp>
        <p:nvSpPr>
          <p:cNvPr id="3076" name="Slide Number Placeholder 4"/>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ea typeface="MS PGothic" pitchFamily="34" charset="-128"/>
              </a:defRPr>
            </a:lvl1pPr>
            <a:lvl2pPr marL="742950" indent="-285750" eaLnBrk="0" hangingPunct="0">
              <a:defRPr>
                <a:solidFill>
                  <a:schemeClr val="tx1"/>
                </a:solidFill>
                <a:latin typeface="Arial" pitchFamily="34" charset="0"/>
                <a:ea typeface="MS PGothic" pitchFamily="34" charset="-128"/>
              </a:defRPr>
            </a:lvl2pPr>
            <a:lvl3pPr marL="1143000" indent="-228600" eaLnBrk="0" hangingPunct="0">
              <a:defRPr>
                <a:solidFill>
                  <a:schemeClr val="tx1"/>
                </a:solidFill>
                <a:latin typeface="Arial" pitchFamily="34" charset="0"/>
                <a:ea typeface="MS PGothic" pitchFamily="34" charset="-128"/>
              </a:defRPr>
            </a:lvl3pPr>
            <a:lvl4pPr marL="1600200" indent="-228600" eaLnBrk="0" hangingPunct="0">
              <a:defRPr>
                <a:solidFill>
                  <a:schemeClr val="tx1"/>
                </a:solidFill>
                <a:latin typeface="Arial" pitchFamily="34" charset="0"/>
                <a:ea typeface="MS PGothic" pitchFamily="34" charset="-128"/>
              </a:defRPr>
            </a:lvl4pPr>
            <a:lvl5pPr marL="2057400" indent="-228600" eaLnBrk="0" hangingPunct="0">
              <a:defRPr>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a:solidFill>
                  <a:schemeClr val="tx1"/>
                </a:solidFill>
                <a:latin typeface="Arial" pitchFamily="34" charset="0"/>
                <a:ea typeface="MS PGothic" pitchFamily="34" charset="-128"/>
              </a:defRPr>
            </a:lvl9pPr>
          </a:lstStyle>
          <a:p>
            <a:pPr eaLnBrk="1" hangingPunct="1"/>
            <a:fld id="{6AC94B87-D427-4173-89B7-F1653470FADE}" type="slidenum">
              <a:rPr lang="en-ZA" smtClean="0">
                <a:solidFill>
                  <a:srgbClr val="898989"/>
                </a:solidFill>
                <a:latin typeface="Calibri" pitchFamily="34" charset="0"/>
              </a:rPr>
              <a:pPr eaLnBrk="1" hangingPunct="1"/>
              <a:t>41</a:t>
            </a:fld>
            <a:endParaRPr lang="en-ZA" smtClean="0">
              <a:solidFill>
                <a:srgbClr val="898989"/>
              </a:solidFill>
              <a:latin typeface="Calibri" pitchFamily="34" charset="0"/>
            </a:endParaRPr>
          </a:p>
        </p:txBody>
      </p:sp>
      <p:sp>
        <p:nvSpPr>
          <p:cNvPr id="6" name="Rectangle 5"/>
          <p:cNvSpPr/>
          <p:nvPr/>
        </p:nvSpPr>
        <p:spPr>
          <a:xfrm>
            <a:off x="0" y="2578100"/>
            <a:ext cx="9143999" cy="42799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a:p>
        </p:txBody>
      </p:sp>
      <p:pic>
        <p:nvPicPr>
          <p:cNvPr id="7" name="Picture 2" descr="http://2.bp.blogspot.com/-4Lc0qxNdP0o/UIeNO1JlRoI/AAAAAAAAAVU/SUs2E6v-7no/s1600/come+holy+spirit.png"/>
          <p:cNvPicPr>
            <a:picLocks noChangeAspect="1" noChangeArrowheads="1"/>
          </p:cNvPicPr>
          <p:nvPr/>
        </p:nvPicPr>
        <p:blipFill>
          <a:blip r:embed="rId3">
            <a:duotone>
              <a:schemeClr val="accent5">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0" y="2512597"/>
            <a:ext cx="8253760" cy="4586703"/>
          </a:xfrm>
          <a:prstGeom prst="rect">
            <a:avLst/>
          </a:prstGeom>
          <a:noFill/>
          <a:extLst>
            <a:ext uri="{909E8E84-426E-40DD-AFC4-6F175D3DCCD1}">
              <a14:hiddenFill xmlns:a14="http://schemas.microsoft.com/office/drawing/2010/main">
                <a:solidFill>
                  <a:srgbClr val="FFFFFF"/>
                </a:solidFill>
              </a14:hiddenFill>
            </a:ext>
          </a:extLst>
        </p:spPr>
      </p:pic>
      <p:sp>
        <p:nvSpPr>
          <p:cNvPr id="12" name="Oval 11"/>
          <p:cNvSpPr/>
          <p:nvPr/>
        </p:nvSpPr>
        <p:spPr>
          <a:xfrm>
            <a:off x="152400" y="146050"/>
            <a:ext cx="1028700" cy="546100"/>
          </a:xfrm>
          <a:prstGeom prst="ellipse">
            <a:avLst/>
          </a:prstGeom>
          <a:solidFill>
            <a:schemeClr val="bg1">
              <a:lumMod val="65000"/>
            </a:scheme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ctr"/>
            <a:r>
              <a:rPr lang="en-ZA" sz="3200" b="1" i="1" dirty="0">
                <a:solidFill>
                  <a:schemeClr val="tx2"/>
                </a:solidFill>
              </a:rPr>
              <a:t>1</a:t>
            </a:r>
            <a:endParaRPr lang="en-ZA" sz="3200" b="1" i="1" dirty="0">
              <a:solidFill>
                <a:schemeClr val="tx2"/>
              </a:solidFill>
            </a:endParaRPr>
          </a:p>
        </p:txBody>
      </p:sp>
      <p:sp>
        <p:nvSpPr>
          <p:cNvPr id="13" name="Oval 12"/>
          <p:cNvSpPr/>
          <p:nvPr/>
        </p:nvSpPr>
        <p:spPr>
          <a:xfrm>
            <a:off x="476249" y="413183"/>
            <a:ext cx="1028700" cy="546100"/>
          </a:xfrm>
          <a:prstGeom prst="ellipse">
            <a:avLst/>
          </a:prstGeom>
          <a:solidFill>
            <a:schemeClr val="bg1">
              <a:lumMod val="65000"/>
            </a:scheme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ctr"/>
            <a:r>
              <a:rPr lang="en-ZA" sz="3200" b="1" i="1" dirty="0">
                <a:solidFill>
                  <a:schemeClr val="tx2"/>
                </a:solidFill>
              </a:rPr>
              <a:t>2</a:t>
            </a:r>
            <a:endParaRPr lang="en-ZA" sz="3200" b="1" i="1" dirty="0">
              <a:solidFill>
                <a:schemeClr val="tx2"/>
              </a:solidFill>
            </a:endParaRPr>
          </a:p>
        </p:txBody>
      </p:sp>
      <p:sp>
        <p:nvSpPr>
          <p:cNvPr id="14" name="Oval 13"/>
          <p:cNvSpPr/>
          <p:nvPr/>
        </p:nvSpPr>
        <p:spPr>
          <a:xfrm>
            <a:off x="800098" y="680316"/>
            <a:ext cx="1028700" cy="546100"/>
          </a:xfrm>
          <a:prstGeom prst="ellipse">
            <a:avLst/>
          </a:prstGeom>
          <a:solidFill>
            <a:schemeClr val="tx2"/>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ctr"/>
            <a:r>
              <a:rPr lang="en-ZA" sz="3200" b="1" i="1" dirty="0">
                <a:solidFill>
                  <a:schemeClr val="bg1"/>
                </a:solidFill>
              </a:rPr>
              <a:t>3</a:t>
            </a:r>
            <a:endParaRPr lang="en-ZA" sz="3200" b="1" i="1" dirty="0">
              <a:solidFill>
                <a:schemeClr val="bg1"/>
              </a:solidFill>
            </a:endParaRPr>
          </a:p>
        </p:txBody>
      </p:sp>
      <p:sp>
        <p:nvSpPr>
          <p:cNvPr id="15" name="Oval 14"/>
          <p:cNvSpPr/>
          <p:nvPr/>
        </p:nvSpPr>
        <p:spPr>
          <a:xfrm>
            <a:off x="1123947" y="947450"/>
            <a:ext cx="1028700" cy="546100"/>
          </a:xfrm>
          <a:prstGeom prst="ellipse">
            <a:avLst/>
          </a:prstGeom>
          <a:solidFill>
            <a:schemeClr val="bg1">
              <a:lumMod val="65000"/>
            </a:scheme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ctr"/>
            <a:r>
              <a:rPr lang="en-ZA" sz="3200" b="1" i="1" dirty="0" smtClean="0">
                <a:solidFill>
                  <a:schemeClr val="tx2"/>
                </a:solidFill>
              </a:rPr>
              <a:t>4</a:t>
            </a:r>
            <a:endParaRPr lang="en-ZA" sz="3200" b="1" i="1" dirty="0">
              <a:solidFill>
                <a:schemeClr val="tx2"/>
              </a:solidFill>
            </a:endParaRPr>
          </a:p>
        </p:txBody>
      </p:sp>
    </p:spTree>
    <p:extLst>
      <p:ext uri="{BB962C8B-B14F-4D97-AF65-F5344CB8AC3E}">
        <p14:creationId xmlns:p14="http://schemas.microsoft.com/office/powerpoint/2010/main" val="383914473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p:cNvSpPr>
            <a:spLocks noGrp="1"/>
          </p:cNvSpPr>
          <p:nvPr>
            <p:ph type="title"/>
          </p:nvPr>
        </p:nvSpPr>
        <p:spPr>
          <a:xfrm>
            <a:off x="2164079" y="77788"/>
            <a:ext cx="6979919" cy="504825"/>
          </a:xfrm>
        </p:spPr>
        <p:txBody>
          <a:bodyPr/>
          <a:lstStyle/>
          <a:p>
            <a:pPr fontAlgn="ctr"/>
            <a:r>
              <a:rPr lang="en-US" dirty="0" smtClean="0"/>
              <a:t>P9. </a:t>
            </a:r>
            <a:r>
              <a:rPr lang="en-US" dirty="0" smtClean="0"/>
              <a:t>The </a:t>
            </a:r>
            <a:r>
              <a:rPr lang="en-US" u="sng" dirty="0" smtClean="0"/>
              <a:t>fourth way</a:t>
            </a:r>
            <a:r>
              <a:rPr lang="en-US" dirty="0" smtClean="0"/>
              <a:t> </a:t>
            </a:r>
            <a:r>
              <a:rPr lang="en-US" dirty="0" smtClean="0"/>
              <a:t>we </a:t>
            </a:r>
            <a:r>
              <a:rPr lang="en-US" dirty="0" smtClean="0"/>
              <a:t>strengthen </a:t>
            </a:r>
            <a:r>
              <a:rPr lang="en-US" dirty="0"/>
              <a:t>the inward man </a:t>
            </a:r>
            <a:r>
              <a:rPr lang="en-US" dirty="0" smtClean="0"/>
              <a:t>is by fasting, to train ourselves to deny carnal urges (amongst other goals)</a:t>
            </a:r>
            <a:endParaRPr lang="en-US" dirty="0"/>
          </a:p>
        </p:txBody>
      </p:sp>
      <p:sp>
        <p:nvSpPr>
          <p:cNvPr id="3075" name="Content Placeholder 5"/>
          <p:cNvSpPr>
            <a:spLocks noGrp="1"/>
          </p:cNvSpPr>
          <p:nvPr>
            <p:ph idx="1"/>
          </p:nvPr>
        </p:nvSpPr>
        <p:spPr>
          <a:xfrm>
            <a:off x="0" y="1892299"/>
            <a:ext cx="9144000" cy="1130301"/>
          </a:xfrm>
        </p:spPr>
        <p:txBody>
          <a:bodyPr/>
          <a:lstStyle/>
          <a:p>
            <a:r>
              <a:rPr lang="en-ZA" b="1" i="1" dirty="0" smtClean="0">
                <a:solidFill>
                  <a:schemeClr val="accent1"/>
                </a:solidFill>
              </a:rPr>
              <a:t>Set </a:t>
            </a:r>
            <a:r>
              <a:rPr lang="en-ZA" b="1" i="1" dirty="0">
                <a:solidFill>
                  <a:schemeClr val="accent1"/>
                </a:solidFill>
              </a:rPr>
              <a:t>your minds on things that are above, not on things that are on earth</a:t>
            </a:r>
            <a:r>
              <a:rPr lang="en-ZA" i="1" dirty="0"/>
              <a:t>. For you have died, and your life is hidden with Christ in </a:t>
            </a:r>
            <a:r>
              <a:rPr lang="en-ZA" i="1" dirty="0" smtClean="0"/>
              <a:t>God…</a:t>
            </a:r>
            <a:r>
              <a:rPr lang="en-ZA" b="1" i="1" dirty="0">
                <a:solidFill>
                  <a:schemeClr val="accent1"/>
                </a:solidFill>
              </a:rPr>
              <a:t>Put </a:t>
            </a:r>
            <a:r>
              <a:rPr lang="en-ZA" b="1" i="1" dirty="0">
                <a:solidFill>
                  <a:schemeClr val="accent1"/>
                </a:solidFill>
              </a:rPr>
              <a:t>to death therefore what is earthly in </a:t>
            </a:r>
            <a:r>
              <a:rPr lang="en-ZA" b="1" i="1" dirty="0">
                <a:solidFill>
                  <a:schemeClr val="accent1"/>
                </a:solidFill>
              </a:rPr>
              <a:t>you</a:t>
            </a:r>
            <a:r>
              <a:rPr lang="en-ZA" i="1" dirty="0" smtClean="0"/>
              <a:t>, [all kinds of sin]  … On </a:t>
            </a:r>
            <a:r>
              <a:rPr lang="en-ZA" i="1" dirty="0"/>
              <a:t>account of these the wrath of God is coming. In these you too once walked, when you were living in them. </a:t>
            </a:r>
            <a:r>
              <a:rPr lang="en-ZA" b="1" i="1" dirty="0">
                <a:solidFill>
                  <a:schemeClr val="accent1"/>
                </a:solidFill>
              </a:rPr>
              <a:t>But now you must put them all </a:t>
            </a:r>
            <a:r>
              <a:rPr lang="en-ZA" b="1" i="1" dirty="0" smtClean="0">
                <a:solidFill>
                  <a:schemeClr val="accent1"/>
                </a:solidFill>
              </a:rPr>
              <a:t>away</a:t>
            </a:r>
            <a:r>
              <a:rPr lang="en-ZA" i="1" dirty="0" smtClean="0"/>
              <a:t>… seeing </a:t>
            </a:r>
            <a:r>
              <a:rPr lang="en-ZA" i="1" dirty="0"/>
              <a:t>that you have put off the old self with its practices and have </a:t>
            </a:r>
            <a:r>
              <a:rPr lang="en-ZA" b="1" i="1" dirty="0">
                <a:solidFill>
                  <a:schemeClr val="accent1"/>
                </a:solidFill>
              </a:rPr>
              <a:t>put on the new self</a:t>
            </a:r>
            <a:r>
              <a:rPr lang="en-ZA" i="1" dirty="0"/>
              <a:t>, which is being renewed in knowledge after the image of its </a:t>
            </a:r>
            <a:r>
              <a:rPr lang="en-ZA" i="1" dirty="0" smtClean="0"/>
              <a:t>creator… </a:t>
            </a:r>
            <a:r>
              <a:rPr lang="en-ZA" b="1" i="1" dirty="0">
                <a:solidFill>
                  <a:schemeClr val="accent1"/>
                </a:solidFill>
              </a:rPr>
              <a:t>Put </a:t>
            </a:r>
            <a:r>
              <a:rPr lang="en-ZA" b="1" i="1" dirty="0">
                <a:solidFill>
                  <a:schemeClr val="accent1"/>
                </a:solidFill>
              </a:rPr>
              <a:t>on </a:t>
            </a:r>
            <a:r>
              <a:rPr lang="en-ZA" i="1" dirty="0" smtClean="0"/>
              <a:t>then… </a:t>
            </a:r>
            <a:r>
              <a:rPr lang="en-ZA" b="1" i="1" dirty="0" smtClean="0">
                <a:solidFill>
                  <a:schemeClr val="accent1"/>
                </a:solidFill>
              </a:rPr>
              <a:t>compassionate </a:t>
            </a:r>
            <a:r>
              <a:rPr lang="en-ZA" b="1" i="1" dirty="0">
                <a:solidFill>
                  <a:schemeClr val="accent1"/>
                </a:solidFill>
              </a:rPr>
              <a:t>hearts, kindness, humility, meekness, and </a:t>
            </a:r>
            <a:r>
              <a:rPr lang="en-ZA" b="1" i="1" dirty="0" smtClean="0">
                <a:solidFill>
                  <a:schemeClr val="accent1"/>
                </a:solidFill>
              </a:rPr>
              <a:t>patience… a</a:t>
            </a:r>
            <a:r>
              <a:rPr lang="en-ZA" i="1" dirty="0" smtClean="0"/>
              <a:t>nd </a:t>
            </a:r>
            <a:r>
              <a:rPr lang="en-ZA" b="1" i="1" dirty="0">
                <a:solidFill>
                  <a:schemeClr val="accent1"/>
                </a:solidFill>
              </a:rPr>
              <a:t>above all these put on </a:t>
            </a:r>
            <a:r>
              <a:rPr lang="en-ZA" b="1" i="1" dirty="0" smtClean="0">
                <a:solidFill>
                  <a:schemeClr val="accent1"/>
                </a:solidFill>
              </a:rPr>
              <a:t>love</a:t>
            </a:r>
            <a:r>
              <a:rPr lang="en-ZA" i="1" dirty="0" smtClean="0"/>
              <a:t>… and </a:t>
            </a:r>
            <a:r>
              <a:rPr lang="en-ZA" i="1" dirty="0"/>
              <a:t>let the peace of Christ rule in your </a:t>
            </a:r>
            <a:r>
              <a:rPr lang="en-ZA" i="1" dirty="0" smtClean="0"/>
              <a:t>hearts </a:t>
            </a:r>
            <a:br>
              <a:rPr lang="en-ZA" i="1" dirty="0" smtClean="0"/>
            </a:br>
            <a:r>
              <a:rPr lang="en-ZA" dirty="0" smtClean="0"/>
              <a:t>(</a:t>
            </a:r>
            <a:r>
              <a:rPr lang="en-ZA" dirty="0"/>
              <a:t>Col 3:1–15) </a:t>
            </a:r>
          </a:p>
        </p:txBody>
      </p:sp>
      <p:sp>
        <p:nvSpPr>
          <p:cNvPr id="3076" name="Slide Number Placeholder 4"/>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ea typeface="MS PGothic" pitchFamily="34" charset="-128"/>
              </a:defRPr>
            </a:lvl1pPr>
            <a:lvl2pPr marL="742950" indent="-285750" eaLnBrk="0" hangingPunct="0">
              <a:defRPr>
                <a:solidFill>
                  <a:schemeClr val="tx1"/>
                </a:solidFill>
                <a:latin typeface="Arial" pitchFamily="34" charset="0"/>
                <a:ea typeface="MS PGothic" pitchFamily="34" charset="-128"/>
              </a:defRPr>
            </a:lvl2pPr>
            <a:lvl3pPr marL="1143000" indent="-228600" eaLnBrk="0" hangingPunct="0">
              <a:defRPr>
                <a:solidFill>
                  <a:schemeClr val="tx1"/>
                </a:solidFill>
                <a:latin typeface="Arial" pitchFamily="34" charset="0"/>
                <a:ea typeface="MS PGothic" pitchFamily="34" charset="-128"/>
              </a:defRPr>
            </a:lvl3pPr>
            <a:lvl4pPr marL="1600200" indent="-228600" eaLnBrk="0" hangingPunct="0">
              <a:defRPr>
                <a:solidFill>
                  <a:schemeClr val="tx1"/>
                </a:solidFill>
                <a:latin typeface="Arial" pitchFamily="34" charset="0"/>
                <a:ea typeface="MS PGothic" pitchFamily="34" charset="-128"/>
              </a:defRPr>
            </a:lvl4pPr>
            <a:lvl5pPr marL="2057400" indent="-228600" eaLnBrk="0" hangingPunct="0">
              <a:defRPr>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a:solidFill>
                  <a:schemeClr val="tx1"/>
                </a:solidFill>
                <a:latin typeface="Arial" pitchFamily="34" charset="0"/>
                <a:ea typeface="MS PGothic" pitchFamily="34" charset="-128"/>
              </a:defRPr>
            </a:lvl9pPr>
          </a:lstStyle>
          <a:p>
            <a:pPr eaLnBrk="1" hangingPunct="1"/>
            <a:fld id="{6AC94B87-D427-4173-89B7-F1653470FADE}" type="slidenum">
              <a:rPr lang="en-ZA" smtClean="0">
                <a:solidFill>
                  <a:srgbClr val="898989"/>
                </a:solidFill>
                <a:latin typeface="Calibri" pitchFamily="34" charset="0"/>
              </a:rPr>
              <a:pPr eaLnBrk="1" hangingPunct="1"/>
              <a:t>42</a:t>
            </a:fld>
            <a:endParaRPr lang="en-ZA" smtClean="0">
              <a:solidFill>
                <a:srgbClr val="898989"/>
              </a:solidFill>
              <a:latin typeface="Calibri" pitchFamily="34" charset="0"/>
            </a:endParaRPr>
          </a:p>
        </p:txBody>
      </p:sp>
      <p:sp>
        <p:nvSpPr>
          <p:cNvPr id="12" name="Oval 11"/>
          <p:cNvSpPr/>
          <p:nvPr/>
        </p:nvSpPr>
        <p:spPr>
          <a:xfrm>
            <a:off x="152400" y="146050"/>
            <a:ext cx="1028700" cy="546100"/>
          </a:xfrm>
          <a:prstGeom prst="ellipse">
            <a:avLst/>
          </a:prstGeom>
          <a:solidFill>
            <a:schemeClr val="bg1">
              <a:lumMod val="65000"/>
            </a:scheme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ctr"/>
            <a:r>
              <a:rPr lang="en-ZA" sz="3200" b="1" i="1" dirty="0">
                <a:solidFill>
                  <a:schemeClr val="tx2"/>
                </a:solidFill>
              </a:rPr>
              <a:t>1</a:t>
            </a:r>
            <a:endParaRPr lang="en-ZA" sz="3200" b="1" i="1" dirty="0">
              <a:solidFill>
                <a:schemeClr val="tx2"/>
              </a:solidFill>
            </a:endParaRPr>
          </a:p>
        </p:txBody>
      </p:sp>
      <p:sp>
        <p:nvSpPr>
          <p:cNvPr id="13" name="Oval 12"/>
          <p:cNvSpPr/>
          <p:nvPr/>
        </p:nvSpPr>
        <p:spPr>
          <a:xfrm>
            <a:off x="476249" y="413183"/>
            <a:ext cx="1028700" cy="546100"/>
          </a:xfrm>
          <a:prstGeom prst="ellipse">
            <a:avLst/>
          </a:prstGeom>
          <a:solidFill>
            <a:schemeClr val="bg1">
              <a:lumMod val="65000"/>
            </a:scheme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ctr"/>
            <a:r>
              <a:rPr lang="en-ZA" sz="3200" b="1" i="1" dirty="0">
                <a:solidFill>
                  <a:schemeClr val="tx2"/>
                </a:solidFill>
              </a:rPr>
              <a:t>2</a:t>
            </a:r>
            <a:endParaRPr lang="en-ZA" sz="3200" b="1" i="1" dirty="0">
              <a:solidFill>
                <a:schemeClr val="tx2"/>
              </a:solidFill>
            </a:endParaRPr>
          </a:p>
        </p:txBody>
      </p:sp>
      <p:sp>
        <p:nvSpPr>
          <p:cNvPr id="14" name="Oval 13"/>
          <p:cNvSpPr/>
          <p:nvPr/>
        </p:nvSpPr>
        <p:spPr>
          <a:xfrm>
            <a:off x="800098" y="680316"/>
            <a:ext cx="1028700" cy="546100"/>
          </a:xfrm>
          <a:prstGeom prst="ellipse">
            <a:avLst/>
          </a:prstGeom>
          <a:solidFill>
            <a:schemeClr val="bg1">
              <a:lumMod val="65000"/>
            </a:scheme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ctr"/>
            <a:r>
              <a:rPr lang="en-ZA" sz="3200" b="1" i="1" dirty="0">
                <a:solidFill>
                  <a:schemeClr val="tx2"/>
                </a:solidFill>
              </a:rPr>
              <a:t>3</a:t>
            </a:r>
            <a:endParaRPr lang="en-ZA" sz="3200" b="1" i="1" dirty="0">
              <a:solidFill>
                <a:schemeClr val="tx2"/>
              </a:solidFill>
            </a:endParaRPr>
          </a:p>
        </p:txBody>
      </p:sp>
      <p:sp>
        <p:nvSpPr>
          <p:cNvPr id="15" name="Oval 14"/>
          <p:cNvSpPr/>
          <p:nvPr/>
        </p:nvSpPr>
        <p:spPr>
          <a:xfrm>
            <a:off x="1123947" y="947450"/>
            <a:ext cx="1028700" cy="546100"/>
          </a:xfrm>
          <a:prstGeom prst="ellipse">
            <a:avLst/>
          </a:prstGeom>
          <a:solidFill>
            <a:schemeClr val="tx2"/>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ctr"/>
            <a:r>
              <a:rPr lang="en-ZA" sz="3200" b="1" i="1" dirty="0">
                <a:solidFill>
                  <a:schemeClr val="bg1"/>
                </a:solidFill>
              </a:rPr>
              <a:t>4</a:t>
            </a:r>
            <a:endParaRPr lang="en-ZA" sz="3200" b="1" i="1" dirty="0">
              <a:solidFill>
                <a:schemeClr val="bg1"/>
              </a:solidFill>
            </a:endParaRPr>
          </a:p>
        </p:txBody>
      </p:sp>
    </p:spTree>
    <p:extLst>
      <p:ext uri="{BB962C8B-B14F-4D97-AF65-F5344CB8AC3E}">
        <p14:creationId xmlns:p14="http://schemas.microsoft.com/office/powerpoint/2010/main" val="422925061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28625" y="29528"/>
            <a:ext cx="8715375" cy="504825"/>
          </a:xfrm>
        </p:spPr>
        <p:txBody>
          <a:bodyPr rIns="36000"/>
          <a:lstStyle/>
          <a:p>
            <a:r>
              <a:rPr lang="en-ZA" sz="2400" u="sng" dirty="0" smtClean="0"/>
              <a:t>Edification</a:t>
            </a:r>
            <a:r>
              <a:rPr lang="en-ZA" sz="2400" dirty="0" smtClean="0"/>
              <a:t> is strengthening our spirit man, hence trusting in the might of Christ within, hence overcoming ‘the world’</a:t>
            </a:r>
            <a:endParaRPr lang="en-ZA" sz="2400" dirty="0"/>
          </a:p>
        </p:txBody>
      </p:sp>
      <p:sp>
        <p:nvSpPr>
          <p:cNvPr id="4" name="Slide Number Placeholder 3"/>
          <p:cNvSpPr>
            <a:spLocks noGrp="1"/>
          </p:cNvSpPr>
          <p:nvPr>
            <p:ph type="sldNum" sz="quarter" idx="12"/>
          </p:nvPr>
        </p:nvSpPr>
        <p:spPr>
          <a:xfrm>
            <a:off x="7039422" y="6492058"/>
            <a:ext cx="2133600" cy="365125"/>
          </a:xfrm>
        </p:spPr>
        <p:txBody>
          <a:bodyPr/>
          <a:lstStyle/>
          <a:p>
            <a:pPr>
              <a:defRPr/>
            </a:pPr>
            <a:fld id="{9B69759B-C1D9-417C-9B4A-0F717375400C}" type="slidenum">
              <a:rPr lang="en-ZA" smtClean="0">
                <a:solidFill>
                  <a:prstClr val="black">
                    <a:lumMod val="65000"/>
                    <a:lumOff val="35000"/>
                  </a:prstClr>
                </a:solidFill>
              </a:rPr>
              <a:pPr>
                <a:defRPr/>
              </a:pPr>
              <a:t>43</a:t>
            </a:fld>
            <a:endParaRPr lang="en-ZA">
              <a:solidFill>
                <a:prstClr val="black">
                  <a:lumMod val="65000"/>
                  <a:lumOff val="35000"/>
                </a:prstClr>
              </a:solidFill>
            </a:endParaRPr>
          </a:p>
        </p:txBody>
      </p:sp>
      <p:graphicFrame>
        <p:nvGraphicFramePr>
          <p:cNvPr id="3" name="Table 2"/>
          <p:cNvGraphicFramePr>
            <a:graphicFrameLocks noGrp="1"/>
          </p:cNvGraphicFramePr>
          <p:nvPr>
            <p:extLst>
              <p:ext uri="{D42A27DB-BD31-4B8C-83A1-F6EECF244321}">
                <p14:modId xmlns:p14="http://schemas.microsoft.com/office/powerpoint/2010/main" val="3553315075"/>
              </p:ext>
            </p:extLst>
          </p:nvPr>
        </p:nvGraphicFramePr>
        <p:xfrm>
          <a:off x="110673" y="814151"/>
          <a:ext cx="8931727" cy="6035040"/>
        </p:xfrm>
        <a:graphic>
          <a:graphicData uri="http://schemas.openxmlformats.org/drawingml/2006/table">
            <a:tbl>
              <a:tblPr firstCol="1">
                <a:tableStyleId>{5C22544A-7EE6-4342-B048-85BDC9FD1C3A}</a:tableStyleId>
              </a:tblPr>
              <a:tblGrid>
                <a:gridCol w="1748607"/>
                <a:gridCol w="7183120"/>
              </a:tblGrid>
              <a:tr h="397293">
                <a:tc>
                  <a:txBody>
                    <a:bodyPr/>
                    <a:lstStyle/>
                    <a:p>
                      <a:r>
                        <a:rPr lang="en-ZA" sz="2200" dirty="0" smtClean="0">
                          <a:latin typeface="Century Gothic" panose="020B0502020202020204" pitchFamily="34" charset="0"/>
                        </a:rPr>
                        <a:t>Station </a:t>
                      </a:r>
                      <a:endParaRPr lang="en-ZA" sz="2200" dirty="0">
                        <a:latin typeface="Century Gothic" panose="020B0502020202020204" pitchFamily="34" charset="0"/>
                      </a:endParaRPr>
                    </a:p>
                  </a:txBody>
                  <a:tcPr>
                    <a:lnR w="12700" cmpd="sng">
                      <a:noFill/>
                    </a:lnR>
                    <a:solidFill>
                      <a:schemeClr val="tx2"/>
                    </a:solidFill>
                  </a:tcPr>
                </a:tc>
                <a:tc>
                  <a:txBody>
                    <a:bodyPr/>
                    <a:lstStyle/>
                    <a:p>
                      <a:r>
                        <a:rPr lang="en-ZA" sz="2200" b="1" dirty="0" smtClean="0">
                          <a:latin typeface="Century Gothic" panose="020B0502020202020204" pitchFamily="34" charset="0"/>
                        </a:rPr>
                        <a:t>4 - Edification</a:t>
                      </a:r>
                      <a:endParaRPr lang="en-ZA" sz="2200" b="1" dirty="0">
                        <a:latin typeface="Century Gothic" panose="020B0502020202020204" pitchFamily="34" charset="0"/>
                      </a:endParaRPr>
                    </a:p>
                  </a:txBody>
                  <a:tcPr>
                    <a:lnL w="12700" cmpd="sng">
                      <a:noFill/>
                    </a:lnL>
                    <a:lnR w="12700" cmpd="sng">
                      <a:noFill/>
                    </a:lnR>
                    <a:lnT w="3175" cap="flat" cmpd="sng" algn="ctr">
                      <a:solidFill>
                        <a:schemeClr val="bg1">
                          <a:lumMod val="65000"/>
                        </a:schemeClr>
                      </a:solidFill>
                      <a:prstDash val="solid"/>
                      <a:round/>
                      <a:headEnd type="none" w="med" len="med"/>
                      <a:tailEnd type="none" w="med" len="med"/>
                    </a:lnT>
                    <a:lnB w="3175"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noFill/>
                  </a:tcPr>
                </a:tc>
              </a:tr>
              <a:tr h="964855">
                <a:tc>
                  <a:txBody>
                    <a:bodyPr/>
                    <a:lstStyle/>
                    <a:p>
                      <a:r>
                        <a:rPr lang="en-US" sz="2200" b="1" i="0" u="none" strike="noStrike" dirty="0" smtClean="0">
                          <a:effectLst/>
                          <a:latin typeface="Century Gothic" panose="020B0502020202020204" pitchFamily="34" charset="0"/>
                          <a:cs typeface="Arial" pitchFamily="34" charset="0"/>
                        </a:rPr>
                        <a:t>Biblical truth</a:t>
                      </a:r>
                      <a:endParaRPr lang="en-ZA" sz="2200" dirty="0">
                        <a:latin typeface="Century Gothic" panose="020B0502020202020204" pitchFamily="34" charset="0"/>
                      </a:endParaRPr>
                    </a:p>
                  </a:txBody>
                  <a:tcPr>
                    <a:lnR w="12700" cmpd="sng">
                      <a:noFill/>
                    </a:lnR>
                    <a:solidFill>
                      <a:schemeClr val="tx2"/>
                    </a:solidFill>
                  </a:tcPr>
                </a:tc>
                <a:tc>
                  <a:txBody>
                    <a:bodyPr/>
                    <a:lstStyle/>
                    <a:p>
                      <a:pPr marL="88900" indent="-88900" algn="l" defTabSz="914400" rtl="0" eaLnBrk="1" latinLnBrk="0" hangingPunct="1">
                        <a:buFont typeface="Arial" pitchFamily="34" charset="0"/>
                        <a:buChar char="•"/>
                      </a:pPr>
                      <a:r>
                        <a:rPr lang="en-US" sz="2200" kern="1200" dirty="0" smtClean="0">
                          <a:solidFill>
                            <a:schemeClr val="dk1"/>
                          </a:solidFill>
                          <a:latin typeface="Century Gothic" panose="020B0502020202020204" pitchFamily="34" charset="0"/>
                          <a:ea typeface="+mn-ea"/>
                          <a:cs typeface="Arial" pitchFamily="34" charset="0"/>
                        </a:rPr>
                        <a:t>I am </a:t>
                      </a:r>
                      <a:r>
                        <a:rPr lang="en-US" sz="2200" b="0" i="0" u="none" kern="1200" dirty="0" smtClean="0">
                          <a:solidFill>
                            <a:schemeClr val="dk1"/>
                          </a:solidFill>
                          <a:latin typeface="Century Gothic" panose="020B0502020202020204" pitchFamily="34" charset="0"/>
                          <a:ea typeface="+mn-ea"/>
                          <a:cs typeface="Arial" pitchFamily="34" charset="0"/>
                        </a:rPr>
                        <a:t>an </a:t>
                      </a:r>
                      <a:r>
                        <a:rPr lang="en-US" sz="2200" b="1" i="1" u="sng" kern="1200" dirty="0" smtClean="0">
                          <a:solidFill>
                            <a:schemeClr val="dk1"/>
                          </a:solidFill>
                          <a:latin typeface="Century Gothic" panose="020B0502020202020204" pitchFamily="34" charset="0"/>
                          <a:ea typeface="+mn-ea"/>
                          <a:cs typeface="Arial" pitchFamily="34" charset="0"/>
                        </a:rPr>
                        <a:t>overcomer</a:t>
                      </a:r>
                      <a:r>
                        <a:rPr lang="en-US" sz="2200" b="1" i="1" u="none" kern="1200" dirty="0" smtClean="0">
                          <a:solidFill>
                            <a:schemeClr val="dk1"/>
                          </a:solidFill>
                          <a:latin typeface="Century Gothic" panose="020B0502020202020204" pitchFamily="34" charset="0"/>
                          <a:ea typeface="+mn-ea"/>
                          <a:cs typeface="Arial" pitchFamily="34" charset="0"/>
                        </a:rPr>
                        <a:t> of this</a:t>
                      </a:r>
                      <a:r>
                        <a:rPr lang="en-US" sz="2200" b="1" i="1" u="none" kern="1200" baseline="0" dirty="0" smtClean="0">
                          <a:solidFill>
                            <a:schemeClr val="dk1"/>
                          </a:solidFill>
                          <a:latin typeface="Century Gothic" panose="020B0502020202020204" pitchFamily="34" charset="0"/>
                          <a:ea typeface="+mn-ea"/>
                          <a:cs typeface="Arial" pitchFamily="34" charset="0"/>
                        </a:rPr>
                        <a:t> world </a:t>
                      </a:r>
                      <a:r>
                        <a:rPr lang="en-US" sz="2200" kern="1200" dirty="0" smtClean="0">
                          <a:solidFill>
                            <a:schemeClr val="dk1"/>
                          </a:solidFill>
                          <a:latin typeface="Century Gothic" panose="020B0502020202020204" pitchFamily="34" charset="0"/>
                          <a:ea typeface="+mn-ea"/>
                          <a:cs typeface="Arial" pitchFamily="34" charset="0"/>
                        </a:rPr>
                        <a:t>– by Christ in me, the power of</a:t>
                      </a:r>
                      <a:r>
                        <a:rPr lang="en-US" sz="2200" kern="1200" baseline="0" dirty="0" smtClean="0">
                          <a:solidFill>
                            <a:schemeClr val="dk1"/>
                          </a:solidFill>
                          <a:latin typeface="Century Gothic" panose="020B0502020202020204" pitchFamily="34" charset="0"/>
                          <a:ea typeface="+mn-ea"/>
                          <a:cs typeface="Arial" pitchFamily="34" charset="0"/>
                        </a:rPr>
                        <a:t> </a:t>
                      </a:r>
                      <a:r>
                        <a:rPr lang="en-US" sz="2200" kern="1200" dirty="0" smtClean="0">
                          <a:solidFill>
                            <a:schemeClr val="dk1"/>
                          </a:solidFill>
                          <a:latin typeface="Century Gothic" panose="020B0502020202020204" pitchFamily="34" charset="0"/>
                          <a:ea typeface="+mn-ea"/>
                          <a:cs typeface="Arial" pitchFamily="34" charset="0"/>
                        </a:rPr>
                        <a:t>a victorious life  </a:t>
                      </a:r>
                      <a:r>
                        <a:rPr lang="en-US" sz="1800" kern="1200" dirty="0" smtClean="0">
                          <a:solidFill>
                            <a:schemeClr val="bg1">
                              <a:lumMod val="50000"/>
                            </a:schemeClr>
                          </a:solidFill>
                          <a:latin typeface="Century Gothic" panose="020B0502020202020204" pitchFamily="34" charset="0"/>
                          <a:ea typeface="+mn-ea"/>
                          <a:cs typeface="Arial" pitchFamily="34" charset="0"/>
                        </a:rPr>
                        <a:t>(Col 1: 27; </a:t>
                      </a:r>
                      <a:r>
                        <a:rPr lang="en-US" sz="1800" kern="1200" dirty="0" err="1" smtClean="0">
                          <a:solidFill>
                            <a:schemeClr val="bg1">
                              <a:lumMod val="50000"/>
                            </a:schemeClr>
                          </a:solidFill>
                          <a:latin typeface="Century Gothic" panose="020B0502020202020204" pitchFamily="34" charset="0"/>
                          <a:ea typeface="+mn-ea"/>
                          <a:cs typeface="Arial" pitchFamily="34" charset="0"/>
                        </a:rPr>
                        <a:t>Jn</a:t>
                      </a:r>
                      <a:r>
                        <a:rPr lang="en-US" sz="1800" kern="1200" dirty="0" smtClean="0">
                          <a:solidFill>
                            <a:schemeClr val="bg1">
                              <a:lumMod val="50000"/>
                            </a:schemeClr>
                          </a:solidFill>
                          <a:latin typeface="Century Gothic" panose="020B0502020202020204" pitchFamily="34" charset="0"/>
                          <a:ea typeface="+mn-ea"/>
                          <a:cs typeface="Arial" pitchFamily="34" charset="0"/>
                        </a:rPr>
                        <a:t> 14-15; 1 </a:t>
                      </a:r>
                      <a:r>
                        <a:rPr lang="en-US" sz="1800" kern="1200" dirty="0" err="1" smtClean="0">
                          <a:solidFill>
                            <a:schemeClr val="bg1">
                              <a:lumMod val="50000"/>
                            </a:schemeClr>
                          </a:solidFill>
                          <a:latin typeface="Century Gothic" panose="020B0502020202020204" pitchFamily="34" charset="0"/>
                          <a:ea typeface="+mn-ea"/>
                          <a:cs typeface="Arial" pitchFamily="34" charset="0"/>
                        </a:rPr>
                        <a:t>Jn</a:t>
                      </a:r>
                      <a:r>
                        <a:rPr lang="en-US" sz="1800" kern="1200" dirty="0" smtClean="0">
                          <a:solidFill>
                            <a:schemeClr val="bg1">
                              <a:lumMod val="50000"/>
                            </a:schemeClr>
                          </a:solidFill>
                          <a:latin typeface="Century Gothic" panose="020B0502020202020204" pitchFamily="34" charset="0"/>
                          <a:ea typeface="+mn-ea"/>
                          <a:cs typeface="Arial" pitchFamily="34" charset="0"/>
                        </a:rPr>
                        <a:t> 4:4,16; Phil 2:12-13; Tit 2:11-14; Rev 21:7-8)</a:t>
                      </a:r>
                      <a:endParaRPr lang="en-ZA" sz="2200" dirty="0">
                        <a:latin typeface="Century Gothic" panose="020B0502020202020204" pitchFamily="34" charset="0"/>
                      </a:endParaRPr>
                    </a:p>
                  </a:txBody>
                  <a:tcPr>
                    <a:lnL w="12700" cmpd="sng">
                      <a:noFill/>
                    </a:lnL>
                    <a:lnR w="12700" cmpd="sng">
                      <a:noFill/>
                    </a:lnR>
                    <a:lnT w="3175" cap="flat" cmpd="sng" algn="ctr">
                      <a:solidFill>
                        <a:schemeClr val="bg1">
                          <a:lumMod val="65000"/>
                        </a:schemeClr>
                      </a:solidFill>
                      <a:prstDash val="solid"/>
                      <a:round/>
                      <a:headEnd type="none" w="med" len="med"/>
                      <a:tailEnd type="none" w="med" len="med"/>
                    </a:lnT>
                    <a:lnB w="3175"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noFill/>
                  </a:tcPr>
                </a:tc>
              </a:tr>
              <a:tr h="1277014">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ZA" sz="2200" b="1" i="0" u="none" strike="noStrike" dirty="0" smtClean="0">
                          <a:effectLst/>
                          <a:latin typeface="Century Gothic" panose="020B0502020202020204" pitchFamily="34" charset="0"/>
                          <a:cs typeface="Arial" pitchFamily="34" charset="0"/>
                        </a:rPr>
                        <a:t>O</a:t>
                      </a:r>
                      <a:r>
                        <a:rPr lang="en-ZA" sz="2200" b="1" i="0" u="none" strike="noStrike" baseline="0" dirty="0" smtClean="0">
                          <a:effectLst/>
                          <a:latin typeface="Century Gothic" panose="020B0502020202020204" pitchFamily="34" charset="0"/>
                          <a:cs typeface="Arial" pitchFamily="34" charset="0"/>
                        </a:rPr>
                        <a:t>bstacles </a:t>
                      </a:r>
                      <a:r>
                        <a:rPr lang="en-ZA" sz="2000" b="0" i="1" u="none" strike="noStrike" baseline="0" dirty="0" smtClean="0">
                          <a:effectLst/>
                          <a:latin typeface="Century Gothic" panose="020B0502020202020204" pitchFamily="34" charset="0"/>
                          <a:cs typeface="Arial" pitchFamily="34" charset="0"/>
                        </a:rPr>
                        <a:t>(untruth/ ignorance / unbelief)</a:t>
                      </a:r>
                      <a:endParaRPr lang="en-ZA" sz="2000" dirty="0">
                        <a:latin typeface="Century Gothic" panose="020B0502020202020204" pitchFamily="34" charset="0"/>
                      </a:endParaRPr>
                    </a:p>
                  </a:txBody>
                  <a:tcPr>
                    <a:lnR w="12700" cmpd="sng">
                      <a:noFill/>
                    </a:lnR>
                    <a:solidFill>
                      <a:schemeClr val="tx2"/>
                    </a:solidFill>
                  </a:tcPr>
                </a:tc>
                <a:tc>
                  <a:txBody>
                    <a:bodyPr/>
                    <a:lstStyle/>
                    <a:p>
                      <a:pPr marL="88900" indent="-88900" algn="l" defTabSz="914400" rtl="0" eaLnBrk="1" latinLnBrk="0" hangingPunct="1">
                        <a:buFont typeface="Arial" pitchFamily="34" charset="0"/>
                        <a:buChar char="•"/>
                      </a:pPr>
                      <a:r>
                        <a:rPr lang="en-US" sz="2200" kern="1200" dirty="0" smtClean="0">
                          <a:solidFill>
                            <a:schemeClr val="dk1"/>
                          </a:solidFill>
                          <a:latin typeface="Century Gothic" panose="020B0502020202020204" pitchFamily="34" charset="0"/>
                          <a:ea typeface="+mn-ea"/>
                          <a:cs typeface="Arial" pitchFamily="34" charset="0"/>
                        </a:rPr>
                        <a:t>Walking in the flesh nature /</a:t>
                      </a:r>
                      <a:r>
                        <a:rPr lang="en-US" sz="2200" kern="1200" baseline="0" dirty="0" smtClean="0">
                          <a:solidFill>
                            <a:schemeClr val="dk1"/>
                          </a:solidFill>
                          <a:latin typeface="Century Gothic" panose="020B0502020202020204" pitchFamily="34" charset="0"/>
                          <a:ea typeface="+mn-ea"/>
                          <a:cs typeface="Arial" pitchFamily="34" charset="0"/>
                        </a:rPr>
                        <a:t> old man / having a mind conformed to the ways of this world : selfish, self-seeking, deceiving, uncaring, </a:t>
                      </a:r>
                      <a:r>
                        <a:rPr lang="en-US" sz="2200" kern="1200" baseline="0" dirty="0" err="1" smtClean="0">
                          <a:solidFill>
                            <a:schemeClr val="dk1"/>
                          </a:solidFill>
                          <a:latin typeface="Century Gothic" panose="020B0502020202020204" pitchFamily="34" charset="0"/>
                          <a:ea typeface="+mn-ea"/>
                          <a:cs typeface="Arial" pitchFamily="34" charset="0"/>
                        </a:rPr>
                        <a:t>etc</a:t>
                      </a:r>
                      <a:r>
                        <a:rPr lang="en-US" sz="2200" kern="1200" baseline="0" dirty="0" smtClean="0">
                          <a:solidFill>
                            <a:schemeClr val="dk1"/>
                          </a:solidFill>
                          <a:latin typeface="Century Gothic" panose="020B0502020202020204" pitchFamily="34" charset="0"/>
                          <a:ea typeface="+mn-ea"/>
                          <a:cs typeface="Arial" pitchFamily="34" charset="0"/>
                        </a:rPr>
                        <a:t/>
                      </a:r>
                      <a:br>
                        <a:rPr lang="en-US" sz="2200" kern="1200" baseline="0" dirty="0" smtClean="0">
                          <a:solidFill>
                            <a:schemeClr val="dk1"/>
                          </a:solidFill>
                          <a:latin typeface="Century Gothic" panose="020B0502020202020204" pitchFamily="34" charset="0"/>
                          <a:ea typeface="+mn-ea"/>
                          <a:cs typeface="Arial" pitchFamily="34" charset="0"/>
                        </a:rPr>
                      </a:br>
                      <a:r>
                        <a:rPr lang="en-US" sz="1800" kern="1200" dirty="0" smtClean="0">
                          <a:solidFill>
                            <a:schemeClr val="bg1">
                              <a:lumMod val="50000"/>
                            </a:schemeClr>
                          </a:solidFill>
                          <a:latin typeface="Century Gothic" panose="020B0502020202020204" pitchFamily="34" charset="0"/>
                          <a:ea typeface="+mn-ea"/>
                          <a:cs typeface="Arial" pitchFamily="34" charset="0"/>
                        </a:rPr>
                        <a:t>(Gal 5:16-24;</a:t>
                      </a:r>
                      <a:r>
                        <a:rPr lang="en-US" sz="1800" kern="1200" baseline="0" dirty="0" smtClean="0">
                          <a:solidFill>
                            <a:schemeClr val="bg1">
                              <a:lumMod val="50000"/>
                            </a:schemeClr>
                          </a:solidFill>
                          <a:latin typeface="Century Gothic" panose="020B0502020202020204" pitchFamily="34" charset="0"/>
                          <a:ea typeface="+mn-ea"/>
                          <a:cs typeface="Arial" pitchFamily="34" charset="0"/>
                        </a:rPr>
                        <a:t> Rom 8:1-11; Gal 6:8, Col 3:5-9)</a:t>
                      </a:r>
                      <a:endParaRPr lang="en-ZA" sz="1800" kern="1200" dirty="0">
                        <a:solidFill>
                          <a:schemeClr val="bg1">
                            <a:lumMod val="50000"/>
                          </a:schemeClr>
                        </a:solidFill>
                        <a:latin typeface="Century Gothic" panose="020B0502020202020204" pitchFamily="34" charset="0"/>
                        <a:ea typeface="+mn-ea"/>
                        <a:cs typeface="Arial" pitchFamily="34" charset="0"/>
                      </a:endParaRPr>
                    </a:p>
                  </a:txBody>
                  <a:tcPr>
                    <a:lnL w="12700" cmpd="sng">
                      <a:noFill/>
                    </a:lnL>
                    <a:lnR w="12700" cmpd="sng">
                      <a:noFill/>
                    </a:lnR>
                    <a:lnT w="3175" cap="flat" cmpd="sng" algn="ctr">
                      <a:solidFill>
                        <a:schemeClr val="bg1">
                          <a:lumMod val="65000"/>
                        </a:schemeClr>
                      </a:solidFill>
                      <a:prstDash val="solid"/>
                      <a:round/>
                      <a:headEnd type="none" w="med" len="med"/>
                      <a:tailEnd type="none" w="med" len="med"/>
                    </a:lnT>
                    <a:lnB w="3175"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noFill/>
                  </a:tcPr>
                </a:tc>
              </a:tr>
              <a:tr h="221349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2200" b="1" i="0" u="none" strike="noStrike" dirty="0" smtClean="0">
                          <a:solidFill>
                            <a:srgbClr val="FFFFFF"/>
                          </a:solidFill>
                          <a:effectLst/>
                          <a:latin typeface="Century Gothic" panose="020B0502020202020204" pitchFamily="34" charset="0"/>
                          <a:cs typeface="Arial" pitchFamily="34" charset="0"/>
                        </a:rPr>
                        <a:t>Faith step</a:t>
                      </a:r>
                      <a:br>
                        <a:rPr lang="en-US" sz="2200" b="1" i="0" u="none" strike="noStrike" dirty="0" smtClean="0">
                          <a:solidFill>
                            <a:srgbClr val="FFFFFF"/>
                          </a:solidFill>
                          <a:effectLst/>
                          <a:latin typeface="Century Gothic" panose="020B0502020202020204" pitchFamily="34" charset="0"/>
                          <a:cs typeface="Arial" pitchFamily="34" charset="0"/>
                        </a:rPr>
                      </a:br>
                      <a:r>
                        <a:rPr lang="en-US" sz="2200" b="0" i="1" u="none" strike="noStrike" dirty="0" smtClean="0">
                          <a:effectLst/>
                          <a:latin typeface="Century Gothic" panose="020B0502020202020204" pitchFamily="34" charset="0"/>
                          <a:cs typeface="Arial" pitchFamily="34" charset="0"/>
                        </a:rPr>
                        <a:t>(spirit agreeing with God)</a:t>
                      </a:r>
                      <a:endParaRPr lang="en-ZA" sz="2200" dirty="0">
                        <a:latin typeface="Century Gothic" panose="020B0502020202020204" pitchFamily="34" charset="0"/>
                      </a:endParaRPr>
                    </a:p>
                  </a:txBody>
                  <a:tcPr>
                    <a:lnR w="12700" cmpd="sng">
                      <a:noFill/>
                    </a:lnR>
                    <a:solidFill>
                      <a:schemeClr val="tx2"/>
                    </a:solidFill>
                  </a:tcPr>
                </a:tc>
                <a:tc>
                  <a:txBody>
                    <a:bodyPr/>
                    <a:lstStyle/>
                    <a:p>
                      <a:pPr marL="88900" indent="-88900" algn="l" defTabSz="914400" rtl="0" eaLnBrk="1" latinLnBrk="0" hangingPunct="1">
                        <a:buFont typeface="Arial" pitchFamily="34" charset="0"/>
                        <a:buChar char="•"/>
                      </a:pPr>
                      <a:r>
                        <a:rPr lang="en-ZA" sz="2200" b="1" i="0" u="sng" kern="1200" dirty="0" smtClean="0">
                          <a:solidFill>
                            <a:schemeClr val="dk1"/>
                          </a:solidFill>
                          <a:latin typeface="Century Gothic" panose="020B0502020202020204" pitchFamily="34" charset="0"/>
                          <a:ea typeface="+mn-ea"/>
                          <a:cs typeface="Arial" pitchFamily="34" charset="0"/>
                        </a:rPr>
                        <a:t>PRAYER</a:t>
                      </a:r>
                      <a:r>
                        <a:rPr lang="en-ZA" sz="2200" b="0" i="0" kern="1200" dirty="0" smtClean="0">
                          <a:solidFill>
                            <a:schemeClr val="dk1"/>
                          </a:solidFill>
                          <a:latin typeface="Century Gothic" panose="020B0502020202020204" pitchFamily="34" charset="0"/>
                          <a:ea typeface="+mn-ea"/>
                          <a:cs typeface="Arial" pitchFamily="34" charset="0"/>
                        </a:rPr>
                        <a:t>: </a:t>
                      </a:r>
                      <a:r>
                        <a:rPr lang="en-ZA" sz="2200" b="0" i="0" kern="1200" dirty="0" smtClean="0">
                          <a:solidFill>
                            <a:schemeClr val="dk1"/>
                          </a:solidFill>
                          <a:latin typeface="Century Gothic" panose="020B0502020202020204" pitchFamily="34" charset="0"/>
                          <a:ea typeface="+mn-ea"/>
                          <a:cs typeface="Arial" pitchFamily="34" charset="0"/>
                        </a:rPr>
                        <a:t>1)</a:t>
                      </a:r>
                      <a:r>
                        <a:rPr lang="en-ZA" sz="2200" b="0" i="0" kern="1200" baseline="0" dirty="0" smtClean="0">
                          <a:solidFill>
                            <a:schemeClr val="dk1"/>
                          </a:solidFill>
                          <a:latin typeface="Century Gothic" panose="020B0502020202020204" pitchFamily="34" charset="0"/>
                          <a:ea typeface="+mn-ea"/>
                          <a:cs typeface="Arial" pitchFamily="34" charset="0"/>
                        </a:rPr>
                        <a:t> </a:t>
                      </a:r>
                      <a:r>
                        <a:rPr lang="en-ZA" sz="2200" b="0" i="0" kern="1200" baseline="0" dirty="0" smtClean="0">
                          <a:solidFill>
                            <a:schemeClr val="dk1"/>
                          </a:solidFill>
                          <a:latin typeface="Century Gothic" panose="020B0502020202020204" pitchFamily="34" charset="0"/>
                          <a:ea typeface="+mn-ea"/>
                          <a:cs typeface="Arial" pitchFamily="34" charset="0"/>
                        </a:rPr>
                        <a:t>for </a:t>
                      </a:r>
                      <a:r>
                        <a:rPr lang="en-ZA" sz="2200" b="0" i="0" kern="1200" baseline="0" dirty="0" smtClean="0">
                          <a:solidFill>
                            <a:schemeClr val="dk1"/>
                          </a:solidFill>
                          <a:latin typeface="Century Gothic" panose="020B0502020202020204" pitchFamily="34" charset="0"/>
                          <a:ea typeface="+mn-ea"/>
                          <a:cs typeface="Arial" pitchFamily="34" charset="0"/>
                        </a:rPr>
                        <a:t>baptism of the Spirit 2) </a:t>
                      </a:r>
                      <a:r>
                        <a:rPr lang="en-ZA" sz="2200" b="0" i="0" kern="1200" baseline="0" dirty="0" smtClean="0">
                          <a:solidFill>
                            <a:schemeClr val="dk1"/>
                          </a:solidFill>
                          <a:latin typeface="Century Gothic" panose="020B0502020202020204" pitchFamily="34" charset="0"/>
                          <a:ea typeface="+mn-ea"/>
                          <a:cs typeface="Arial" pitchFamily="34" charset="0"/>
                        </a:rPr>
                        <a:t>to </a:t>
                      </a:r>
                      <a:r>
                        <a:rPr lang="en-ZA" sz="2200" b="1" i="0" u="sng" kern="1200" dirty="0" smtClean="0">
                          <a:solidFill>
                            <a:schemeClr val="dk1"/>
                          </a:solidFill>
                          <a:latin typeface="Century Gothic" panose="020B0502020202020204" pitchFamily="34" charset="0"/>
                          <a:ea typeface="+mn-ea"/>
                          <a:cs typeface="Arial" pitchFamily="34" charset="0"/>
                        </a:rPr>
                        <a:t>strengthen</a:t>
                      </a:r>
                      <a:r>
                        <a:rPr lang="en-ZA" sz="2200" b="0" i="0" kern="1200" dirty="0" smtClean="0">
                          <a:solidFill>
                            <a:schemeClr val="dk1"/>
                          </a:solidFill>
                          <a:latin typeface="Century Gothic" panose="020B0502020202020204" pitchFamily="34" charset="0"/>
                          <a:ea typeface="+mn-ea"/>
                          <a:cs typeface="Arial" pitchFamily="34" charset="0"/>
                        </a:rPr>
                        <a:t> </a:t>
                      </a:r>
                      <a:r>
                        <a:rPr lang="en-ZA" sz="2200" b="0" i="0" kern="1200" dirty="0" smtClean="0">
                          <a:solidFill>
                            <a:schemeClr val="dk1"/>
                          </a:solidFill>
                          <a:latin typeface="Century Gothic" panose="020B0502020202020204" pitchFamily="34" charset="0"/>
                          <a:ea typeface="+mn-ea"/>
                          <a:cs typeface="Arial" pitchFamily="34" charset="0"/>
                        </a:rPr>
                        <a:t>the spirit man &amp; be </a:t>
                      </a:r>
                      <a:r>
                        <a:rPr lang="en-ZA" sz="2200" b="0" i="0" kern="1200" dirty="0" smtClean="0">
                          <a:solidFill>
                            <a:schemeClr val="dk1"/>
                          </a:solidFill>
                          <a:latin typeface="Century Gothic" panose="020B0502020202020204" pitchFamily="34" charset="0"/>
                          <a:ea typeface="+mn-ea"/>
                          <a:cs typeface="Arial" pitchFamily="34" charset="0"/>
                        </a:rPr>
                        <a:t>more </a:t>
                      </a:r>
                      <a:r>
                        <a:rPr lang="en-ZA" sz="2200" b="0" i="0" kern="1200" dirty="0" smtClean="0">
                          <a:solidFill>
                            <a:schemeClr val="dk1"/>
                          </a:solidFill>
                          <a:latin typeface="Century Gothic" panose="020B0502020202020204" pitchFamily="34" charset="0"/>
                          <a:ea typeface="+mn-ea"/>
                          <a:cs typeface="Arial" pitchFamily="34" charset="0"/>
                        </a:rPr>
                        <a:t>filled with Christ </a:t>
                      </a:r>
                      <a:r>
                        <a:rPr lang="en-ZA" sz="1800" kern="1200" dirty="0" smtClean="0">
                          <a:solidFill>
                            <a:schemeClr val="bg1">
                              <a:lumMod val="50000"/>
                            </a:schemeClr>
                          </a:solidFill>
                          <a:latin typeface="Century Gothic" panose="020B0502020202020204" pitchFamily="34" charset="0"/>
                          <a:ea typeface="+mn-ea"/>
                          <a:cs typeface="Arial" pitchFamily="34" charset="0"/>
                        </a:rPr>
                        <a:t>(</a:t>
                      </a:r>
                      <a:r>
                        <a:rPr lang="en-ZA" sz="1800" kern="1200" dirty="0" err="1" smtClean="0">
                          <a:solidFill>
                            <a:schemeClr val="bg1">
                              <a:lumMod val="50000"/>
                            </a:schemeClr>
                          </a:solidFill>
                          <a:latin typeface="Century Gothic" panose="020B0502020202020204" pitchFamily="34" charset="0"/>
                          <a:ea typeface="+mn-ea"/>
                          <a:cs typeface="Arial" pitchFamily="34" charset="0"/>
                        </a:rPr>
                        <a:t>Eph</a:t>
                      </a:r>
                      <a:r>
                        <a:rPr lang="en-ZA" sz="1800" kern="1200" dirty="0" smtClean="0">
                          <a:solidFill>
                            <a:schemeClr val="bg1">
                              <a:lumMod val="50000"/>
                            </a:schemeClr>
                          </a:solidFill>
                          <a:latin typeface="Century Gothic" panose="020B0502020202020204" pitchFamily="34" charset="0"/>
                          <a:ea typeface="+mn-ea"/>
                          <a:cs typeface="Arial" pitchFamily="34" charset="0"/>
                        </a:rPr>
                        <a:t> 3:14-19;);</a:t>
                      </a:r>
                      <a:r>
                        <a:rPr lang="en-ZA" sz="1800" kern="1200" baseline="0" dirty="0" smtClean="0">
                          <a:solidFill>
                            <a:schemeClr val="bg1">
                              <a:lumMod val="50000"/>
                            </a:schemeClr>
                          </a:solidFill>
                          <a:latin typeface="Century Gothic" panose="020B0502020202020204" pitchFamily="34" charset="0"/>
                          <a:ea typeface="+mn-ea"/>
                          <a:cs typeface="Arial" pitchFamily="34" charset="0"/>
                        </a:rPr>
                        <a:t> </a:t>
                      </a:r>
                      <a:r>
                        <a:rPr lang="en-ZA" sz="2200" b="0" i="0" kern="1200" dirty="0" smtClean="0">
                          <a:solidFill>
                            <a:schemeClr val="dk1"/>
                          </a:solidFill>
                          <a:latin typeface="Century Gothic" panose="020B0502020202020204" pitchFamily="34" charset="0"/>
                          <a:ea typeface="+mn-ea"/>
                          <a:cs typeface="Arial" pitchFamily="34" charset="0"/>
                        </a:rPr>
                        <a:t>3</a:t>
                      </a:r>
                      <a:r>
                        <a:rPr lang="en-ZA" sz="2200" b="0" i="0" kern="1200" dirty="0" smtClean="0">
                          <a:solidFill>
                            <a:schemeClr val="dk1"/>
                          </a:solidFill>
                          <a:latin typeface="Century Gothic" panose="020B0502020202020204" pitchFamily="34" charset="0"/>
                          <a:ea typeface="+mn-ea"/>
                          <a:cs typeface="Arial" pitchFamily="34" charset="0"/>
                        </a:rPr>
                        <a:t>) </a:t>
                      </a:r>
                      <a:r>
                        <a:rPr lang="en-ZA" sz="2200" b="0" i="0" kern="1200" dirty="0" smtClean="0">
                          <a:solidFill>
                            <a:schemeClr val="dk1"/>
                          </a:solidFill>
                          <a:latin typeface="Century Gothic" panose="020B0502020202020204" pitchFamily="34" charset="0"/>
                          <a:ea typeface="+mn-ea"/>
                          <a:cs typeface="Arial" pitchFamily="34" charset="0"/>
                        </a:rPr>
                        <a:t>pray </a:t>
                      </a:r>
                      <a:r>
                        <a:rPr lang="en-ZA" sz="2200" b="0" i="0" kern="1200" dirty="0" smtClean="0">
                          <a:solidFill>
                            <a:schemeClr val="dk1"/>
                          </a:solidFill>
                          <a:latin typeface="Century Gothic" panose="020B0502020202020204" pitchFamily="34" charset="0"/>
                          <a:ea typeface="+mn-ea"/>
                          <a:cs typeface="Arial" pitchFamily="34" charset="0"/>
                        </a:rPr>
                        <a:t>in tongues  </a:t>
                      </a:r>
                      <a:r>
                        <a:rPr lang="en-ZA" sz="1800" kern="1200" dirty="0" smtClean="0">
                          <a:solidFill>
                            <a:schemeClr val="bg1">
                              <a:lumMod val="50000"/>
                            </a:schemeClr>
                          </a:solidFill>
                          <a:latin typeface="Century Gothic" panose="020B0502020202020204" pitchFamily="34" charset="0"/>
                          <a:ea typeface="+mn-ea"/>
                          <a:cs typeface="Arial" pitchFamily="34" charset="0"/>
                        </a:rPr>
                        <a:t>1 Cor 14:4); </a:t>
                      </a:r>
                      <a:r>
                        <a:rPr lang="en-ZA" sz="1800" kern="1200" dirty="0" smtClean="0">
                          <a:solidFill>
                            <a:schemeClr val="bg1">
                              <a:lumMod val="50000"/>
                            </a:schemeClr>
                          </a:solidFill>
                          <a:latin typeface="Century Gothic" panose="020B0502020202020204" pitchFamily="34" charset="0"/>
                          <a:ea typeface="+mn-ea"/>
                          <a:cs typeface="Arial" pitchFamily="34" charset="0"/>
                        </a:rPr>
                        <a:t> </a:t>
                      </a:r>
                      <a:r>
                        <a:rPr lang="en-ZA" sz="2200" b="0" i="0" kern="1200" dirty="0" smtClean="0">
                          <a:solidFill>
                            <a:schemeClr val="dk1"/>
                          </a:solidFill>
                          <a:latin typeface="Century Gothic" panose="020B0502020202020204" pitchFamily="34" charset="0"/>
                          <a:ea typeface="+mn-ea"/>
                          <a:cs typeface="Arial" pitchFamily="34" charset="0"/>
                        </a:rPr>
                        <a:t>4) Fast </a:t>
                      </a:r>
                    </a:p>
                    <a:p>
                      <a:pPr marL="88900" marR="0" indent="-88900" algn="l" defTabSz="914400" rtl="0" eaLnBrk="1" fontAlgn="auto" latinLnBrk="0" hangingPunct="1">
                        <a:lnSpc>
                          <a:spcPct val="100000"/>
                        </a:lnSpc>
                        <a:spcBef>
                          <a:spcPts val="0"/>
                        </a:spcBef>
                        <a:spcAft>
                          <a:spcPts val="0"/>
                        </a:spcAft>
                        <a:buClrTx/>
                        <a:buSzTx/>
                        <a:buFont typeface="Arial" pitchFamily="34" charset="0"/>
                        <a:buChar char="•"/>
                        <a:tabLst/>
                        <a:defRPr/>
                      </a:pPr>
                      <a:r>
                        <a:rPr lang="en-ZA" sz="2200" b="1" i="0" u="sng" kern="1200" dirty="0" smtClean="0">
                          <a:solidFill>
                            <a:schemeClr val="dk1"/>
                          </a:solidFill>
                          <a:latin typeface="Century Gothic" panose="020B0502020202020204" pitchFamily="34" charset="0"/>
                          <a:ea typeface="+mn-ea"/>
                          <a:cs typeface="Arial" pitchFamily="34" charset="0"/>
                        </a:rPr>
                        <a:t>LIFE</a:t>
                      </a:r>
                      <a:r>
                        <a:rPr lang="en-ZA" sz="2200" b="0" i="0" kern="1200" dirty="0" smtClean="0">
                          <a:solidFill>
                            <a:schemeClr val="dk1"/>
                          </a:solidFill>
                          <a:latin typeface="Century Gothic" panose="020B0502020202020204" pitchFamily="34" charset="0"/>
                          <a:ea typeface="+mn-ea"/>
                          <a:cs typeface="Arial" pitchFamily="34" charset="0"/>
                        </a:rPr>
                        <a:t>: “Put on new self”, set mind on God’s priorities,</a:t>
                      </a:r>
                      <a:r>
                        <a:rPr lang="en-ZA" sz="2200" b="0" i="0" kern="1200" baseline="0" dirty="0" smtClean="0">
                          <a:solidFill>
                            <a:schemeClr val="dk1"/>
                          </a:solidFill>
                          <a:latin typeface="Century Gothic" panose="020B0502020202020204" pitchFamily="34" charset="0"/>
                          <a:ea typeface="+mn-ea"/>
                          <a:cs typeface="Arial" pitchFamily="34" charset="0"/>
                        </a:rPr>
                        <a:t> abandon sinful habits, </a:t>
                      </a:r>
                      <a:r>
                        <a:rPr lang="en-ZA" sz="2200" b="0" i="0" kern="1200" dirty="0" smtClean="0">
                          <a:solidFill>
                            <a:schemeClr val="dk1"/>
                          </a:solidFill>
                          <a:latin typeface="Century Gothic" panose="020B0502020202020204" pitchFamily="34" charset="0"/>
                          <a:ea typeface="+mn-ea"/>
                          <a:cs typeface="Arial" pitchFamily="34" charset="0"/>
                        </a:rPr>
                        <a:t>live in the Spirit &amp; hence by </a:t>
                      </a:r>
                      <a:r>
                        <a:rPr lang="en-ZA" sz="2200" b="1" i="0" u="sng" kern="1200" dirty="0" smtClean="0">
                          <a:solidFill>
                            <a:schemeClr val="dk1"/>
                          </a:solidFill>
                          <a:latin typeface="Century Gothic" panose="020B0502020202020204" pitchFamily="34" charset="0"/>
                          <a:ea typeface="+mn-ea"/>
                          <a:cs typeface="Arial" pitchFamily="34" charset="0"/>
                        </a:rPr>
                        <a:t>Christ within</a:t>
                      </a:r>
                      <a:r>
                        <a:rPr lang="en-ZA" sz="2200" b="0" i="0" u="none" kern="1200" dirty="0" smtClean="0">
                          <a:solidFill>
                            <a:schemeClr val="dk1"/>
                          </a:solidFill>
                          <a:latin typeface="Century Gothic" panose="020B0502020202020204" pitchFamily="34" charset="0"/>
                          <a:ea typeface="+mn-ea"/>
                          <a:cs typeface="Arial" pitchFamily="34" charset="0"/>
                        </a:rPr>
                        <a:t>.</a:t>
                      </a:r>
                      <a:r>
                        <a:rPr lang="en-ZA" sz="2200" b="0" i="0" u="none" kern="1200" baseline="0" dirty="0" smtClean="0">
                          <a:solidFill>
                            <a:schemeClr val="dk1"/>
                          </a:solidFill>
                          <a:latin typeface="Century Gothic" panose="020B0502020202020204" pitchFamily="34" charset="0"/>
                          <a:ea typeface="+mn-ea"/>
                          <a:cs typeface="Arial" pitchFamily="34" charset="0"/>
                        </a:rPr>
                        <a:t> H</a:t>
                      </a:r>
                      <a:r>
                        <a:rPr lang="en-ZA" sz="2200" b="0" i="0" kern="1200" dirty="0" smtClean="0">
                          <a:solidFill>
                            <a:schemeClr val="dk1"/>
                          </a:solidFill>
                          <a:latin typeface="Century Gothic" panose="020B0502020202020204" pitchFamily="34" charset="0"/>
                          <a:ea typeface="+mn-ea"/>
                          <a:cs typeface="Arial" pitchFamily="34" charset="0"/>
                        </a:rPr>
                        <a:t>ence overcome world &amp; fleshly desires </a:t>
                      </a:r>
                      <a:r>
                        <a:rPr lang="en-ZA" sz="1800" kern="1200" dirty="0" smtClean="0">
                          <a:solidFill>
                            <a:schemeClr val="bg1">
                              <a:lumMod val="50000"/>
                            </a:schemeClr>
                          </a:solidFill>
                          <a:latin typeface="Century Gothic" panose="020B0502020202020204" pitchFamily="34" charset="0"/>
                          <a:ea typeface="+mn-ea"/>
                          <a:cs typeface="Arial" pitchFamily="34" charset="0"/>
                        </a:rPr>
                        <a:t>(Rom 8:1-11; Gal5:16-25, Col 3:1-15)</a:t>
                      </a:r>
                    </a:p>
                  </a:txBody>
                  <a:tcPr>
                    <a:lnL w="12700" cmpd="sng">
                      <a:noFill/>
                    </a:lnL>
                    <a:lnR w="12700" cmpd="sng">
                      <a:noFill/>
                    </a:lnR>
                    <a:lnT w="3175" cap="flat" cmpd="sng" algn="ctr">
                      <a:solidFill>
                        <a:schemeClr val="bg1">
                          <a:lumMod val="65000"/>
                        </a:schemeClr>
                      </a:solidFill>
                      <a:prstDash val="solid"/>
                      <a:round/>
                      <a:headEnd type="none" w="med" len="med"/>
                      <a:tailEnd type="none" w="med" len="med"/>
                    </a:lnT>
                    <a:lnB w="3175"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noFill/>
                  </a:tcPr>
                </a:tc>
              </a:tr>
              <a:tr h="736537">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ZA" sz="2200" dirty="0" smtClean="0">
                          <a:latin typeface="Century Gothic" panose="020B0502020202020204" pitchFamily="34" charset="0"/>
                        </a:rPr>
                        <a:t>Fruit</a:t>
                      </a:r>
                      <a:endParaRPr lang="en-ZA" sz="2200" dirty="0">
                        <a:latin typeface="Century Gothic" panose="020B0502020202020204" pitchFamily="34" charset="0"/>
                      </a:endParaRPr>
                    </a:p>
                  </a:txBody>
                  <a:tcPr>
                    <a:lnR w="12700" cmpd="sng">
                      <a:noFill/>
                    </a:lnR>
                    <a:solidFill>
                      <a:schemeClr val="tx2"/>
                    </a:solidFill>
                  </a:tcPr>
                </a:tc>
                <a:tc>
                  <a:txBody>
                    <a:bodyPr/>
                    <a:lstStyle/>
                    <a:p>
                      <a:pPr marL="88900" marR="0" indent="-88900" algn="l" defTabSz="914400" rtl="0" eaLnBrk="1" fontAlgn="auto" latinLnBrk="0" hangingPunct="1">
                        <a:lnSpc>
                          <a:spcPct val="100000"/>
                        </a:lnSpc>
                        <a:spcBef>
                          <a:spcPts val="0"/>
                        </a:spcBef>
                        <a:spcAft>
                          <a:spcPts val="0"/>
                        </a:spcAft>
                        <a:buClrTx/>
                        <a:buSzTx/>
                        <a:buFont typeface="Arial" pitchFamily="34" charset="0"/>
                        <a:buChar char="•"/>
                        <a:tabLst/>
                        <a:defRPr/>
                      </a:pPr>
                      <a:r>
                        <a:rPr lang="en-ZA" sz="2200" b="1" u="none" strike="noStrike" kern="1200" baseline="0" dirty="0" smtClean="0">
                          <a:solidFill>
                            <a:schemeClr val="dk1"/>
                          </a:solidFill>
                          <a:effectLst/>
                          <a:latin typeface="Century Gothic" panose="020B0502020202020204" pitchFamily="34" charset="0"/>
                          <a:ea typeface="+mn-ea"/>
                          <a:cs typeface="Arial" pitchFamily="34" charset="0"/>
                        </a:rPr>
                        <a:t>Power</a:t>
                      </a:r>
                      <a:r>
                        <a:rPr lang="en-ZA" sz="2200" b="0" u="none" strike="noStrike" kern="1200" baseline="0" dirty="0" smtClean="0">
                          <a:solidFill>
                            <a:schemeClr val="dk1"/>
                          </a:solidFill>
                          <a:effectLst/>
                          <a:latin typeface="Century Gothic" panose="020B0502020202020204" pitchFamily="34" charset="0"/>
                          <a:ea typeface="+mn-ea"/>
                          <a:cs typeface="Arial" pitchFamily="34" charset="0"/>
                        </a:rPr>
                        <a:t> from on High. </a:t>
                      </a:r>
                      <a:r>
                        <a:rPr lang="en-ZA" sz="2200" b="1" u="none" strike="noStrike" kern="1200" baseline="0" dirty="0" smtClean="0">
                          <a:solidFill>
                            <a:schemeClr val="dk1"/>
                          </a:solidFill>
                          <a:effectLst/>
                          <a:latin typeface="Century Gothic" panose="020B0502020202020204" pitchFamily="34" charset="0"/>
                          <a:ea typeface="+mn-ea"/>
                          <a:cs typeface="Arial" pitchFamily="34" charset="0"/>
                        </a:rPr>
                        <a:t>Strong</a:t>
                      </a:r>
                      <a:r>
                        <a:rPr lang="en-ZA" sz="2200" b="0" u="none" strike="noStrike" kern="1200" baseline="0" dirty="0" smtClean="0">
                          <a:solidFill>
                            <a:schemeClr val="dk1"/>
                          </a:solidFill>
                          <a:effectLst/>
                          <a:latin typeface="Century Gothic" panose="020B0502020202020204" pitchFamily="34" charset="0"/>
                          <a:ea typeface="+mn-ea"/>
                          <a:cs typeface="Arial" pitchFamily="34" charset="0"/>
                        </a:rPr>
                        <a:t> in the spirit, by Christ within. </a:t>
                      </a:r>
                      <a:r>
                        <a:rPr lang="en-ZA" sz="2200" b="1" u="none" strike="noStrike" kern="1200" baseline="0" dirty="0" smtClean="0">
                          <a:solidFill>
                            <a:schemeClr val="dk1"/>
                          </a:solidFill>
                          <a:effectLst/>
                          <a:latin typeface="Century Gothic" panose="020B0502020202020204" pitchFamily="34" charset="0"/>
                          <a:ea typeface="+mn-ea"/>
                          <a:cs typeface="Arial" pitchFamily="34" charset="0"/>
                        </a:rPr>
                        <a:t>Overcome</a:t>
                      </a:r>
                      <a:r>
                        <a:rPr lang="en-ZA" sz="2200" b="0" u="none" strike="noStrike" kern="1200" baseline="0" dirty="0" smtClean="0">
                          <a:solidFill>
                            <a:schemeClr val="dk1"/>
                          </a:solidFill>
                          <a:effectLst/>
                          <a:latin typeface="Century Gothic" panose="020B0502020202020204" pitchFamily="34" charset="0"/>
                          <a:ea typeface="+mn-ea"/>
                          <a:cs typeface="Arial" pitchFamily="34" charset="0"/>
                        </a:rPr>
                        <a:t> worldly temptations. </a:t>
                      </a:r>
                      <a:r>
                        <a:rPr lang="en-ZA" sz="2200" b="1" u="none" strike="noStrike" kern="1200" baseline="0" dirty="0" smtClean="0">
                          <a:solidFill>
                            <a:schemeClr val="dk1"/>
                          </a:solidFill>
                          <a:effectLst/>
                          <a:latin typeface="Century Gothic" panose="020B0502020202020204" pitchFamily="34" charset="0"/>
                          <a:ea typeface="+mn-ea"/>
                          <a:cs typeface="Arial" pitchFamily="34" charset="0"/>
                        </a:rPr>
                        <a:t>Fruit</a:t>
                      </a:r>
                      <a:r>
                        <a:rPr lang="en-ZA" sz="2200" b="0" u="none" strike="noStrike" kern="1200" baseline="0" dirty="0" smtClean="0">
                          <a:solidFill>
                            <a:schemeClr val="dk1"/>
                          </a:solidFill>
                          <a:effectLst/>
                          <a:latin typeface="Century Gothic" panose="020B0502020202020204" pitchFamily="34" charset="0"/>
                          <a:ea typeface="+mn-ea"/>
                          <a:cs typeface="Arial" pitchFamily="34" charset="0"/>
                        </a:rPr>
                        <a:t> of Spirit</a:t>
                      </a:r>
                      <a:endParaRPr lang="en-ZA" sz="2200" b="0" u="none" strike="noStrike" kern="1200" dirty="0" smtClean="0">
                        <a:solidFill>
                          <a:schemeClr val="dk1"/>
                        </a:solidFill>
                        <a:effectLst/>
                        <a:latin typeface="Century Gothic" panose="020B0502020202020204" pitchFamily="34" charset="0"/>
                        <a:ea typeface="+mn-ea"/>
                        <a:cs typeface="Arial" pitchFamily="34" charset="0"/>
                      </a:endParaRPr>
                    </a:p>
                  </a:txBody>
                  <a:tcPr>
                    <a:lnL w="12700" cmpd="sng">
                      <a:noFill/>
                    </a:lnL>
                    <a:lnR w="12700" cmpd="sng">
                      <a:noFill/>
                    </a:lnR>
                    <a:lnT w="3175" cap="flat" cmpd="sng" algn="ctr">
                      <a:solidFill>
                        <a:schemeClr val="bg1">
                          <a:lumMod val="65000"/>
                        </a:schemeClr>
                      </a:solidFill>
                      <a:prstDash val="solid"/>
                      <a:round/>
                      <a:headEnd type="none" w="med" len="med"/>
                      <a:tailEnd type="none" w="med" len="med"/>
                    </a:lnT>
                    <a:lnB w="3175"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noFill/>
                  </a:tcPr>
                </a:tc>
              </a:tr>
            </a:tbl>
          </a:graphicData>
        </a:graphic>
      </p:graphicFrame>
      <p:sp>
        <p:nvSpPr>
          <p:cNvPr id="5" name="TextBox 4"/>
          <p:cNvSpPr txBox="1"/>
          <p:nvPr/>
        </p:nvSpPr>
        <p:spPr>
          <a:xfrm>
            <a:off x="19050" y="5715"/>
            <a:ext cx="962025" cy="923330"/>
          </a:xfrm>
          <a:prstGeom prst="rect">
            <a:avLst/>
          </a:prstGeom>
          <a:noFill/>
        </p:spPr>
        <p:txBody>
          <a:bodyPr wrap="square" rtlCol="0">
            <a:spAutoFit/>
          </a:bodyPr>
          <a:lstStyle/>
          <a:p>
            <a:pPr eaLnBrk="0" fontAlgn="base" hangingPunct="0">
              <a:spcBef>
                <a:spcPct val="0"/>
              </a:spcBef>
              <a:spcAft>
                <a:spcPct val="0"/>
              </a:spcAft>
            </a:pPr>
            <a:r>
              <a:rPr lang="en-ZA" sz="5400" b="1" dirty="0" smtClean="0">
                <a:solidFill>
                  <a:schemeClr val="tx2"/>
                </a:solidFill>
                <a:latin typeface="Century Gothic" panose="020B0502020202020204" pitchFamily="34" charset="0"/>
                <a:ea typeface="MS PGothic" pitchFamily="34" charset="-128"/>
                <a:cs typeface="Arial" pitchFamily="34" charset="0"/>
              </a:rPr>
              <a:t>4</a:t>
            </a:r>
            <a:endParaRPr lang="en-ZA" sz="5400" b="1" dirty="0">
              <a:solidFill>
                <a:schemeClr val="tx2"/>
              </a:solidFill>
              <a:latin typeface="Century Gothic" panose="020B0502020202020204" pitchFamily="34" charset="0"/>
              <a:ea typeface="MS PGothic" pitchFamily="34" charset="-128"/>
              <a:cs typeface="Arial" pitchFamily="34" charset="0"/>
            </a:endParaRPr>
          </a:p>
        </p:txBody>
      </p:sp>
    </p:spTree>
    <p:extLst>
      <p:ext uri="{BB962C8B-B14F-4D97-AF65-F5344CB8AC3E}">
        <p14:creationId xmlns:p14="http://schemas.microsoft.com/office/powerpoint/2010/main" val="3316690996"/>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6159500" y="0"/>
            <a:ext cx="29845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a:p>
        </p:txBody>
      </p:sp>
      <p:pic>
        <p:nvPicPr>
          <p:cNvPr id="6" name="Picture 10" descr="https://encrypted-tbn0.gstatic.com/images?q=tbn:ANd9GcTRSaSR2pNQfZY6327EbkrS5TW6-BfV-TKVCc6v2ER9DneoEgHM"/>
          <p:cNvPicPr>
            <a:picLocks noChangeAspect="1" noChangeArrowheads="1"/>
          </p:cNvPicPr>
          <p:nvPr/>
        </p:nvPicPr>
        <p:blipFill>
          <a:blip r:embed="rId3">
            <a:duotone>
              <a:prstClr val="black"/>
              <a:schemeClr val="accent1">
                <a:tint val="45000"/>
                <a:satMod val="400000"/>
              </a:schemeClr>
            </a:duotone>
            <a:extLst>
              <a:ext uri="{BEBA8EAE-BF5A-486C-A8C5-ECC9F3942E4B}">
                <a14:imgProps xmlns:a14="http://schemas.microsoft.com/office/drawing/2010/main">
                  <a14:imgLayer r:embed="rId4">
                    <a14:imgEffect>
                      <a14:sharpenSoften amount="-50000"/>
                    </a14:imgEffect>
                    <a14:imgEffect>
                      <a14:colorTemperature colorTemp="4700"/>
                    </a14:imgEffect>
                    <a14:imgEffect>
                      <a14:saturation sat="400000"/>
                    </a14:imgEffect>
                    <a14:imgEffect>
                      <a14:brightnessContrast bright="-40000" contrast="-40000"/>
                    </a14:imgEffect>
                  </a14:imgLayer>
                </a14:imgProps>
              </a:ext>
              <a:ext uri="{28A0092B-C50C-407E-A947-70E740481C1C}">
                <a14:useLocalDpi xmlns:a14="http://schemas.microsoft.com/office/drawing/2010/main" val="0"/>
              </a:ext>
            </a:extLst>
          </a:blip>
          <a:srcRect/>
          <a:stretch>
            <a:fillRect/>
          </a:stretch>
        </p:blipFill>
        <p:spPr bwMode="auto">
          <a:xfrm>
            <a:off x="6159501" y="25121"/>
            <a:ext cx="2984500" cy="2235757"/>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a:xfrm>
            <a:off x="58058" y="52388"/>
            <a:ext cx="5878286" cy="504825"/>
          </a:xfrm>
        </p:spPr>
        <p:txBody>
          <a:bodyPr/>
          <a:lstStyle/>
          <a:p>
            <a:r>
              <a:rPr lang="en-US" b="1" dirty="0" smtClean="0"/>
              <a:t>Edification – Summary </a:t>
            </a:r>
            <a:r>
              <a:rPr lang="en-US" b="1" dirty="0"/>
              <a:t>o</a:t>
            </a:r>
            <a:r>
              <a:rPr lang="en-US" b="1" dirty="0" smtClean="0"/>
              <a:t>f principles</a:t>
            </a:r>
            <a:endParaRPr lang="en-ZA" b="1" dirty="0"/>
          </a:p>
        </p:txBody>
      </p:sp>
      <p:sp>
        <p:nvSpPr>
          <p:cNvPr id="3" name="Content Placeholder 2"/>
          <p:cNvSpPr>
            <a:spLocks noGrp="1"/>
          </p:cNvSpPr>
          <p:nvPr>
            <p:ph idx="1"/>
          </p:nvPr>
        </p:nvSpPr>
        <p:spPr>
          <a:xfrm>
            <a:off x="48652" y="1041580"/>
            <a:ext cx="6110847" cy="4602163"/>
          </a:xfrm>
        </p:spPr>
        <p:txBody>
          <a:bodyPr/>
          <a:lstStyle/>
          <a:p>
            <a:pPr marL="355600" lvl="2" indent="-355600">
              <a:spcBef>
                <a:spcPts val="0"/>
              </a:spcBef>
              <a:spcAft>
                <a:spcPts val="1200"/>
              </a:spcAft>
              <a:buFont typeface="+mj-lt"/>
              <a:buAutoNum type="arabicPeriod"/>
            </a:pPr>
            <a:r>
              <a:rPr lang="en-US" dirty="0"/>
              <a:t>The epicenter of our faith is the mystery of Christ dwelling in us: His Life as our power for godly living</a:t>
            </a:r>
          </a:p>
          <a:p>
            <a:pPr marL="355600" lvl="2" indent="-355600">
              <a:spcBef>
                <a:spcPts val="0"/>
              </a:spcBef>
              <a:spcAft>
                <a:spcPts val="1200"/>
              </a:spcAft>
              <a:buFont typeface="+mj-lt"/>
              <a:buAutoNum type="arabicPeriod"/>
            </a:pPr>
            <a:r>
              <a:rPr lang="en-US" dirty="0"/>
              <a:t>Problem: 2 natures (spirit &amp; flesh)</a:t>
            </a:r>
          </a:p>
          <a:p>
            <a:pPr marL="355600" lvl="2" indent="-355600">
              <a:spcBef>
                <a:spcPts val="0"/>
              </a:spcBef>
              <a:spcAft>
                <a:spcPts val="1200"/>
              </a:spcAft>
              <a:buFont typeface="+mj-lt"/>
              <a:buAutoNum type="arabicPeriod"/>
            </a:pPr>
            <a:r>
              <a:rPr lang="en-US" dirty="0"/>
              <a:t>The flesh opposes the spirit &amp; fellowship with God</a:t>
            </a:r>
          </a:p>
          <a:p>
            <a:pPr marL="355600" lvl="2" indent="-355600">
              <a:spcBef>
                <a:spcPts val="0"/>
              </a:spcBef>
              <a:spcAft>
                <a:spcPts val="1200"/>
              </a:spcAft>
              <a:buFont typeface="+mj-lt"/>
              <a:buAutoNum type="arabicPeriod"/>
            </a:pPr>
            <a:r>
              <a:rPr lang="en-US" dirty="0" smtClean="0"/>
              <a:t>The </a:t>
            </a:r>
            <a:r>
              <a:rPr lang="en-US" dirty="0"/>
              <a:t>obstacle of unbelief </a:t>
            </a:r>
            <a:r>
              <a:rPr lang="en-US" dirty="0" smtClean="0"/>
              <a:t>is not </a:t>
            </a:r>
            <a:r>
              <a:rPr lang="en-US" dirty="0"/>
              <a:t>putting on the “new self”, continuing to live as the “old self” who loves self, sin </a:t>
            </a:r>
            <a:r>
              <a:rPr lang="en-US" dirty="0" smtClean="0"/>
              <a:t>&amp; the </a:t>
            </a:r>
            <a:r>
              <a:rPr lang="en-US" dirty="0"/>
              <a:t>world</a:t>
            </a:r>
          </a:p>
          <a:p>
            <a:pPr marL="355600" lvl="2" indent="-355600">
              <a:spcBef>
                <a:spcPts val="0"/>
              </a:spcBef>
              <a:spcAft>
                <a:spcPts val="1200"/>
              </a:spcAft>
              <a:buFont typeface="+mj-lt"/>
              <a:buAutoNum type="arabicPeriod"/>
            </a:pPr>
            <a:r>
              <a:rPr lang="en-US" dirty="0" smtClean="0"/>
              <a:t>Walking </a:t>
            </a:r>
            <a:r>
              <a:rPr lang="en-US" dirty="0"/>
              <a:t>in faith </a:t>
            </a:r>
            <a:r>
              <a:rPr lang="en-US" dirty="0" smtClean="0"/>
              <a:t>is overcoming </a:t>
            </a:r>
            <a:r>
              <a:rPr lang="en-US" dirty="0"/>
              <a:t>the world and the flesh by “putting on” the might of </a:t>
            </a:r>
            <a:r>
              <a:rPr lang="en-US" dirty="0" smtClean="0"/>
              <a:t>Christ</a:t>
            </a:r>
          </a:p>
          <a:p>
            <a:pPr marL="355600" lvl="2" indent="-355600">
              <a:spcBef>
                <a:spcPts val="0"/>
              </a:spcBef>
              <a:spcAft>
                <a:spcPts val="1200"/>
              </a:spcAft>
              <a:buFont typeface="+mj-lt"/>
              <a:buAutoNum type="arabicPeriod"/>
            </a:pPr>
            <a:r>
              <a:rPr lang="en-US" dirty="0" smtClean="0"/>
              <a:t>At </a:t>
            </a:r>
            <a:r>
              <a:rPr lang="en-US" dirty="0"/>
              <a:t>the candlestick, we strengthen our </a:t>
            </a:r>
            <a:r>
              <a:rPr lang="en-US" dirty="0" smtClean="0"/>
              <a:t>capacity to draw on the might of Christ by strengthening our “inward </a:t>
            </a:r>
            <a:r>
              <a:rPr lang="en-US" dirty="0"/>
              <a:t>man”, </a:t>
            </a:r>
            <a:r>
              <a:rPr lang="en-US" dirty="0" smtClean="0"/>
              <a:t>through </a:t>
            </a:r>
            <a:r>
              <a:rPr lang="en-US" dirty="0"/>
              <a:t>prayer for this </a:t>
            </a:r>
            <a:r>
              <a:rPr lang="en-US" dirty="0" smtClean="0"/>
              <a:t>strengthening and </a:t>
            </a:r>
            <a:r>
              <a:rPr lang="en-US" dirty="0"/>
              <a:t>by praying in tongues</a:t>
            </a:r>
          </a:p>
        </p:txBody>
      </p:sp>
      <p:pic>
        <p:nvPicPr>
          <p:cNvPr id="1026" name="Picture 2" descr="http://2.bp.blogspot.com/-ElIjT7_3-0U/UZPQXdVIDkI/AAAAAAAAAnE/w-0A9Kj9So8/s1600/holy-spirit-fire.jpg"/>
          <p:cNvPicPr>
            <a:picLocks noChangeAspect="1" noChangeArrowheads="1"/>
          </p:cNvPicPr>
          <p:nvPr/>
        </p:nvPicPr>
        <p:blipFill rotWithShape="1">
          <a:blip r:embed="rId5">
            <a:duotone>
              <a:prstClr val="black"/>
              <a:schemeClr val="accent1">
                <a:tint val="45000"/>
                <a:satMod val="400000"/>
              </a:schemeClr>
            </a:duotone>
            <a:extLst>
              <a:ext uri="{28A0092B-C50C-407E-A947-70E740481C1C}">
                <a14:useLocalDpi xmlns:a14="http://schemas.microsoft.com/office/drawing/2010/main" val="0"/>
              </a:ext>
            </a:extLst>
          </a:blip>
          <a:srcRect l="8936" t="2529" r="3405" b="3378"/>
          <a:stretch/>
        </p:blipFill>
        <p:spPr bwMode="auto">
          <a:xfrm>
            <a:off x="6273800" y="2260878"/>
            <a:ext cx="2755899" cy="4468302"/>
          </a:xfrm>
          <a:prstGeom prst="rect">
            <a:avLst/>
          </a:prstGeom>
          <a:noFill/>
          <a:extLst>
            <a:ext uri="{909E8E84-426E-40DD-AFC4-6F175D3DCCD1}">
              <a14:hiddenFill xmlns:a14="http://schemas.microsoft.com/office/drawing/2010/main">
                <a:solidFill>
                  <a:srgbClr val="FFFFFF"/>
                </a:solidFill>
              </a14:hiddenFill>
            </a:ext>
          </a:extLst>
        </p:spPr>
      </p:pic>
      <p:sp>
        <p:nvSpPr>
          <p:cNvPr id="4" name="Slide Number Placeholder 3"/>
          <p:cNvSpPr>
            <a:spLocks noGrp="1"/>
          </p:cNvSpPr>
          <p:nvPr>
            <p:ph type="sldNum" sz="quarter" idx="12"/>
          </p:nvPr>
        </p:nvSpPr>
        <p:spPr>
          <a:xfrm>
            <a:off x="6887022" y="6432550"/>
            <a:ext cx="2133600" cy="365125"/>
          </a:xfrm>
        </p:spPr>
        <p:txBody>
          <a:bodyPr/>
          <a:lstStyle/>
          <a:p>
            <a:pPr>
              <a:defRPr/>
            </a:pPr>
            <a:fld id="{9B69759B-C1D9-417C-9B4A-0F717375400C}" type="slidenum">
              <a:rPr lang="en-ZA" smtClean="0">
                <a:solidFill>
                  <a:schemeClr val="bg1"/>
                </a:solidFill>
              </a:rPr>
              <a:pPr>
                <a:defRPr/>
              </a:pPr>
              <a:t>44</a:t>
            </a:fld>
            <a:endParaRPr lang="en-ZA">
              <a:solidFill>
                <a:schemeClr val="bg1"/>
              </a:solidFill>
            </a:endParaRPr>
          </a:p>
        </p:txBody>
      </p:sp>
    </p:spTree>
    <p:extLst>
      <p:ext uri="{BB962C8B-B14F-4D97-AF65-F5344CB8AC3E}">
        <p14:creationId xmlns:p14="http://schemas.microsoft.com/office/powerpoint/2010/main" val="249518724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ZA" dirty="0" smtClean="0"/>
              <a:t>HOW Part 1: </a:t>
            </a:r>
            <a:br>
              <a:rPr lang="en-ZA" dirty="0" smtClean="0"/>
            </a:br>
            <a:r>
              <a:rPr lang="en-ZA" dirty="0" smtClean="0"/>
              <a:t>3 practical applications</a:t>
            </a:r>
            <a:endParaRPr lang="en-ZA" dirty="0"/>
          </a:p>
        </p:txBody>
      </p:sp>
      <p:sp>
        <p:nvSpPr>
          <p:cNvPr id="4" name="Slide Number Placeholder 3"/>
          <p:cNvSpPr>
            <a:spLocks noGrp="1"/>
          </p:cNvSpPr>
          <p:nvPr>
            <p:ph type="sldNum" sz="quarter" idx="12"/>
          </p:nvPr>
        </p:nvSpPr>
        <p:spPr/>
        <p:txBody>
          <a:bodyPr/>
          <a:lstStyle/>
          <a:p>
            <a:pPr>
              <a:defRPr/>
            </a:pPr>
            <a:fld id="{9B69759B-C1D9-417C-9B4A-0F717375400C}" type="slidenum">
              <a:rPr lang="en-ZA" smtClean="0">
                <a:solidFill>
                  <a:prstClr val="black">
                    <a:lumMod val="65000"/>
                    <a:lumOff val="35000"/>
                  </a:prstClr>
                </a:solidFill>
              </a:rPr>
              <a:pPr>
                <a:defRPr/>
              </a:pPr>
              <a:t>45</a:t>
            </a:fld>
            <a:endParaRPr lang="en-ZA">
              <a:solidFill>
                <a:prstClr val="black">
                  <a:lumMod val="65000"/>
                  <a:lumOff val="35000"/>
                </a:prstClr>
              </a:solidFill>
            </a:endParaRPr>
          </a:p>
        </p:txBody>
      </p:sp>
      <p:pic>
        <p:nvPicPr>
          <p:cNvPr id="2055" name="Picture 7" descr="http://www.new-muslims.info/wp-content/uploads/2013/03/Prerequisites-for-Prayer1.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1288" y="1303606"/>
            <a:ext cx="2588831" cy="1487882"/>
          </a:xfrm>
          <a:prstGeom prst="roundRect">
            <a:avLst>
              <a:gd name="adj" fmla="val 27484"/>
            </a:avLst>
          </a:prstGeom>
          <a:noFill/>
          <a:ln w="57150">
            <a:solidFill>
              <a:schemeClr val="tx2"/>
            </a:solidFill>
          </a:ln>
          <a:extLst>
            <a:ext uri="{909E8E84-426E-40DD-AFC4-6F175D3DCCD1}">
              <a14:hiddenFill xmlns:a14="http://schemas.microsoft.com/office/drawing/2010/main">
                <a:solidFill>
                  <a:srgbClr val="FFFFFF"/>
                </a:solidFill>
              </a14:hiddenFill>
            </a:ext>
          </a:extLst>
        </p:spPr>
      </p:pic>
      <p:sp>
        <p:nvSpPr>
          <p:cNvPr id="5" name="Rectangle 4"/>
          <p:cNvSpPr/>
          <p:nvPr/>
        </p:nvSpPr>
        <p:spPr>
          <a:xfrm>
            <a:off x="2529598" y="1303606"/>
            <a:ext cx="6539350" cy="1120280"/>
          </a:xfrm>
          <a:prstGeom prst="rect">
            <a:avLst/>
          </a:prstGeom>
          <a:solidFill>
            <a:schemeClr val="tx2"/>
          </a:solidFill>
          <a:ln w="5715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fontAlgn="ctr"/>
            <a:r>
              <a:rPr lang="en-ZA" sz="2000" b="1" dirty="0" smtClean="0">
                <a:latin typeface="Century Gothic" panose="020B0502020202020204" pitchFamily="34" charset="0"/>
                <a:cs typeface="Arial" pitchFamily="34" charset="0"/>
              </a:rPr>
              <a:t>As part of your morning prayers, after consecrating your life to God, pray </a:t>
            </a:r>
            <a:r>
              <a:rPr lang="en-ZA" sz="2000" b="1" dirty="0" err="1" smtClean="0">
                <a:latin typeface="Century Gothic" panose="020B0502020202020204" pitchFamily="34" charset="0"/>
                <a:cs typeface="Arial" pitchFamily="34" charset="0"/>
              </a:rPr>
              <a:t>Eph</a:t>
            </a:r>
            <a:r>
              <a:rPr lang="en-ZA" sz="2000" b="1" dirty="0" smtClean="0">
                <a:latin typeface="Century Gothic" panose="020B0502020202020204" pitchFamily="34" charset="0"/>
                <a:cs typeface="Arial" pitchFamily="34" charset="0"/>
              </a:rPr>
              <a:t> 3:14-19 for yourself, church leadership worldwide, &amp; loved ones in Christ</a:t>
            </a:r>
          </a:p>
        </p:txBody>
      </p:sp>
      <p:sp>
        <p:nvSpPr>
          <p:cNvPr id="6" name="TextBox 5"/>
          <p:cNvSpPr txBox="1"/>
          <p:nvPr/>
        </p:nvSpPr>
        <p:spPr>
          <a:xfrm>
            <a:off x="-123825" y="914400"/>
            <a:ext cx="1247775" cy="1015663"/>
          </a:xfrm>
          <a:prstGeom prst="rect">
            <a:avLst/>
          </a:prstGeom>
          <a:noFill/>
        </p:spPr>
        <p:txBody>
          <a:bodyPr wrap="square" rtlCol="0">
            <a:spAutoFit/>
          </a:bodyPr>
          <a:lstStyle/>
          <a:p>
            <a:r>
              <a:rPr lang="en-ZA" sz="6000" b="1" dirty="0" smtClean="0">
                <a:ln>
                  <a:solidFill>
                    <a:schemeClr val="bg1"/>
                  </a:solidFill>
                </a:ln>
                <a:solidFill>
                  <a:schemeClr val="tx2"/>
                </a:solidFill>
                <a:latin typeface="Century Gothic" panose="020B0502020202020204" pitchFamily="34" charset="0"/>
              </a:rPr>
              <a:t>1</a:t>
            </a:r>
            <a:endParaRPr lang="en-ZA" sz="6000" b="1" dirty="0">
              <a:ln>
                <a:solidFill>
                  <a:schemeClr val="bg1"/>
                </a:solidFill>
              </a:ln>
              <a:solidFill>
                <a:schemeClr val="tx2"/>
              </a:solidFill>
              <a:latin typeface="Century Gothic" panose="020B0502020202020204" pitchFamily="34" charset="0"/>
            </a:endParaRPr>
          </a:p>
        </p:txBody>
      </p:sp>
      <p:pic>
        <p:nvPicPr>
          <p:cNvPr id="14" name="Picture 2" descr="https://encrypted-tbn2.gstatic.com/images?q=tbn:ANd9GcQu5eDGNv-ZLZoET-O-L6Rogdc1lkwWd2H2kT6DGaQVFBWoGt4GaQ"/>
          <p:cNvPicPr>
            <a:picLocks noChangeAspect="1" noChangeArrowheads="1"/>
          </p:cNvPicPr>
          <p:nvPr/>
        </p:nvPicPr>
        <p:blipFill>
          <a:blip r:embed="rId3">
            <a:duotone>
              <a:prstClr val="black"/>
              <a:schemeClr val="accent1">
                <a:tint val="45000"/>
                <a:satMod val="400000"/>
              </a:schemeClr>
            </a:duotone>
            <a:extLst>
              <a:ext uri="{28A0092B-C50C-407E-A947-70E740481C1C}">
                <a14:useLocalDpi xmlns:a14="http://schemas.microsoft.com/office/drawing/2010/main" val="0"/>
              </a:ext>
            </a:extLst>
          </a:blip>
          <a:srcRect/>
          <a:stretch>
            <a:fillRect/>
          </a:stretch>
        </p:blipFill>
        <p:spPr bwMode="auto">
          <a:xfrm>
            <a:off x="601955" y="2648971"/>
            <a:ext cx="2595730" cy="1469616"/>
          </a:xfrm>
          <a:prstGeom prst="roundRect">
            <a:avLst>
              <a:gd name="adj" fmla="val 22201"/>
            </a:avLst>
          </a:prstGeom>
          <a:noFill/>
          <a:ln w="57150">
            <a:solidFill>
              <a:schemeClr val="tx2"/>
            </a:solidFill>
            <a:miter lim="800000"/>
            <a:headEnd/>
            <a:tailEnd/>
          </a:ln>
          <a:extLst>
            <a:ext uri="{909E8E84-426E-40DD-AFC4-6F175D3DCCD1}">
              <a14:hiddenFill xmlns:a14="http://schemas.microsoft.com/office/drawing/2010/main">
                <a:solidFill>
                  <a:srgbClr val="FFFFFF"/>
                </a:solidFill>
              </a14:hiddenFill>
            </a:ext>
          </a:extLst>
        </p:spPr>
      </p:pic>
      <p:sp>
        <p:nvSpPr>
          <p:cNvPr id="15" name="TextBox 14"/>
          <p:cNvSpPr txBox="1"/>
          <p:nvPr/>
        </p:nvSpPr>
        <p:spPr>
          <a:xfrm>
            <a:off x="872428" y="2212030"/>
            <a:ext cx="1247775" cy="1015663"/>
          </a:xfrm>
          <a:prstGeom prst="rect">
            <a:avLst/>
          </a:prstGeom>
          <a:noFill/>
        </p:spPr>
        <p:txBody>
          <a:bodyPr wrap="square" rtlCol="0">
            <a:spAutoFit/>
          </a:bodyPr>
          <a:lstStyle/>
          <a:p>
            <a:r>
              <a:rPr lang="en-ZA" sz="6000" b="1" dirty="0">
                <a:ln>
                  <a:solidFill>
                    <a:schemeClr val="bg1"/>
                  </a:solidFill>
                </a:ln>
                <a:solidFill>
                  <a:schemeClr val="tx2"/>
                </a:solidFill>
                <a:latin typeface="Century Gothic" panose="020B0502020202020204" pitchFamily="34" charset="0"/>
              </a:rPr>
              <a:t>2</a:t>
            </a:r>
          </a:p>
        </p:txBody>
      </p:sp>
      <p:sp>
        <p:nvSpPr>
          <p:cNvPr id="11" name="Rectangle 10"/>
          <p:cNvSpPr/>
          <p:nvPr/>
        </p:nvSpPr>
        <p:spPr>
          <a:xfrm>
            <a:off x="2993366" y="2719861"/>
            <a:ext cx="6075582" cy="1107014"/>
          </a:xfrm>
          <a:prstGeom prst="rect">
            <a:avLst/>
          </a:prstGeom>
          <a:solidFill>
            <a:schemeClr val="tx2"/>
          </a:solidFill>
          <a:ln w="5715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fontAlgn="ctr"/>
            <a:r>
              <a:rPr lang="en-ZA" sz="2000" b="1" dirty="0" smtClean="0">
                <a:latin typeface="Century Gothic" panose="020B0502020202020204" pitchFamily="34" charset="0"/>
                <a:cs typeface="Arial" pitchFamily="34" charset="0"/>
              </a:rPr>
              <a:t>Whenever you sense yourself not flowing in the fruits of the spirit: 1) stop; 2) breath; 3) repent; 4) pray </a:t>
            </a:r>
            <a:r>
              <a:rPr lang="en-ZA" sz="2000" b="1" dirty="0" err="1" smtClean="0">
                <a:latin typeface="Century Gothic" panose="020B0502020202020204" pitchFamily="34" charset="0"/>
                <a:cs typeface="Arial" pitchFamily="34" charset="0"/>
              </a:rPr>
              <a:t>Eph</a:t>
            </a:r>
            <a:r>
              <a:rPr lang="en-ZA" sz="2000" b="1" dirty="0" smtClean="0">
                <a:latin typeface="Century Gothic" panose="020B0502020202020204" pitchFamily="34" charset="0"/>
                <a:cs typeface="Arial" pitchFamily="34" charset="0"/>
              </a:rPr>
              <a:t> 3:14-19</a:t>
            </a:r>
          </a:p>
        </p:txBody>
      </p:sp>
      <p:pic>
        <p:nvPicPr>
          <p:cNvPr id="18" name="Picture 4" descr="https://encrypted-tbn2.gstatic.com/images?q=tbn:ANd9GcSPbTgGsj2M_QCSy02w1OqMuiYu8VAfsGE90Mk32OCi59QY2CUFcg"/>
          <p:cNvPicPr>
            <a:picLocks noChangeAspect="1" noChangeArrowheads="1"/>
          </p:cNvPicPr>
          <p:nvPr/>
        </p:nvPicPr>
        <p:blipFill>
          <a:blip r:embed="rId4">
            <a:duotone>
              <a:prstClr val="black"/>
              <a:schemeClr val="accent1">
                <a:tint val="45000"/>
                <a:satMod val="400000"/>
              </a:schemeClr>
            </a:duotone>
            <a:extLst>
              <a:ext uri="{BEBA8EAE-BF5A-486C-A8C5-ECC9F3942E4B}">
                <a14:imgProps xmlns:a14="http://schemas.microsoft.com/office/drawing/2010/main">
                  <a14:imgLayer r:embed="rId5">
                    <a14:imgEffect>
                      <a14:artisticPencilGrayscale/>
                    </a14:imgEffect>
                  </a14:imgLayer>
                </a14:imgProps>
              </a:ext>
              <a:ext uri="{28A0092B-C50C-407E-A947-70E740481C1C}">
                <a14:useLocalDpi xmlns:a14="http://schemas.microsoft.com/office/drawing/2010/main" val="0"/>
              </a:ext>
            </a:extLst>
          </a:blip>
          <a:srcRect/>
          <a:stretch>
            <a:fillRect/>
          </a:stretch>
        </p:blipFill>
        <p:spPr bwMode="auto">
          <a:xfrm>
            <a:off x="1515719" y="4051912"/>
            <a:ext cx="2780509" cy="1634850"/>
          </a:xfrm>
          <a:prstGeom prst="roundRect">
            <a:avLst>
              <a:gd name="adj" fmla="val 27484"/>
            </a:avLst>
          </a:prstGeom>
          <a:noFill/>
          <a:ln w="57150">
            <a:solidFill>
              <a:schemeClr val="tx2"/>
            </a:solidFill>
            <a:miter lim="800000"/>
            <a:headEnd/>
            <a:tailEnd/>
          </a:ln>
          <a:extLst>
            <a:ext uri="{909E8E84-426E-40DD-AFC4-6F175D3DCCD1}">
              <a14:hiddenFill xmlns:a14="http://schemas.microsoft.com/office/drawing/2010/main">
                <a:solidFill>
                  <a:srgbClr val="FFFFFF"/>
                </a:solidFill>
              </a14:hiddenFill>
            </a:ext>
          </a:extLst>
        </p:spPr>
      </p:pic>
      <p:sp>
        <p:nvSpPr>
          <p:cNvPr id="13" name="Rectangle 12"/>
          <p:cNvSpPr/>
          <p:nvPr/>
        </p:nvSpPr>
        <p:spPr>
          <a:xfrm>
            <a:off x="3935632" y="4097746"/>
            <a:ext cx="5133316" cy="1176836"/>
          </a:xfrm>
          <a:prstGeom prst="rect">
            <a:avLst/>
          </a:prstGeom>
          <a:solidFill>
            <a:schemeClr val="tx2"/>
          </a:solidFill>
          <a:ln w="5715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fontAlgn="ctr"/>
            <a:r>
              <a:rPr lang="en-ZA" sz="2000" b="1" dirty="0" smtClean="0">
                <a:latin typeface="Century Gothic" panose="020B0502020202020204" pitchFamily="34" charset="0"/>
                <a:cs typeface="Arial" pitchFamily="34" charset="0"/>
              </a:rPr>
              <a:t>Before any time of ministry, after consecrating yourself to God, pray </a:t>
            </a:r>
            <a:r>
              <a:rPr lang="en-ZA" sz="2000" b="1" dirty="0" err="1" smtClean="0">
                <a:latin typeface="Century Gothic" panose="020B0502020202020204" pitchFamily="34" charset="0"/>
                <a:cs typeface="Arial" pitchFamily="34" charset="0"/>
              </a:rPr>
              <a:t>Eph</a:t>
            </a:r>
            <a:r>
              <a:rPr lang="en-ZA" sz="2000" b="1" dirty="0" smtClean="0">
                <a:latin typeface="Century Gothic" panose="020B0502020202020204" pitchFamily="34" charset="0"/>
                <a:cs typeface="Arial" pitchFamily="34" charset="0"/>
              </a:rPr>
              <a:t> 3:14-19</a:t>
            </a:r>
          </a:p>
        </p:txBody>
      </p:sp>
      <p:sp>
        <p:nvSpPr>
          <p:cNvPr id="16" name="TextBox 15"/>
          <p:cNvSpPr txBox="1"/>
          <p:nvPr/>
        </p:nvSpPr>
        <p:spPr>
          <a:xfrm>
            <a:off x="1496315" y="3589914"/>
            <a:ext cx="1247775" cy="1015663"/>
          </a:xfrm>
          <a:prstGeom prst="rect">
            <a:avLst/>
          </a:prstGeom>
          <a:noFill/>
        </p:spPr>
        <p:txBody>
          <a:bodyPr wrap="square" rtlCol="0">
            <a:spAutoFit/>
          </a:bodyPr>
          <a:lstStyle/>
          <a:p>
            <a:r>
              <a:rPr lang="en-ZA" sz="6000" b="1" dirty="0" smtClean="0">
                <a:ln>
                  <a:solidFill>
                    <a:schemeClr val="bg1"/>
                  </a:solidFill>
                </a:ln>
                <a:solidFill>
                  <a:schemeClr val="tx2"/>
                </a:solidFill>
                <a:latin typeface="Century Gothic" panose="020B0502020202020204" pitchFamily="34" charset="0"/>
              </a:rPr>
              <a:t>3</a:t>
            </a:r>
            <a:endParaRPr lang="en-ZA" sz="6000" b="1" dirty="0">
              <a:ln>
                <a:solidFill>
                  <a:schemeClr val="bg1"/>
                </a:solidFill>
              </a:ln>
              <a:solidFill>
                <a:schemeClr val="tx2"/>
              </a:solidFill>
              <a:latin typeface="Century Gothic" panose="020B0502020202020204" pitchFamily="34" charset="0"/>
            </a:endParaRPr>
          </a:p>
        </p:txBody>
      </p:sp>
    </p:spTree>
    <p:extLst>
      <p:ext uri="{BB962C8B-B14F-4D97-AF65-F5344CB8AC3E}">
        <p14:creationId xmlns:p14="http://schemas.microsoft.com/office/powerpoint/2010/main" val="1261721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5"/>
                                        </p:tgtEl>
                                        <p:attrNameLst>
                                          <p:attrName>style.visibility</p:attrName>
                                        </p:attrNameLst>
                                      </p:cBhvr>
                                      <p:to>
                                        <p:strVal val="visible"/>
                                      </p:to>
                                    </p:set>
                                    <p:animEffect transition="in" filter="fade">
                                      <p:cBhvr>
                                        <p:cTn id="10" dur="500"/>
                                        <p:tgtEl>
                                          <p:spTgt spid="15"/>
                                        </p:tgtEl>
                                      </p:cBhvr>
                                    </p:animEffect>
                                  </p:childTnLst>
                                </p:cTn>
                              </p:par>
                              <p:par>
                                <p:cTn id="11" presetID="10" presetClass="entr" presetSubtype="0" fill="hold" nodeType="withEffect">
                                  <p:stCondLst>
                                    <p:cond delay="0"/>
                                  </p:stCondLst>
                                  <p:childTnLst>
                                    <p:set>
                                      <p:cBhvr>
                                        <p:cTn id="12" dur="1" fill="hold">
                                          <p:stCondLst>
                                            <p:cond delay="0"/>
                                          </p:stCondLst>
                                        </p:cTn>
                                        <p:tgtEl>
                                          <p:spTgt spid="14"/>
                                        </p:tgtEl>
                                        <p:attrNameLst>
                                          <p:attrName>style.visibility</p:attrName>
                                        </p:attrNameLst>
                                      </p:cBhvr>
                                      <p:to>
                                        <p:strVal val="visible"/>
                                      </p:to>
                                    </p:set>
                                    <p:animEffect transition="in" filter="fade">
                                      <p:cBhvr>
                                        <p:cTn id="13" dur="500"/>
                                        <p:tgtEl>
                                          <p:spTgt spid="14"/>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nodeType="clickEffect">
                                  <p:stCondLst>
                                    <p:cond delay="0"/>
                                  </p:stCondLst>
                                  <p:childTnLst>
                                    <p:set>
                                      <p:cBhvr>
                                        <p:cTn id="17" dur="1" fill="hold">
                                          <p:stCondLst>
                                            <p:cond delay="0"/>
                                          </p:stCondLst>
                                        </p:cTn>
                                        <p:tgtEl>
                                          <p:spTgt spid="18"/>
                                        </p:tgtEl>
                                        <p:attrNameLst>
                                          <p:attrName>style.visibility</p:attrName>
                                        </p:attrNameLst>
                                      </p:cBhvr>
                                      <p:to>
                                        <p:strVal val="visible"/>
                                      </p:to>
                                    </p:set>
                                    <p:animEffect transition="in" filter="fade">
                                      <p:cBhvr>
                                        <p:cTn id="18" dur="500"/>
                                        <p:tgtEl>
                                          <p:spTgt spid="18"/>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13"/>
                                        </p:tgtEl>
                                        <p:attrNameLst>
                                          <p:attrName>style.visibility</p:attrName>
                                        </p:attrNameLst>
                                      </p:cBhvr>
                                      <p:to>
                                        <p:strVal val="visible"/>
                                      </p:to>
                                    </p:set>
                                    <p:animEffect transition="in" filter="fade">
                                      <p:cBhvr>
                                        <p:cTn id="21" dur="500"/>
                                        <p:tgtEl>
                                          <p:spTgt spid="13"/>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16"/>
                                        </p:tgtEl>
                                        <p:attrNameLst>
                                          <p:attrName>style.visibility</p:attrName>
                                        </p:attrNameLst>
                                      </p:cBhvr>
                                      <p:to>
                                        <p:strVal val="visible"/>
                                      </p:to>
                                    </p:set>
                                    <p:animEffect transition="in" filter="fade">
                                      <p:cBhvr>
                                        <p:cTn id="24"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1" grpId="0" animBg="1"/>
      <p:bldP spid="13" grpId="0" animBg="1"/>
      <p:bldP spid="16" grpId="0"/>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p:cNvSpPr/>
          <p:nvPr/>
        </p:nvSpPr>
        <p:spPr>
          <a:xfrm>
            <a:off x="171449" y="2652491"/>
            <a:ext cx="8858251" cy="4096651"/>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a:p>
        </p:txBody>
      </p:sp>
      <p:sp>
        <p:nvSpPr>
          <p:cNvPr id="2" name="Title 1"/>
          <p:cNvSpPr>
            <a:spLocks noGrp="1"/>
          </p:cNvSpPr>
          <p:nvPr>
            <p:ph type="title"/>
          </p:nvPr>
        </p:nvSpPr>
        <p:spPr/>
        <p:txBody>
          <a:bodyPr/>
          <a:lstStyle/>
          <a:p>
            <a:pPr fontAlgn="ctr"/>
            <a:r>
              <a:rPr lang="en-US" dirty="0" smtClean="0"/>
              <a:t>HOW Part 2: Tools</a:t>
            </a:r>
            <a:br>
              <a:rPr lang="en-US" dirty="0" smtClean="0"/>
            </a:br>
            <a:r>
              <a:rPr lang="en-US" dirty="0" smtClean="0"/>
              <a:t>T1. Teaching </a:t>
            </a:r>
            <a:r>
              <a:rPr lang="en-US" dirty="0"/>
              <a:t>on the Baptism in the Holy Spirit</a:t>
            </a:r>
            <a:endParaRPr lang="en-ZA" dirty="0"/>
          </a:p>
        </p:txBody>
      </p:sp>
      <p:pic>
        <p:nvPicPr>
          <p:cNvPr id="205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46070" y="3459775"/>
            <a:ext cx="7096125" cy="3036687"/>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9" name="Rectangle 8"/>
          <p:cNvSpPr/>
          <p:nvPr/>
        </p:nvSpPr>
        <p:spPr>
          <a:xfrm>
            <a:off x="154584" y="1082832"/>
            <a:ext cx="8773516" cy="1569660"/>
          </a:xfrm>
          <a:prstGeom prst="rect">
            <a:avLst/>
          </a:prstGeom>
        </p:spPr>
        <p:txBody>
          <a:bodyPr wrap="square">
            <a:spAutoFit/>
          </a:bodyPr>
          <a:lstStyle/>
          <a:p>
            <a:pPr fontAlgn="base">
              <a:spcBef>
                <a:spcPct val="0"/>
              </a:spcBef>
              <a:spcAft>
                <a:spcPct val="0"/>
              </a:spcAft>
            </a:pPr>
            <a:r>
              <a:rPr lang="en-US" sz="2400" i="1" dirty="0">
                <a:solidFill>
                  <a:prstClr val="black"/>
                </a:solidFill>
                <a:latin typeface="Century Gothic" panose="020B0502020202020204" pitchFamily="34" charset="0"/>
                <a:ea typeface="MS PGothic" pitchFamily="34" charset="-128"/>
              </a:rPr>
              <a:t>If you are not convicted of the promise of the Baptism in the Holy Spirit for all believers today, consider reading this booklet which provides a detailed biblical argument for the doctrine</a:t>
            </a:r>
          </a:p>
        </p:txBody>
      </p:sp>
      <p:sp>
        <p:nvSpPr>
          <p:cNvPr id="7" name="Rectangle 6"/>
          <p:cNvSpPr/>
          <p:nvPr/>
        </p:nvSpPr>
        <p:spPr>
          <a:xfrm>
            <a:off x="374644" y="2770004"/>
            <a:ext cx="7067551" cy="329874"/>
          </a:xfrm>
          <a:prstGeom prst="rect">
            <a:avLst/>
          </a:prstGeom>
          <a:solidFill>
            <a:schemeClr val="tx2"/>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fontAlgn="base">
              <a:spcBef>
                <a:spcPct val="0"/>
              </a:spcBef>
              <a:spcAft>
                <a:spcPct val="0"/>
              </a:spcAft>
            </a:pPr>
            <a:r>
              <a:rPr lang="en-US" b="1" i="1" dirty="0">
                <a:solidFill>
                  <a:prstClr val="white"/>
                </a:solidFill>
                <a:latin typeface="Century Gothic" panose="020B0502020202020204" pitchFamily="34" charset="0"/>
              </a:rPr>
              <a:t>Booklet </a:t>
            </a:r>
            <a:r>
              <a:rPr lang="en-US" b="1" i="1" dirty="0" smtClean="0">
                <a:solidFill>
                  <a:prstClr val="white"/>
                </a:solidFill>
                <a:latin typeface="Century Gothic" panose="020B0502020202020204" pitchFamily="34" charset="0"/>
              </a:rPr>
              <a:t>available for download</a:t>
            </a:r>
            <a:endParaRPr lang="en-ZA" b="1" i="1" dirty="0">
              <a:solidFill>
                <a:prstClr val="white"/>
              </a:solidFill>
              <a:latin typeface="Century Gothic" panose="020B0502020202020204" pitchFamily="34" charset="0"/>
            </a:endParaRPr>
          </a:p>
        </p:txBody>
      </p:sp>
      <p:sp>
        <p:nvSpPr>
          <p:cNvPr id="5" name="Rectangle 4"/>
          <p:cNvSpPr/>
          <p:nvPr/>
        </p:nvSpPr>
        <p:spPr>
          <a:xfrm>
            <a:off x="272055" y="3099878"/>
            <a:ext cx="7236815" cy="369332"/>
          </a:xfrm>
          <a:prstGeom prst="rect">
            <a:avLst/>
          </a:prstGeom>
        </p:spPr>
        <p:txBody>
          <a:bodyPr wrap="square">
            <a:spAutoFit/>
          </a:bodyPr>
          <a:lstStyle/>
          <a:p>
            <a:r>
              <a:rPr lang="en-ZA" dirty="0" smtClean="0">
                <a:solidFill>
                  <a:schemeClr val="bg1">
                    <a:lumMod val="75000"/>
                  </a:schemeClr>
                </a:solidFill>
              </a:rPr>
              <a:t>https://dl.dropboxusercontent.com/u/19075674/CONSECRATION%20T1.pdf</a:t>
            </a:r>
            <a:endParaRPr lang="en-ZA" dirty="0">
              <a:solidFill>
                <a:schemeClr val="bg1">
                  <a:lumMod val="75000"/>
                </a:schemeClr>
              </a:solidFill>
            </a:endParaRPr>
          </a:p>
        </p:txBody>
      </p:sp>
      <p:sp>
        <p:nvSpPr>
          <p:cNvPr id="4" name="Slide Number Placeholder 3"/>
          <p:cNvSpPr>
            <a:spLocks noGrp="1"/>
          </p:cNvSpPr>
          <p:nvPr>
            <p:ph type="sldNum" sz="quarter" idx="12"/>
          </p:nvPr>
        </p:nvSpPr>
        <p:spPr>
          <a:xfrm>
            <a:off x="6901536" y="6430734"/>
            <a:ext cx="2133600" cy="365125"/>
          </a:xfrm>
        </p:spPr>
        <p:txBody>
          <a:bodyPr/>
          <a:lstStyle/>
          <a:p>
            <a:pPr>
              <a:defRPr/>
            </a:pPr>
            <a:fld id="{9B69759B-C1D9-417C-9B4A-0F717375400C}" type="slidenum">
              <a:rPr lang="en-ZA" smtClean="0">
                <a:solidFill>
                  <a:schemeClr val="bg1">
                    <a:lumMod val="85000"/>
                  </a:schemeClr>
                </a:solidFill>
              </a:rPr>
              <a:pPr>
                <a:defRPr/>
              </a:pPr>
              <a:t>46</a:t>
            </a:fld>
            <a:endParaRPr lang="en-ZA">
              <a:solidFill>
                <a:schemeClr val="bg1">
                  <a:lumMod val="85000"/>
                </a:schemeClr>
              </a:solidFill>
            </a:endParaRPr>
          </a:p>
        </p:txBody>
      </p:sp>
    </p:spTree>
    <p:extLst>
      <p:ext uri="{BB962C8B-B14F-4D97-AF65-F5344CB8AC3E}">
        <p14:creationId xmlns:p14="http://schemas.microsoft.com/office/powerpoint/2010/main" val="280197623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326477" y="1307543"/>
            <a:ext cx="4547448" cy="4401205"/>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a:p>
        </p:txBody>
      </p:sp>
      <p:sp>
        <p:nvSpPr>
          <p:cNvPr id="4098" name="Title 1"/>
          <p:cNvSpPr>
            <a:spLocks noGrp="1"/>
          </p:cNvSpPr>
          <p:nvPr>
            <p:ph type="title"/>
          </p:nvPr>
        </p:nvSpPr>
        <p:spPr/>
        <p:txBody>
          <a:bodyPr/>
          <a:lstStyle/>
          <a:p>
            <a:pPr fontAlgn="ctr"/>
            <a:r>
              <a:rPr lang="en-ZA" dirty="0"/>
              <a:t>HOW Part </a:t>
            </a:r>
            <a:r>
              <a:rPr lang="en-ZA" dirty="0" smtClean="0"/>
              <a:t>2: Tools</a:t>
            </a:r>
            <a:r>
              <a:rPr lang="en-ZA" dirty="0"/>
              <a:t/>
            </a:r>
            <a:br>
              <a:rPr lang="en-ZA" dirty="0"/>
            </a:br>
            <a:r>
              <a:rPr lang="en-US" dirty="0" smtClean="0"/>
              <a:t>T2: </a:t>
            </a:r>
            <a:r>
              <a:rPr lang="en-US" dirty="0"/>
              <a:t>F-E-L-L-O-W-S-H-I-P Prayer</a:t>
            </a:r>
          </a:p>
        </p:txBody>
      </p:sp>
      <p:sp>
        <p:nvSpPr>
          <p:cNvPr id="4099" name="Slide Number Placeholder 1"/>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ea typeface="MS PGothic" pitchFamily="34" charset="-128"/>
              </a:defRPr>
            </a:lvl1pPr>
            <a:lvl2pPr marL="742950" indent="-285750" eaLnBrk="0" hangingPunct="0">
              <a:defRPr>
                <a:solidFill>
                  <a:schemeClr val="tx1"/>
                </a:solidFill>
                <a:latin typeface="Arial" pitchFamily="34" charset="0"/>
                <a:ea typeface="MS PGothic" pitchFamily="34" charset="-128"/>
              </a:defRPr>
            </a:lvl2pPr>
            <a:lvl3pPr marL="1143000" indent="-228600" eaLnBrk="0" hangingPunct="0">
              <a:defRPr>
                <a:solidFill>
                  <a:schemeClr val="tx1"/>
                </a:solidFill>
                <a:latin typeface="Arial" pitchFamily="34" charset="0"/>
                <a:ea typeface="MS PGothic" pitchFamily="34" charset="-128"/>
              </a:defRPr>
            </a:lvl3pPr>
            <a:lvl4pPr marL="1600200" indent="-228600" eaLnBrk="0" hangingPunct="0">
              <a:defRPr>
                <a:solidFill>
                  <a:schemeClr val="tx1"/>
                </a:solidFill>
                <a:latin typeface="Arial" pitchFamily="34" charset="0"/>
                <a:ea typeface="MS PGothic" pitchFamily="34" charset="-128"/>
              </a:defRPr>
            </a:lvl4pPr>
            <a:lvl5pPr marL="2057400" indent="-228600" eaLnBrk="0" hangingPunct="0">
              <a:defRPr>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a:solidFill>
                  <a:schemeClr val="tx1"/>
                </a:solidFill>
                <a:latin typeface="Arial" pitchFamily="34" charset="0"/>
                <a:ea typeface="MS PGothic" pitchFamily="34" charset="-128"/>
              </a:defRPr>
            </a:lvl9pPr>
          </a:lstStyle>
          <a:p>
            <a:pPr eaLnBrk="1" hangingPunct="1"/>
            <a:fld id="{131A8475-E7A4-4A0B-9B83-E7587B1012C6}" type="slidenum">
              <a:rPr lang="en-ZA" smtClean="0">
                <a:solidFill>
                  <a:srgbClr val="898989"/>
                </a:solidFill>
                <a:latin typeface="Calibri" pitchFamily="34" charset="0"/>
              </a:rPr>
              <a:pPr eaLnBrk="1" hangingPunct="1"/>
              <a:t>47</a:t>
            </a:fld>
            <a:endParaRPr lang="en-ZA" smtClean="0">
              <a:solidFill>
                <a:srgbClr val="898989"/>
              </a:solidFill>
              <a:latin typeface="Calibri" pitchFamily="34" charset="0"/>
            </a:endParaRPr>
          </a:p>
        </p:txBody>
      </p:sp>
      <p:sp>
        <p:nvSpPr>
          <p:cNvPr id="2" name="TextBox 1"/>
          <p:cNvSpPr txBox="1"/>
          <p:nvPr/>
        </p:nvSpPr>
        <p:spPr>
          <a:xfrm>
            <a:off x="326477" y="1307543"/>
            <a:ext cx="8442767" cy="4401205"/>
          </a:xfrm>
          <a:prstGeom prst="rect">
            <a:avLst/>
          </a:prstGeom>
          <a:noFill/>
        </p:spPr>
        <p:txBody>
          <a:bodyPr wrap="square" rtlCol="0">
            <a:spAutoFit/>
          </a:bodyPr>
          <a:lstStyle/>
          <a:p>
            <a:pPr fontAlgn="base">
              <a:spcBef>
                <a:spcPct val="0"/>
              </a:spcBef>
              <a:spcAft>
                <a:spcPct val="0"/>
              </a:spcAft>
            </a:pPr>
            <a:r>
              <a:rPr lang="en-US" sz="2800" dirty="0">
                <a:solidFill>
                  <a:schemeClr val="bg1"/>
                </a:solidFill>
                <a:latin typeface="Century Gothic" panose="020B0502020202020204" pitchFamily="34" charset="0"/>
                <a:ea typeface="MS PGothic" pitchFamily="34" charset="-128"/>
              </a:rPr>
              <a:t>F	- Fear of God	</a:t>
            </a:r>
            <a:r>
              <a:rPr lang="en-US" sz="2800" dirty="0">
                <a:solidFill>
                  <a:prstClr val="black"/>
                </a:solidFill>
                <a:latin typeface="Century Gothic" panose="020B0502020202020204" pitchFamily="34" charset="0"/>
                <a:ea typeface="MS PGothic" pitchFamily="34" charset="-128"/>
              </a:rPr>
              <a:t>	- Ps 86:11</a:t>
            </a:r>
          </a:p>
          <a:p>
            <a:pPr fontAlgn="base">
              <a:spcBef>
                <a:spcPct val="0"/>
              </a:spcBef>
              <a:spcAft>
                <a:spcPct val="0"/>
              </a:spcAft>
            </a:pPr>
            <a:r>
              <a:rPr lang="en-US" sz="2800" dirty="0">
                <a:solidFill>
                  <a:schemeClr val="bg1"/>
                </a:solidFill>
                <a:latin typeface="Century Gothic" panose="020B0502020202020204" pitchFamily="34" charset="0"/>
                <a:ea typeface="MS PGothic" pitchFamily="34" charset="-128"/>
              </a:rPr>
              <a:t>E	- Endurance</a:t>
            </a:r>
            <a:r>
              <a:rPr lang="en-US" sz="2800" dirty="0">
                <a:solidFill>
                  <a:prstClr val="black"/>
                </a:solidFill>
                <a:latin typeface="Century Gothic" panose="020B0502020202020204" pitchFamily="34" charset="0"/>
                <a:ea typeface="MS PGothic" pitchFamily="34" charset="-128"/>
              </a:rPr>
              <a:t>		- Col 1:9-11</a:t>
            </a:r>
          </a:p>
          <a:p>
            <a:pPr fontAlgn="base">
              <a:spcBef>
                <a:spcPct val="0"/>
              </a:spcBef>
              <a:spcAft>
                <a:spcPct val="0"/>
              </a:spcAft>
            </a:pPr>
            <a:r>
              <a:rPr lang="en-US" sz="2800" dirty="0">
                <a:solidFill>
                  <a:schemeClr val="bg1"/>
                </a:solidFill>
                <a:latin typeface="Century Gothic" panose="020B0502020202020204" pitchFamily="34" charset="0"/>
                <a:ea typeface="MS PGothic" pitchFamily="34" charset="-128"/>
              </a:rPr>
              <a:t>L	- Love</a:t>
            </a:r>
            <a:r>
              <a:rPr lang="en-US" sz="2800" dirty="0">
                <a:solidFill>
                  <a:prstClr val="black"/>
                </a:solidFill>
                <a:latin typeface="Century Gothic" panose="020B0502020202020204" pitchFamily="34" charset="0"/>
                <a:ea typeface="MS PGothic" pitchFamily="34" charset="-128"/>
              </a:rPr>
              <a:t>			- </a:t>
            </a:r>
            <a:r>
              <a:rPr lang="en-US" sz="2800" dirty="0" err="1">
                <a:solidFill>
                  <a:prstClr val="black"/>
                </a:solidFill>
                <a:latin typeface="Century Gothic" panose="020B0502020202020204" pitchFamily="34" charset="0"/>
                <a:ea typeface="MS PGothic" pitchFamily="34" charset="-128"/>
              </a:rPr>
              <a:t>Eph</a:t>
            </a:r>
            <a:r>
              <a:rPr lang="en-US" sz="2800" dirty="0">
                <a:solidFill>
                  <a:prstClr val="black"/>
                </a:solidFill>
                <a:latin typeface="Century Gothic" panose="020B0502020202020204" pitchFamily="34" charset="0"/>
                <a:ea typeface="MS PGothic" pitchFamily="34" charset="-128"/>
              </a:rPr>
              <a:t> 3:14-21</a:t>
            </a:r>
          </a:p>
          <a:p>
            <a:pPr fontAlgn="base">
              <a:spcBef>
                <a:spcPct val="0"/>
              </a:spcBef>
              <a:spcAft>
                <a:spcPct val="0"/>
              </a:spcAft>
            </a:pPr>
            <a:r>
              <a:rPr lang="en-US" sz="2800" dirty="0">
                <a:solidFill>
                  <a:schemeClr val="bg1"/>
                </a:solidFill>
                <a:latin typeface="Century Gothic" panose="020B0502020202020204" pitchFamily="34" charset="0"/>
                <a:ea typeface="MS PGothic" pitchFamily="34" charset="-128"/>
              </a:rPr>
              <a:t>L	- Light of glory</a:t>
            </a:r>
            <a:r>
              <a:rPr lang="en-US" sz="2800" dirty="0">
                <a:solidFill>
                  <a:prstClr val="black"/>
                </a:solidFill>
                <a:latin typeface="Century Gothic" panose="020B0502020202020204" pitchFamily="34" charset="0"/>
                <a:ea typeface="MS PGothic" pitchFamily="34" charset="-128"/>
              </a:rPr>
              <a:t>		- Ex 33:18</a:t>
            </a:r>
          </a:p>
          <a:p>
            <a:pPr fontAlgn="base">
              <a:spcBef>
                <a:spcPct val="0"/>
              </a:spcBef>
              <a:spcAft>
                <a:spcPct val="0"/>
              </a:spcAft>
            </a:pPr>
            <a:r>
              <a:rPr lang="en-US" sz="2800" dirty="0">
                <a:solidFill>
                  <a:schemeClr val="bg1"/>
                </a:solidFill>
                <a:latin typeface="Century Gothic" panose="020B0502020202020204" pitchFamily="34" charset="0"/>
                <a:ea typeface="MS PGothic" pitchFamily="34" charset="-128"/>
              </a:rPr>
              <a:t>O	- One thing	</a:t>
            </a:r>
            <a:r>
              <a:rPr lang="en-US" sz="2800" dirty="0">
                <a:solidFill>
                  <a:prstClr val="black"/>
                </a:solidFill>
                <a:latin typeface="Century Gothic" panose="020B0502020202020204" pitchFamily="34" charset="0"/>
                <a:ea typeface="MS PGothic" pitchFamily="34" charset="-128"/>
              </a:rPr>
              <a:t>	- Ps 27:1-4</a:t>
            </a:r>
          </a:p>
          <a:p>
            <a:pPr fontAlgn="base">
              <a:spcBef>
                <a:spcPct val="0"/>
              </a:spcBef>
              <a:spcAft>
                <a:spcPct val="0"/>
              </a:spcAft>
            </a:pPr>
            <a:r>
              <a:rPr lang="en-US" sz="2800" dirty="0">
                <a:solidFill>
                  <a:schemeClr val="bg1"/>
                </a:solidFill>
                <a:latin typeface="Century Gothic" panose="020B0502020202020204" pitchFamily="34" charset="0"/>
                <a:ea typeface="MS PGothic" pitchFamily="34" charset="-128"/>
              </a:rPr>
              <a:t>W	- Worthy</a:t>
            </a:r>
            <a:r>
              <a:rPr lang="en-US" sz="2800" dirty="0">
                <a:solidFill>
                  <a:prstClr val="black"/>
                </a:solidFill>
                <a:latin typeface="Century Gothic" panose="020B0502020202020204" pitchFamily="34" charset="0"/>
                <a:ea typeface="MS PGothic" pitchFamily="34" charset="-128"/>
              </a:rPr>
              <a:t>			- Ps 51:10; </a:t>
            </a:r>
            <a:r>
              <a:rPr lang="en-US" sz="2800" dirty="0" err="1">
                <a:solidFill>
                  <a:prstClr val="black"/>
                </a:solidFill>
                <a:latin typeface="Century Gothic" panose="020B0502020202020204" pitchFamily="34" charset="0"/>
                <a:ea typeface="MS PGothic" pitchFamily="34" charset="-128"/>
              </a:rPr>
              <a:t>Eph</a:t>
            </a:r>
            <a:r>
              <a:rPr lang="en-US" sz="2800" dirty="0">
                <a:solidFill>
                  <a:prstClr val="black"/>
                </a:solidFill>
                <a:latin typeface="Century Gothic" panose="020B0502020202020204" pitchFamily="34" charset="0"/>
                <a:ea typeface="MS PGothic" pitchFamily="34" charset="-128"/>
              </a:rPr>
              <a:t> 4:1-3</a:t>
            </a:r>
          </a:p>
          <a:p>
            <a:pPr fontAlgn="base">
              <a:spcBef>
                <a:spcPct val="0"/>
              </a:spcBef>
              <a:spcAft>
                <a:spcPct val="0"/>
              </a:spcAft>
            </a:pPr>
            <a:r>
              <a:rPr lang="en-US" sz="2800" dirty="0">
                <a:solidFill>
                  <a:schemeClr val="bg1"/>
                </a:solidFill>
                <a:latin typeface="Century Gothic" panose="020B0502020202020204" pitchFamily="34" charset="0"/>
                <a:ea typeface="MS PGothic" pitchFamily="34" charset="-128"/>
              </a:rPr>
              <a:t>S	- Speech</a:t>
            </a:r>
            <a:r>
              <a:rPr lang="en-US" sz="2800" dirty="0">
                <a:solidFill>
                  <a:prstClr val="black"/>
                </a:solidFill>
                <a:latin typeface="Century Gothic" panose="020B0502020202020204" pitchFamily="34" charset="0"/>
                <a:ea typeface="MS PGothic" pitchFamily="34" charset="-128"/>
              </a:rPr>
              <a:t>			- Ps 19:14 </a:t>
            </a:r>
          </a:p>
          <a:p>
            <a:pPr fontAlgn="base">
              <a:spcBef>
                <a:spcPct val="0"/>
              </a:spcBef>
              <a:spcAft>
                <a:spcPct val="0"/>
              </a:spcAft>
            </a:pPr>
            <a:r>
              <a:rPr lang="en-US" sz="2800" dirty="0">
                <a:solidFill>
                  <a:schemeClr val="bg1"/>
                </a:solidFill>
                <a:latin typeface="Century Gothic" panose="020B0502020202020204" pitchFamily="34" charset="0"/>
                <a:ea typeface="MS PGothic" pitchFamily="34" charset="-128"/>
              </a:rPr>
              <a:t>H	- Humility</a:t>
            </a:r>
            <a:r>
              <a:rPr lang="en-US" sz="2800" dirty="0">
                <a:solidFill>
                  <a:prstClr val="black"/>
                </a:solidFill>
                <a:latin typeface="Century Gothic" panose="020B0502020202020204" pitchFamily="34" charset="0"/>
                <a:ea typeface="MS PGothic" pitchFamily="34" charset="-128"/>
              </a:rPr>
              <a:t>			- Mt 11:28-30 </a:t>
            </a:r>
          </a:p>
          <a:p>
            <a:pPr fontAlgn="base">
              <a:spcBef>
                <a:spcPct val="0"/>
              </a:spcBef>
              <a:spcAft>
                <a:spcPct val="0"/>
              </a:spcAft>
            </a:pPr>
            <a:r>
              <a:rPr lang="en-US" sz="2800" dirty="0">
                <a:solidFill>
                  <a:schemeClr val="bg1"/>
                </a:solidFill>
                <a:latin typeface="Century Gothic" panose="020B0502020202020204" pitchFamily="34" charset="0"/>
                <a:ea typeface="MS PGothic" pitchFamily="34" charset="-128"/>
              </a:rPr>
              <a:t>I	- Insight </a:t>
            </a:r>
            <a:r>
              <a:rPr lang="en-US" sz="1600" dirty="0">
                <a:solidFill>
                  <a:schemeClr val="bg1"/>
                </a:solidFill>
                <a:latin typeface="Century Gothic" panose="020B0502020202020204" pitchFamily="34" charset="0"/>
                <a:ea typeface="MS PGothic" pitchFamily="34" charset="-128"/>
              </a:rPr>
              <a:t>unto </a:t>
            </a:r>
            <a:r>
              <a:rPr lang="en-US" sz="2800" dirty="0">
                <a:solidFill>
                  <a:schemeClr val="bg1"/>
                </a:solidFill>
                <a:latin typeface="Century Gothic" panose="020B0502020202020204" pitchFamily="34" charset="0"/>
                <a:ea typeface="MS PGothic" pitchFamily="34" charset="-128"/>
              </a:rPr>
              <a:t>intimacy</a:t>
            </a:r>
            <a:r>
              <a:rPr lang="en-US" sz="2800" dirty="0">
                <a:solidFill>
                  <a:prstClr val="black"/>
                </a:solidFill>
                <a:latin typeface="Century Gothic" panose="020B0502020202020204" pitchFamily="34" charset="0"/>
                <a:ea typeface="MS PGothic" pitchFamily="34" charset="-128"/>
              </a:rPr>
              <a:t>	- </a:t>
            </a:r>
            <a:r>
              <a:rPr lang="en-US" sz="2800" dirty="0" err="1">
                <a:solidFill>
                  <a:prstClr val="black"/>
                </a:solidFill>
                <a:latin typeface="Century Gothic" panose="020B0502020202020204" pitchFamily="34" charset="0"/>
                <a:ea typeface="MS PGothic" pitchFamily="34" charset="-128"/>
              </a:rPr>
              <a:t>Eph</a:t>
            </a:r>
            <a:r>
              <a:rPr lang="en-US" sz="2800" dirty="0">
                <a:solidFill>
                  <a:prstClr val="black"/>
                </a:solidFill>
                <a:latin typeface="Century Gothic" panose="020B0502020202020204" pitchFamily="34" charset="0"/>
                <a:ea typeface="MS PGothic" pitchFamily="34" charset="-128"/>
              </a:rPr>
              <a:t> 1:14-21</a:t>
            </a:r>
          </a:p>
          <a:p>
            <a:pPr fontAlgn="base">
              <a:spcBef>
                <a:spcPct val="0"/>
              </a:spcBef>
              <a:spcAft>
                <a:spcPct val="0"/>
              </a:spcAft>
            </a:pPr>
            <a:r>
              <a:rPr lang="en-US" sz="2800" dirty="0">
                <a:solidFill>
                  <a:schemeClr val="bg1"/>
                </a:solidFill>
                <a:latin typeface="Century Gothic" panose="020B0502020202020204" pitchFamily="34" charset="0"/>
                <a:ea typeface="MS PGothic" pitchFamily="34" charset="-128"/>
              </a:rPr>
              <a:t>P	- Peace</a:t>
            </a:r>
            <a:r>
              <a:rPr lang="en-US" sz="2800" dirty="0">
                <a:solidFill>
                  <a:prstClr val="black"/>
                </a:solidFill>
                <a:latin typeface="Century Gothic" panose="020B0502020202020204" pitchFamily="34" charset="0"/>
                <a:ea typeface="MS PGothic" pitchFamily="34" charset="-128"/>
              </a:rPr>
              <a:t>			- </a:t>
            </a:r>
            <a:r>
              <a:rPr lang="en-US" sz="2800" dirty="0" err="1">
                <a:solidFill>
                  <a:prstClr val="black"/>
                </a:solidFill>
                <a:latin typeface="Century Gothic" panose="020B0502020202020204" pitchFamily="34" charset="0"/>
                <a:ea typeface="MS PGothic" pitchFamily="34" charset="-128"/>
              </a:rPr>
              <a:t>Jn</a:t>
            </a:r>
            <a:r>
              <a:rPr lang="en-US" sz="2800" dirty="0">
                <a:solidFill>
                  <a:prstClr val="black"/>
                </a:solidFill>
                <a:latin typeface="Century Gothic" panose="020B0502020202020204" pitchFamily="34" charset="0"/>
                <a:ea typeface="MS PGothic" pitchFamily="34" charset="-128"/>
              </a:rPr>
              <a:t> 14:23; </a:t>
            </a:r>
            <a:r>
              <a:rPr lang="en-US" sz="2800" dirty="0" err="1">
                <a:solidFill>
                  <a:prstClr val="black"/>
                </a:solidFill>
                <a:latin typeface="Century Gothic" panose="020B0502020202020204" pitchFamily="34" charset="0"/>
                <a:ea typeface="MS PGothic" pitchFamily="34" charset="-128"/>
              </a:rPr>
              <a:t>Ph</a:t>
            </a:r>
            <a:r>
              <a:rPr lang="en-US" sz="2800" dirty="0">
                <a:solidFill>
                  <a:prstClr val="black"/>
                </a:solidFill>
                <a:latin typeface="Century Gothic" panose="020B0502020202020204" pitchFamily="34" charset="0"/>
                <a:ea typeface="MS PGothic" pitchFamily="34" charset="-128"/>
              </a:rPr>
              <a:t> 4:6-7</a:t>
            </a:r>
          </a:p>
        </p:txBody>
      </p:sp>
      <p:sp>
        <p:nvSpPr>
          <p:cNvPr id="7" name="TextBox 6"/>
          <p:cNvSpPr txBox="1"/>
          <p:nvPr/>
        </p:nvSpPr>
        <p:spPr>
          <a:xfrm>
            <a:off x="120770" y="6461185"/>
            <a:ext cx="4427090" cy="369332"/>
          </a:xfrm>
          <a:prstGeom prst="rect">
            <a:avLst/>
          </a:prstGeom>
          <a:noFill/>
        </p:spPr>
        <p:txBody>
          <a:bodyPr wrap="square" rtlCol="0">
            <a:spAutoFit/>
          </a:bodyPr>
          <a:lstStyle/>
          <a:p>
            <a:r>
              <a:rPr lang="en-ZA" dirty="0" smtClean="0">
                <a:latin typeface="Century Gothic" panose="020B0502020202020204" pitchFamily="34" charset="0"/>
              </a:rPr>
              <a:t>Source: Mike </a:t>
            </a:r>
            <a:r>
              <a:rPr lang="en-ZA" dirty="0" err="1" smtClean="0">
                <a:latin typeface="Century Gothic" panose="020B0502020202020204" pitchFamily="34" charset="0"/>
              </a:rPr>
              <a:t>Bickle</a:t>
            </a:r>
            <a:r>
              <a:rPr lang="en-ZA" dirty="0" smtClean="0">
                <a:latin typeface="Century Gothic" panose="020B0502020202020204" pitchFamily="34" charset="0"/>
              </a:rPr>
              <a:t>, IHOP-KC</a:t>
            </a:r>
            <a:endParaRPr lang="en-ZA" dirty="0">
              <a:latin typeface="Century Gothic" panose="020B0502020202020204" pitchFamily="34" charset="0"/>
            </a:endParaRPr>
          </a:p>
        </p:txBody>
      </p:sp>
    </p:spTree>
    <p:extLst>
      <p:ext uri="{BB962C8B-B14F-4D97-AF65-F5344CB8AC3E}">
        <p14:creationId xmlns:p14="http://schemas.microsoft.com/office/powerpoint/2010/main" val="28640056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Rectangle 17"/>
          <p:cNvSpPr/>
          <p:nvPr/>
        </p:nvSpPr>
        <p:spPr>
          <a:xfrm>
            <a:off x="0" y="5699412"/>
            <a:ext cx="9144000" cy="1158588"/>
          </a:xfrm>
          <a:prstGeom prst="rect">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400" b="1" i="1" dirty="0">
                <a:solidFill>
                  <a:prstClr val="white">
                    <a:lumMod val="85000"/>
                  </a:prstClr>
                </a:solidFill>
                <a:latin typeface="Century Gothic" panose="020B0502020202020204" pitchFamily="34" charset="0"/>
              </a:rPr>
              <a:t>"The main lesson about prayer is just this: Do it! Do it! </a:t>
            </a:r>
            <a:br>
              <a:rPr lang="en-US" sz="2400" b="1" i="1" dirty="0">
                <a:solidFill>
                  <a:prstClr val="white">
                    <a:lumMod val="85000"/>
                  </a:prstClr>
                </a:solidFill>
                <a:latin typeface="Century Gothic" panose="020B0502020202020204" pitchFamily="34" charset="0"/>
              </a:rPr>
            </a:br>
            <a:r>
              <a:rPr lang="en-US" sz="2400" b="1" i="1" dirty="0">
                <a:solidFill>
                  <a:prstClr val="white">
                    <a:lumMod val="85000"/>
                  </a:prstClr>
                </a:solidFill>
                <a:latin typeface="Century Gothic" panose="020B0502020202020204" pitchFamily="34" charset="0"/>
              </a:rPr>
              <a:t>Do it! You want to be taught to pray? My answer is </a:t>
            </a:r>
            <a:br>
              <a:rPr lang="en-US" sz="2400" b="1" i="1" dirty="0">
                <a:solidFill>
                  <a:prstClr val="white">
                    <a:lumMod val="85000"/>
                  </a:prstClr>
                </a:solidFill>
                <a:latin typeface="Century Gothic" panose="020B0502020202020204" pitchFamily="34" charset="0"/>
              </a:rPr>
            </a:br>
            <a:r>
              <a:rPr lang="en-US" sz="2400" b="1" i="1" dirty="0">
                <a:solidFill>
                  <a:prstClr val="white">
                    <a:lumMod val="85000"/>
                  </a:prstClr>
                </a:solidFill>
                <a:latin typeface="Century Gothic" panose="020B0502020202020204" pitchFamily="34" charset="0"/>
              </a:rPr>
              <a:t>pray and never faint…"</a:t>
            </a:r>
            <a:r>
              <a:rPr lang="en-US" sz="2400" dirty="0">
                <a:solidFill>
                  <a:prstClr val="white">
                    <a:lumMod val="85000"/>
                  </a:prstClr>
                </a:solidFill>
                <a:latin typeface="Century Gothic" panose="020B0502020202020204" pitchFamily="34" charset="0"/>
              </a:rPr>
              <a:t>   John Laidlaw</a:t>
            </a:r>
            <a:endParaRPr lang="en-ZA" sz="2400" dirty="0">
              <a:solidFill>
                <a:prstClr val="white">
                  <a:lumMod val="85000"/>
                </a:prstClr>
              </a:solidFill>
              <a:latin typeface="Century Gothic" panose="020B0502020202020204" pitchFamily="34" charset="0"/>
            </a:endParaRPr>
          </a:p>
        </p:txBody>
      </p:sp>
      <p:sp>
        <p:nvSpPr>
          <p:cNvPr id="24" name="Rectangle 23"/>
          <p:cNvSpPr/>
          <p:nvPr/>
        </p:nvSpPr>
        <p:spPr>
          <a:xfrm>
            <a:off x="85467" y="155211"/>
            <a:ext cx="2802877" cy="3905994"/>
          </a:xfrm>
          <a:prstGeom prst="rect">
            <a:avLst/>
          </a:prstGeom>
          <a:solidFill>
            <a:schemeClr val="bg1">
              <a:lumMod val="85000"/>
            </a:schemeClr>
          </a:solidFill>
          <a:ln w="76200">
            <a:solidFill>
              <a:schemeClr val="bg1">
                <a:lumMod val="65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lIns="36000" tIns="2880000" rIns="36000" rtlCol="0" anchor="t"/>
          <a:lstStyle/>
          <a:p>
            <a:pPr marL="358775" indent="-358775" fontAlgn="base">
              <a:spcBef>
                <a:spcPct val="0"/>
              </a:spcBef>
              <a:spcAft>
                <a:spcPct val="0"/>
              </a:spcAft>
            </a:pPr>
            <a:r>
              <a:rPr lang="en-ZA" sz="2400" b="1" dirty="0">
                <a:solidFill>
                  <a:prstClr val="white">
                    <a:lumMod val="65000"/>
                  </a:prstClr>
                </a:solidFill>
                <a:latin typeface="Century Gothic" pitchFamily="34" charset="0"/>
                <a:ea typeface="MS PGothic" pitchFamily="34" charset="-128"/>
              </a:rPr>
              <a:t>I. Why pray?</a:t>
            </a:r>
          </a:p>
        </p:txBody>
      </p:sp>
      <p:sp>
        <p:nvSpPr>
          <p:cNvPr id="4" name="Slide Number Placeholder 3"/>
          <p:cNvSpPr>
            <a:spLocks noGrp="1"/>
          </p:cNvSpPr>
          <p:nvPr>
            <p:ph type="sldNum" sz="quarter" idx="12"/>
          </p:nvPr>
        </p:nvSpPr>
        <p:spPr/>
        <p:txBody>
          <a:bodyPr/>
          <a:lstStyle/>
          <a:p>
            <a:pPr>
              <a:defRPr/>
            </a:pPr>
            <a:fld id="{9B69759B-C1D9-417C-9B4A-0F717375400C}" type="slidenum">
              <a:rPr lang="en-ZA" smtClean="0">
                <a:solidFill>
                  <a:prstClr val="black">
                    <a:lumMod val="65000"/>
                    <a:lumOff val="35000"/>
                  </a:prstClr>
                </a:solidFill>
              </a:rPr>
              <a:pPr>
                <a:defRPr/>
              </a:pPr>
              <a:t>5</a:t>
            </a:fld>
            <a:endParaRPr lang="en-ZA" dirty="0">
              <a:solidFill>
                <a:prstClr val="black">
                  <a:lumMod val="65000"/>
                  <a:lumOff val="35000"/>
                </a:prstClr>
              </a:solidFill>
            </a:endParaRPr>
          </a:p>
        </p:txBody>
      </p:sp>
      <p:sp>
        <p:nvSpPr>
          <p:cNvPr id="34" name="Rectangle 33"/>
          <p:cNvSpPr/>
          <p:nvPr/>
        </p:nvSpPr>
        <p:spPr>
          <a:xfrm>
            <a:off x="3174123" y="155212"/>
            <a:ext cx="2846343" cy="3905994"/>
          </a:xfrm>
          <a:prstGeom prst="rect">
            <a:avLst/>
          </a:prstGeom>
          <a:solidFill>
            <a:schemeClr val="bg1">
              <a:lumMod val="85000"/>
            </a:schemeClr>
          </a:solidFill>
          <a:ln w="76200">
            <a:solidFill>
              <a:schemeClr val="bg1">
                <a:lumMod val="65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lIns="36000" tIns="2880000" rIns="36000" rtlCol="0" anchor="t"/>
          <a:lstStyle/>
          <a:p>
            <a:pPr marL="358775" indent="-358775" fontAlgn="base">
              <a:spcBef>
                <a:spcPct val="0"/>
              </a:spcBef>
              <a:spcAft>
                <a:spcPct val="0"/>
              </a:spcAft>
            </a:pPr>
            <a:r>
              <a:rPr lang="en-US" sz="2400" b="1" dirty="0">
                <a:solidFill>
                  <a:prstClr val="white">
                    <a:lumMod val="65000"/>
                  </a:prstClr>
                </a:solidFill>
                <a:latin typeface="Century Gothic" pitchFamily="34" charset="0"/>
                <a:ea typeface="MS PGothic" pitchFamily="34" charset="-128"/>
              </a:rPr>
              <a:t>II. Foundations for effective prayer</a:t>
            </a:r>
            <a:endParaRPr lang="en-ZA" sz="2400" b="1" dirty="0">
              <a:solidFill>
                <a:prstClr val="white">
                  <a:lumMod val="65000"/>
                </a:prstClr>
              </a:solidFill>
              <a:latin typeface="Century Gothic" pitchFamily="34" charset="0"/>
              <a:ea typeface="MS PGothic" pitchFamily="34" charset="-128"/>
            </a:endParaRPr>
          </a:p>
        </p:txBody>
      </p:sp>
      <p:sp>
        <p:nvSpPr>
          <p:cNvPr id="35" name="Rectangle 34"/>
          <p:cNvSpPr/>
          <p:nvPr/>
        </p:nvSpPr>
        <p:spPr>
          <a:xfrm>
            <a:off x="3482719" y="3339542"/>
            <a:ext cx="2469541" cy="461665"/>
          </a:xfrm>
          <a:prstGeom prst="rect">
            <a:avLst/>
          </a:prstGeom>
          <a:ln>
            <a:solidFill>
              <a:schemeClr val="bg1">
                <a:lumMod val="85000"/>
              </a:schemeClr>
            </a:solidFill>
          </a:ln>
        </p:spPr>
        <p:txBody>
          <a:bodyPr wrap="square">
            <a:spAutoFit/>
          </a:bodyPr>
          <a:lstStyle/>
          <a:p>
            <a:pPr marL="266700" indent="-266700" fontAlgn="base">
              <a:spcBef>
                <a:spcPct val="0"/>
              </a:spcBef>
              <a:spcAft>
                <a:spcPct val="0"/>
              </a:spcAft>
            </a:pPr>
            <a:endParaRPr lang="en-ZA" sz="2400" b="1" dirty="0">
              <a:solidFill>
                <a:prstClr val="white">
                  <a:lumMod val="65000"/>
                </a:prstClr>
              </a:solidFill>
              <a:latin typeface="Century Gothic" pitchFamily="34" charset="0"/>
              <a:ea typeface="MS PGothic" pitchFamily="34" charset="-128"/>
            </a:endParaRPr>
          </a:p>
        </p:txBody>
      </p:sp>
      <p:sp>
        <p:nvSpPr>
          <p:cNvPr id="28" name="Rectangle 27"/>
          <p:cNvSpPr/>
          <p:nvPr/>
        </p:nvSpPr>
        <p:spPr>
          <a:xfrm>
            <a:off x="6296937" y="146349"/>
            <a:ext cx="2726905" cy="3917651"/>
          </a:xfrm>
          <a:prstGeom prst="rect">
            <a:avLst/>
          </a:prstGeom>
          <a:solidFill>
            <a:schemeClr val="bg1">
              <a:lumMod val="85000"/>
            </a:schemeClr>
          </a:solidFill>
          <a:ln w="76200">
            <a:solidFill>
              <a:schemeClr val="tx2"/>
            </a:solidFill>
          </a:ln>
          <a:effectLst>
            <a:outerShdw blurRad="368300" dist="76200" dir="5820000" sx="110000" sy="11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36000" tIns="2880000" rIns="36000" rtlCol="0" anchor="t"/>
          <a:lstStyle/>
          <a:p>
            <a:pPr marL="447675" indent="-447675" fontAlgn="base">
              <a:spcBef>
                <a:spcPct val="0"/>
              </a:spcBef>
              <a:spcAft>
                <a:spcPct val="0"/>
              </a:spcAft>
            </a:pPr>
            <a:r>
              <a:rPr lang="en-US" sz="2400" b="1" dirty="0">
                <a:solidFill>
                  <a:srgbClr val="1F497D"/>
                </a:solidFill>
                <a:latin typeface="Century Gothic" pitchFamily="34" charset="0"/>
                <a:ea typeface="MS PGothic" pitchFamily="34" charset="-128"/>
              </a:rPr>
              <a:t>III. Practicing prayer: </a:t>
            </a:r>
            <a:br>
              <a:rPr lang="en-US" sz="2400" b="1" dirty="0">
                <a:solidFill>
                  <a:srgbClr val="1F497D"/>
                </a:solidFill>
                <a:latin typeface="Century Gothic" pitchFamily="34" charset="0"/>
                <a:ea typeface="MS PGothic" pitchFamily="34" charset="-128"/>
              </a:rPr>
            </a:br>
            <a:r>
              <a:rPr lang="en-US" sz="1400" b="1" dirty="0">
                <a:solidFill>
                  <a:srgbClr val="1F497D"/>
                </a:solidFill>
                <a:latin typeface="Century Gothic" pitchFamily="34" charset="0"/>
                <a:ea typeface="MS PGothic" pitchFamily="34" charset="-128"/>
              </a:rPr>
              <a:t>7 types: Principles &amp; tools</a:t>
            </a:r>
          </a:p>
        </p:txBody>
      </p:sp>
      <p:pic>
        <p:nvPicPr>
          <p:cNvPr id="29" name="Picture 4" descr="https://encrypted-tbn2.gstatic.com/images?q=tbn:ANd9GcQdXEt_lAfvw46RAzQ4Jh00k2lP8YprWXpbQCfgEZaZSwqIlC8aVQ"/>
          <p:cNvPicPr>
            <a:picLocks noChangeAspect="1" noChangeArrowheads="1"/>
          </p:cNvPicPr>
          <p:nvPr/>
        </p:nvPicPr>
        <p:blipFill rotWithShape="1">
          <a:blip r:embed="rId3">
            <a:duotone>
              <a:schemeClr val="accent1">
                <a:shade val="45000"/>
                <a:satMod val="135000"/>
              </a:schemeClr>
              <a:prstClr val="white"/>
            </a:duotone>
            <a:extLst>
              <a:ext uri="{BEBA8EAE-BF5A-486C-A8C5-ECC9F3942E4B}">
                <a14:imgProps xmlns:a14="http://schemas.microsoft.com/office/drawing/2010/main">
                  <a14:imgLayer r:embed="rId4">
                    <a14:imgEffect>
                      <a14:artisticPlasticWrap/>
                    </a14:imgEffect>
                  </a14:imgLayer>
                </a14:imgProps>
              </a:ext>
              <a:ext uri="{28A0092B-C50C-407E-A947-70E740481C1C}">
                <a14:useLocalDpi xmlns:a14="http://schemas.microsoft.com/office/drawing/2010/main" val="0"/>
              </a:ext>
            </a:extLst>
          </a:blip>
          <a:srcRect l="16309" r="11588" b="6084"/>
          <a:stretch/>
        </p:blipFill>
        <p:spPr bwMode="auto">
          <a:xfrm>
            <a:off x="6591102" y="342805"/>
            <a:ext cx="2098421" cy="2511073"/>
          </a:xfrm>
          <a:prstGeom prst="rect">
            <a:avLst/>
          </a:prstGeom>
          <a:noFill/>
          <a:ln w="3175">
            <a:solidFill>
              <a:schemeClr val="bg1">
                <a:lumMod val="85000"/>
              </a:schemeClr>
            </a:solidFill>
          </a:ln>
          <a:effectLst>
            <a:glow rad="101600">
              <a:schemeClr val="bg1">
                <a:alpha val="60000"/>
              </a:schemeClr>
            </a:glow>
          </a:effectLst>
          <a:extLst>
            <a:ext uri="{909E8E84-426E-40DD-AFC4-6F175D3DCCD1}">
              <a14:hiddenFill xmlns:a14="http://schemas.microsoft.com/office/drawing/2010/main">
                <a:solidFill>
                  <a:srgbClr val="FFFFFF"/>
                </a:solidFill>
              </a14:hiddenFill>
            </a:ext>
          </a:extLst>
        </p:spPr>
      </p:pic>
      <p:pic>
        <p:nvPicPr>
          <p:cNvPr id="26" name="Picture 2" descr="https://encrypted-tbn0.gstatic.com/images?q=tbn:ANd9GcRQNj9VSTSmquixXEz80NfupAVjaIK9ZqImQveoIqToCmLDLSyy_A"/>
          <p:cNvPicPr>
            <a:picLocks noChangeAspect="1" noChangeArrowheads="1"/>
          </p:cNvPicPr>
          <p:nvPr/>
        </p:nvPicPr>
        <p:blipFill rotWithShape="1">
          <a:blip r:embed="rId5">
            <a:duotone>
              <a:schemeClr val="bg2">
                <a:shade val="45000"/>
                <a:satMod val="135000"/>
              </a:schemeClr>
              <a:prstClr val="white"/>
            </a:duotone>
            <a:extLst>
              <a:ext uri="{BEBA8EAE-BF5A-486C-A8C5-ECC9F3942E4B}">
                <a14:imgProps xmlns:a14="http://schemas.microsoft.com/office/drawing/2010/main">
                  <a14:imgLayer r:embed="rId6">
                    <a14:imgEffect>
                      <a14:artisticPlasticWrap/>
                    </a14:imgEffect>
                  </a14:imgLayer>
                </a14:imgProps>
              </a:ext>
              <a:ext uri="{28A0092B-C50C-407E-A947-70E740481C1C}">
                <a14:useLocalDpi xmlns:a14="http://schemas.microsoft.com/office/drawing/2010/main" val="0"/>
              </a:ext>
            </a:extLst>
          </a:blip>
          <a:srcRect l="26667" r="26842" b="8496"/>
          <a:stretch/>
        </p:blipFill>
        <p:spPr bwMode="auto">
          <a:xfrm>
            <a:off x="346290" y="346486"/>
            <a:ext cx="2287516" cy="2474658"/>
          </a:xfrm>
          <a:prstGeom prst="rect">
            <a:avLst/>
          </a:prstGeom>
          <a:noFill/>
          <a:ln w="19050">
            <a:solidFill>
              <a:schemeClr val="bg1">
                <a:lumMod val="85000"/>
              </a:schemeClr>
            </a:solidFill>
          </a:ln>
          <a:effectLst>
            <a:glow rad="101600">
              <a:schemeClr val="bg1">
                <a:alpha val="60000"/>
              </a:schemeClr>
            </a:glow>
            <a:outerShdw dist="35921" dir="2700000" algn="ctr" rotWithShape="0">
              <a:schemeClr val="bg2"/>
            </a:outerShdw>
          </a:effectLst>
          <a:extLst>
            <a:ext uri="{909E8E84-426E-40DD-AFC4-6F175D3DCCD1}">
              <a14:hiddenFill xmlns:a14="http://schemas.microsoft.com/office/drawing/2010/main">
                <a:solidFill>
                  <a:srgbClr val="FFFFFF"/>
                </a:solidFill>
              </a14:hiddenFill>
            </a:ext>
          </a:extLst>
        </p:spPr>
      </p:pic>
      <p:pic>
        <p:nvPicPr>
          <p:cNvPr id="6146" name="Picture 2"/>
          <p:cNvPicPr>
            <a:picLocks noChangeAspect="1" noChangeArrowheads="1"/>
          </p:cNvPicPr>
          <p:nvPr/>
        </p:nvPicPr>
        <p:blipFill>
          <a:blip r:embed="rId7">
            <a:duotone>
              <a:schemeClr val="bg2">
                <a:shade val="45000"/>
                <a:satMod val="135000"/>
              </a:schemeClr>
              <a:prstClr val="white"/>
            </a:duotone>
            <a:extLst>
              <a:ext uri="{BEBA8EAE-BF5A-486C-A8C5-ECC9F3942E4B}">
                <a14:imgProps xmlns:a14="http://schemas.microsoft.com/office/drawing/2010/main">
                  <a14:imgLayer r:embed="rId8">
                    <a14:imgEffect>
                      <a14:backgroundRemoval t="9594" b="100000" l="9769" r="99229"/>
                    </a14:imgEffect>
                  </a14:imgLayer>
                </a14:imgProps>
              </a:ext>
              <a:ext uri="{28A0092B-C50C-407E-A947-70E740481C1C}">
                <a14:useLocalDpi xmlns:a14="http://schemas.microsoft.com/office/drawing/2010/main" val="0"/>
              </a:ext>
            </a:extLst>
          </a:blip>
          <a:srcRect/>
          <a:stretch>
            <a:fillRect/>
          </a:stretch>
        </p:blipFill>
        <p:spPr bwMode="auto">
          <a:xfrm>
            <a:off x="3353768" y="346486"/>
            <a:ext cx="2511123" cy="2474658"/>
          </a:xfrm>
          <a:prstGeom prst="rect">
            <a:avLst/>
          </a:prstGeom>
          <a:noFill/>
          <a:ln w="19050">
            <a:solidFill>
              <a:schemeClr val="bg1">
                <a:lumMod val="85000"/>
              </a:schemeClr>
            </a:solidFill>
          </a:ln>
          <a:effectLst>
            <a:glow rad="101600">
              <a:schemeClr val="bg1">
                <a:alpha val="60000"/>
              </a:schemeClr>
            </a:glow>
            <a:outerShdw dist="35921" dir="2700000" algn="ctr" rotWithShape="0">
              <a:schemeClr val="bg2"/>
            </a:outerShdw>
          </a:effectLst>
          <a:extLst>
            <a:ext uri="{909E8E84-426E-40DD-AFC4-6F175D3DCCD1}">
              <a14:hiddenFill xmlns:a14="http://schemas.microsoft.com/office/drawing/2010/main">
                <a:solidFill>
                  <a:schemeClr val="accent1"/>
                </a:solidFill>
              </a14:hiddenFill>
            </a:ext>
          </a:extLst>
        </p:spPr>
      </p:pic>
      <p:pic>
        <p:nvPicPr>
          <p:cNvPr id="19" name="Picture 2"/>
          <p:cNvPicPr>
            <a:picLocks noChangeAspect="1" noChangeArrowheads="1"/>
          </p:cNvPicPr>
          <p:nvPr/>
        </p:nvPicPr>
        <p:blipFill>
          <a:blip r:embed="rId9" cstate="print">
            <a:extLst>
              <a:ext uri="{BEBA8EAE-BF5A-486C-A8C5-ECC9F3942E4B}">
                <a14:imgProps xmlns:a14="http://schemas.microsoft.com/office/drawing/2010/main">
                  <a14:imgLayer r:embed="rId10">
                    <a14:imgEffect>
                      <a14:backgroundRemoval t="4128" b="100000" l="0" r="100000">
                        <a14:foregroundMark x1="2863" y1="77982" x2="24670" y2="71560"/>
                        <a14:foregroundMark x1="5947" y1="83257" x2="27753" y2="83716"/>
                      </a14:backgroundRemoval>
                    </a14:imgEffect>
                  </a14:imgLayer>
                </a14:imgProps>
              </a:ext>
              <a:ext uri="{28A0092B-C50C-407E-A947-70E740481C1C}">
                <a14:useLocalDpi xmlns:a14="http://schemas.microsoft.com/office/drawing/2010/main" val="0"/>
              </a:ext>
            </a:extLst>
          </a:blip>
          <a:srcRect/>
          <a:stretch>
            <a:fillRect/>
          </a:stretch>
        </p:blipFill>
        <p:spPr bwMode="auto">
          <a:xfrm>
            <a:off x="7770781" y="5630837"/>
            <a:ext cx="1295371" cy="12440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3" name="TextBox 12"/>
          <p:cNvSpPr txBox="1"/>
          <p:nvPr/>
        </p:nvSpPr>
        <p:spPr>
          <a:xfrm>
            <a:off x="5148064" y="692696"/>
            <a:ext cx="3953608" cy="1200329"/>
          </a:xfrm>
          <a:prstGeom prst="rect">
            <a:avLst/>
          </a:prstGeom>
          <a:noFill/>
        </p:spPr>
        <p:txBody>
          <a:bodyPr wrap="square" rtlCol="0">
            <a:spAutoFit/>
          </a:bodyPr>
          <a:lstStyle/>
          <a:p>
            <a:pPr algn="r"/>
            <a:r>
              <a:rPr lang="en-ZA" sz="7200" b="1" dirty="0" smtClean="0">
                <a:ln>
                  <a:solidFill>
                    <a:schemeClr val="tx2"/>
                  </a:solidFill>
                </a:ln>
                <a:solidFill>
                  <a:schemeClr val="bg1"/>
                </a:solidFill>
                <a:latin typeface="Century Gothic" panose="020B0502020202020204" pitchFamily="34" charset="0"/>
              </a:rPr>
              <a:t>recap</a:t>
            </a:r>
            <a:endParaRPr lang="en-ZA" sz="7200" b="1" dirty="0">
              <a:ln>
                <a:solidFill>
                  <a:schemeClr val="tx2"/>
                </a:solidFill>
              </a:ln>
              <a:solidFill>
                <a:schemeClr val="bg1"/>
              </a:solidFill>
              <a:latin typeface="Century Gothic" panose="020B0502020202020204" pitchFamily="34" charset="0"/>
            </a:endParaRPr>
          </a:p>
        </p:txBody>
      </p:sp>
    </p:spTree>
    <p:extLst>
      <p:ext uri="{BB962C8B-B14F-4D97-AF65-F5344CB8AC3E}">
        <p14:creationId xmlns:p14="http://schemas.microsoft.com/office/powerpoint/2010/main" val="427194002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p:cNvSpPr/>
          <p:nvPr/>
        </p:nvSpPr>
        <p:spPr>
          <a:xfrm>
            <a:off x="0" y="5699412"/>
            <a:ext cx="9144000" cy="1158588"/>
          </a:xfrm>
          <a:prstGeom prst="rect">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400" b="1" i="1" dirty="0">
                <a:solidFill>
                  <a:prstClr val="white">
                    <a:lumMod val="85000"/>
                  </a:prstClr>
                </a:solidFill>
                <a:latin typeface="Century Gothic" panose="020B0502020202020204" pitchFamily="34" charset="0"/>
              </a:rPr>
              <a:t>"The main lesson about prayer is just this: Do it! Do it! </a:t>
            </a:r>
            <a:br>
              <a:rPr lang="en-US" sz="2400" b="1" i="1" dirty="0">
                <a:solidFill>
                  <a:prstClr val="white">
                    <a:lumMod val="85000"/>
                  </a:prstClr>
                </a:solidFill>
                <a:latin typeface="Century Gothic" panose="020B0502020202020204" pitchFamily="34" charset="0"/>
              </a:rPr>
            </a:br>
            <a:r>
              <a:rPr lang="en-US" sz="2400" b="1" i="1" dirty="0">
                <a:solidFill>
                  <a:prstClr val="white">
                    <a:lumMod val="85000"/>
                  </a:prstClr>
                </a:solidFill>
                <a:latin typeface="Century Gothic" panose="020B0502020202020204" pitchFamily="34" charset="0"/>
              </a:rPr>
              <a:t>Do it! You want to be taught to pray? My answer is </a:t>
            </a:r>
            <a:br>
              <a:rPr lang="en-US" sz="2400" b="1" i="1" dirty="0">
                <a:solidFill>
                  <a:prstClr val="white">
                    <a:lumMod val="85000"/>
                  </a:prstClr>
                </a:solidFill>
                <a:latin typeface="Century Gothic" panose="020B0502020202020204" pitchFamily="34" charset="0"/>
              </a:rPr>
            </a:br>
            <a:r>
              <a:rPr lang="en-US" sz="2400" b="1" i="1" dirty="0">
                <a:solidFill>
                  <a:prstClr val="white">
                    <a:lumMod val="85000"/>
                  </a:prstClr>
                </a:solidFill>
                <a:latin typeface="Century Gothic" panose="020B0502020202020204" pitchFamily="34" charset="0"/>
              </a:rPr>
              <a:t>pray and never faint…"</a:t>
            </a:r>
            <a:r>
              <a:rPr lang="en-US" sz="2400" dirty="0">
                <a:solidFill>
                  <a:prstClr val="white">
                    <a:lumMod val="85000"/>
                  </a:prstClr>
                </a:solidFill>
                <a:latin typeface="Century Gothic" panose="020B0502020202020204" pitchFamily="34" charset="0"/>
              </a:rPr>
              <a:t>   John Laidlaw</a:t>
            </a:r>
            <a:endParaRPr lang="en-ZA" sz="2400" dirty="0">
              <a:solidFill>
                <a:prstClr val="white">
                  <a:lumMod val="85000"/>
                </a:prstClr>
              </a:solidFill>
              <a:latin typeface="Century Gothic" panose="020B0502020202020204" pitchFamily="34" charset="0"/>
            </a:endParaRPr>
          </a:p>
        </p:txBody>
      </p:sp>
      <p:pic>
        <p:nvPicPr>
          <p:cNvPr id="10" name="Picture 2"/>
          <p:cNvPicPr>
            <a:picLocks noChangeAspect="1" noChangeArrowheads="1"/>
          </p:cNvPicPr>
          <p:nvPr/>
        </p:nvPicPr>
        <p:blipFill>
          <a:blip r:embed="rId3" cstate="print">
            <a:extLst>
              <a:ext uri="{BEBA8EAE-BF5A-486C-A8C5-ECC9F3942E4B}">
                <a14:imgProps xmlns:a14="http://schemas.microsoft.com/office/drawing/2010/main">
                  <a14:imgLayer r:embed="rId4">
                    <a14:imgEffect>
                      <a14:backgroundRemoval t="4128" b="100000" l="0" r="100000">
                        <a14:foregroundMark x1="2863" y1="77982" x2="24670" y2="71560"/>
                        <a14:foregroundMark x1="5947" y1="83257" x2="27753" y2="83716"/>
                      </a14:backgroundRemoval>
                    </a14:imgEffect>
                  </a14:imgLayer>
                </a14:imgProps>
              </a:ext>
              <a:ext uri="{28A0092B-C50C-407E-A947-70E740481C1C}">
                <a14:useLocalDpi xmlns:a14="http://schemas.microsoft.com/office/drawing/2010/main" val="0"/>
              </a:ext>
            </a:extLst>
          </a:blip>
          <a:srcRect/>
          <a:stretch>
            <a:fillRect/>
          </a:stretch>
        </p:blipFill>
        <p:spPr bwMode="auto">
          <a:xfrm>
            <a:off x="7770781" y="5630837"/>
            <a:ext cx="1295371" cy="12440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5" name="Title 1"/>
          <p:cNvSpPr>
            <a:spLocks noGrp="1"/>
          </p:cNvSpPr>
          <p:nvPr>
            <p:ph type="title"/>
          </p:nvPr>
        </p:nvSpPr>
        <p:spPr>
          <a:xfrm>
            <a:off x="28429" y="122238"/>
            <a:ext cx="8982756" cy="504825"/>
          </a:xfrm>
        </p:spPr>
        <p:txBody>
          <a:bodyPr/>
          <a:lstStyle/>
          <a:p>
            <a:pPr fontAlgn="ctr"/>
            <a:r>
              <a:rPr lang="en-US" dirty="0" smtClean="0"/>
              <a:t>The Tabernacle Prayer Model</a:t>
            </a:r>
            <a:endParaRPr lang="en-US" dirty="0"/>
          </a:p>
        </p:txBody>
      </p:sp>
      <p:sp>
        <p:nvSpPr>
          <p:cNvPr id="11" name="Slide Number Placeholder 3"/>
          <p:cNvSpPr>
            <a:spLocks noGrp="1"/>
          </p:cNvSpPr>
          <p:nvPr>
            <p:ph type="sldNum" sz="quarter" idx="12"/>
          </p:nvPr>
        </p:nvSpPr>
        <p:spPr>
          <a:xfrm>
            <a:off x="6887022" y="6545032"/>
            <a:ext cx="2133600" cy="365125"/>
          </a:xfrm>
        </p:spPr>
        <p:txBody>
          <a:bodyPr/>
          <a:lstStyle/>
          <a:p>
            <a:pPr>
              <a:defRPr/>
            </a:pPr>
            <a:fld id="{9B69759B-C1D9-417C-9B4A-0F717375400C}" type="slidenum">
              <a:rPr lang="en-ZA" smtClean="0">
                <a:solidFill>
                  <a:schemeClr val="bg1"/>
                </a:solidFill>
              </a:rPr>
              <a:pPr>
                <a:defRPr/>
              </a:pPr>
              <a:t>6</a:t>
            </a:fld>
            <a:endParaRPr lang="en-ZA" dirty="0">
              <a:solidFill>
                <a:schemeClr val="bg1"/>
              </a:solidFill>
            </a:endParaRPr>
          </a:p>
        </p:txBody>
      </p:sp>
      <p:pic>
        <p:nvPicPr>
          <p:cNvPr id="1029" name="Picture 5"/>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91439" y="1981201"/>
            <a:ext cx="4168141" cy="31257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TextBox 4"/>
          <p:cNvSpPr txBox="1"/>
          <p:nvPr/>
        </p:nvSpPr>
        <p:spPr>
          <a:xfrm>
            <a:off x="12423" y="1182370"/>
            <a:ext cx="4105911" cy="830997"/>
          </a:xfrm>
          <a:prstGeom prst="rect">
            <a:avLst/>
          </a:prstGeom>
          <a:noFill/>
        </p:spPr>
        <p:txBody>
          <a:bodyPr wrap="square" rtlCol="0">
            <a:spAutoFit/>
          </a:bodyPr>
          <a:lstStyle/>
          <a:p>
            <a:r>
              <a:rPr lang="en-ZA" sz="2400" b="1" dirty="0" smtClean="0">
                <a:solidFill>
                  <a:schemeClr val="tx2"/>
                </a:solidFill>
                <a:latin typeface="Century Gothic" panose="020B0502020202020204" pitchFamily="34" charset="0"/>
              </a:rPr>
              <a:t>Old Covenant: </a:t>
            </a:r>
            <a:br>
              <a:rPr lang="en-ZA" sz="2400" b="1" dirty="0" smtClean="0">
                <a:solidFill>
                  <a:schemeClr val="tx2"/>
                </a:solidFill>
                <a:latin typeface="Century Gothic" panose="020B0502020202020204" pitchFamily="34" charset="0"/>
              </a:rPr>
            </a:br>
            <a:r>
              <a:rPr lang="en-ZA" sz="2400" b="1" dirty="0" smtClean="0">
                <a:solidFill>
                  <a:schemeClr val="tx2"/>
                </a:solidFill>
                <a:latin typeface="Century Gothic" panose="020B0502020202020204" pitchFamily="34" charset="0"/>
              </a:rPr>
              <a:t>Physical steps</a:t>
            </a:r>
            <a:endParaRPr lang="en-ZA" sz="2400" b="1" dirty="0">
              <a:solidFill>
                <a:schemeClr val="tx2"/>
              </a:solidFill>
              <a:latin typeface="Century Gothic" panose="020B0502020202020204" pitchFamily="34" charset="0"/>
            </a:endParaRPr>
          </a:p>
        </p:txBody>
      </p:sp>
      <p:sp>
        <p:nvSpPr>
          <p:cNvPr id="16" name="TextBox 15"/>
          <p:cNvSpPr txBox="1"/>
          <p:nvPr/>
        </p:nvSpPr>
        <p:spPr>
          <a:xfrm>
            <a:off x="4205965" y="1182370"/>
            <a:ext cx="4105911" cy="830997"/>
          </a:xfrm>
          <a:prstGeom prst="rect">
            <a:avLst/>
          </a:prstGeom>
          <a:noFill/>
        </p:spPr>
        <p:txBody>
          <a:bodyPr wrap="square" rtlCol="0">
            <a:spAutoFit/>
          </a:bodyPr>
          <a:lstStyle/>
          <a:p>
            <a:r>
              <a:rPr lang="en-ZA" sz="2400" b="1" dirty="0" smtClean="0">
                <a:solidFill>
                  <a:schemeClr val="tx2"/>
                </a:solidFill>
                <a:latin typeface="Century Gothic" panose="020B0502020202020204" pitchFamily="34" charset="0"/>
              </a:rPr>
              <a:t>New Covenant: </a:t>
            </a:r>
            <a:br>
              <a:rPr lang="en-ZA" sz="2400" b="1" dirty="0" smtClean="0">
                <a:solidFill>
                  <a:schemeClr val="tx2"/>
                </a:solidFill>
                <a:latin typeface="Century Gothic" panose="020B0502020202020204" pitchFamily="34" charset="0"/>
              </a:rPr>
            </a:br>
            <a:r>
              <a:rPr lang="en-ZA" sz="2400" b="1" dirty="0" smtClean="0">
                <a:solidFill>
                  <a:schemeClr val="tx2"/>
                </a:solidFill>
                <a:latin typeface="Century Gothic" panose="020B0502020202020204" pitchFamily="34" charset="0"/>
              </a:rPr>
              <a:t>Faith steps</a:t>
            </a:r>
            <a:endParaRPr lang="en-ZA" sz="2400" b="1" dirty="0">
              <a:solidFill>
                <a:schemeClr val="tx2"/>
              </a:solidFill>
              <a:latin typeface="Century Gothic" panose="020B0502020202020204" pitchFamily="34" charset="0"/>
            </a:endParaRPr>
          </a:p>
        </p:txBody>
      </p:sp>
      <p:pic>
        <p:nvPicPr>
          <p:cNvPr id="1031" name="Picture 7"/>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t="792" b="1317"/>
          <a:stretch/>
        </p:blipFill>
        <p:spPr bwMode="auto">
          <a:xfrm>
            <a:off x="4261560" y="1981201"/>
            <a:ext cx="4841965" cy="31257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14939436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71500" y="52388"/>
            <a:ext cx="8282214" cy="504825"/>
          </a:xfrm>
        </p:spPr>
        <p:txBody>
          <a:bodyPr/>
          <a:lstStyle/>
          <a:p>
            <a:r>
              <a:rPr lang="en-ZA" u="sng" dirty="0" smtClean="0"/>
              <a:t>Adoration</a:t>
            </a:r>
            <a:r>
              <a:rPr lang="en-ZA" dirty="0" smtClean="0"/>
              <a:t> is faith in the truths that </a:t>
            </a:r>
            <a:r>
              <a:rPr lang="en-ZA" u="sng" dirty="0" smtClean="0"/>
              <a:t>He is</a:t>
            </a:r>
            <a:r>
              <a:rPr lang="en-ZA" dirty="0" smtClean="0"/>
              <a:t>, </a:t>
            </a:r>
            <a:r>
              <a:rPr lang="en-ZA" u="sng" dirty="0" smtClean="0"/>
              <a:t>Who</a:t>
            </a:r>
            <a:r>
              <a:rPr lang="en-ZA" dirty="0" smtClean="0"/>
              <a:t> He is, &amp; that He </a:t>
            </a:r>
            <a:r>
              <a:rPr lang="en-ZA" u="sng" dirty="0" smtClean="0"/>
              <a:t>calls us</a:t>
            </a:r>
            <a:r>
              <a:rPr lang="en-ZA" dirty="0" smtClean="0"/>
              <a:t> to live in worship of Him</a:t>
            </a:r>
            <a:endParaRPr lang="en-ZA" dirty="0"/>
          </a:p>
        </p:txBody>
      </p:sp>
      <p:sp>
        <p:nvSpPr>
          <p:cNvPr id="4" name="Slide Number Placeholder 3"/>
          <p:cNvSpPr>
            <a:spLocks noGrp="1"/>
          </p:cNvSpPr>
          <p:nvPr>
            <p:ph type="sldNum" sz="quarter" idx="12"/>
          </p:nvPr>
        </p:nvSpPr>
        <p:spPr>
          <a:xfrm>
            <a:off x="6887022" y="6461578"/>
            <a:ext cx="2133600" cy="365125"/>
          </a:xfrm>
        </p:spPr>
        <p:txBody>
          <a:bodyPr/>
          <a:lstStyle/>
          <a:p>
            <a:pPr>
              <a:defRPr/>
            </a:pPr>
            <a:fld id="{9B69759B-C1D9-417C-9B4A-0F717375400C}" type="slidenum">
              <a:rPr lang="en-ZA" smtClean="0">
                <a:solidFill>
                  <a:prstClr val="black">
                    <a:lumMod val="65000"/>
                    <a:lumOff val="35000"/>
                  </a:prstClr>
                </a:solidFill>
              </a:rPr>
              <a:pPr>
                <a:defRPr/>
              </a:pPr>
              <a:t>7</a:t>
            </a:fld>
            <a:endParaRPr lang="en-ZA">
              <a:solidFill>
                <a:prstClr val="black">
                  <a:lumMod val="65000"/>
                  <a:lumOff val="35000"/>
                </a:prstClr>
              </a:solidFill>
            </a:endParaRPr>
          </a:p>
        </p:txBody>
      </p:sp>
      <p:graphicFrame>
        <p:nvGraphicFramePr>
          <p:cNvPr id="3" name="Table 2"/>
          <p:cNvGraphicFramePr>
            <a:graphicFrameLocks noGrp="1"/>
          </p:cNvGraphicFramePr>
          <p:nvPr>
            <p:extLst>
              <p:ext uri="{D42A27DB-BD31-4B8C-83A1-F6EECF244321}">
                <p14:modId xmlns:p14="http://schemas.microsoft.com/office/powerpoint/2010/main" val="3660388710"/>
              </p:ext>
            </p:extLst>
          </p:nvPr>
        </p:nvGraphicFramePr>
        <p:xfrm>
          <a:off x="174173" y="977560"/>
          <a:ext cx="8839197" cy="5754710"/>
        </p:xfrm>
        <a:graphic>
          <a:graphicData uri="http://schemas.openxmlformats.org/drawingml/2006/table">
            <a:tbl>
              <a:tblPr firstCol="1">
                <a:tableStyleId>{5C22544A-7EE6-4342-B048-85BDC9FD1C3A}</a:tableStyleId>
              </a:tblPr>
              <a:tblGrid>
                <a:gridCol w="2010253"/>
                <a:gridCol w="6828944"/>
              </a:tblGrid>
              <a:tr h="336527">
                <a:tc>
                  <a:txBody>
                    <a:bodyPr/>
                    <a:lstStyle/>
                    <a:p>
                      <a:r>
                        <a:rPr lang="en-ZA" sz="2200" dirty="0" smtClean="0">
                          <a:latin typeface="Century Gothic" panose="020B0502020202020204" pitchFamily="34" charset="0"/>
                        </a:rPr>
                        <a:t>Station </a:t>
                      </a:r>
                      <a:endParaRPr lang="en-ZA" sz="2200" dirty="0">
                        <a:latin typeface="Century Gothic" panose="020B0502020202020204" pitchFamily="34" charset="0"/>
                      </a:endParaRPr>
                    </a:p>
                  </a:txBody>
                  <a:tcPr>
                    <a:lnR w="12700" cmpd="sng">
                      <a:noFill/>
                    </a:lnR>
                    <a:solidFill>
                      <a:schemeClr val="tx2"/>
                    </a:solidFill>
                  </a:tcPr>
                </a:tc>
                <a:tc>
                  <a:txBody>
                    <a:bodyPr/>
                    <a:lstStyle/>
                    <a:p>
                      <a:r>
                        <a:rPr lang="en-ZA" sz="2200" dirty="0" smtClean="0">
                          <a:latin typeface="Century Gothic" panose="020B0502020202020204" pitchFamily="34" charset="0"/>
                        </a:rPr>
                        <a:t>1 - Adoration</a:t>
                      </a:r>
                      <a:endParaRPr lang="en-ZA" sz="2200" dirty="0">
                        <a:latin typeface="Century Gothic" panose="020B0502020202020204" pitchFamily="34" charset="0"/>
                      </a:endParaRPr>
                    </a:p>
                  </a:txBody>
                  <a:tcPr>
                    <a:lnL w="12700" cmpd="sng">
                      <a:noFill/>
                    </a:lnL>
                    <a:lnR w="12700" cmpd="sng">
                      <a:noFill/>
                    </a:lnR>
                    <a:lnT w="3175" cap="flat" cmpd="sng" algn="ctr">
                      <a:solidFill>
                        <a:schemeClr val="bg1">
                          <a:lumMod val="65000"/>
                        </a:schemeClr>
                      </a:solidFill>
                      <a:prstDash val="solid"/>
                      <a:round/>
                      <a:headEnd type="none" w="med" len="med"/>
                      <a:tailEnd type="none" w="med" len="med"/>
                    </a:lnT>
                    <a:lnB w="3175"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noFill/>
                  </a:tcPr>
                </a:tc>
              </a:tr>
              <a:tr h="1232807">
                <a:tc>
                  <a:txBody>
                    <a:bodyPr/>
                    <a:lstStyle/>
                    <a:p>
                      <a:r>
                        <a:rPr lang="en-US" sz="2200" b="1" i="0" u="none" strike="noStrike" dirty="0" smtClean="0">
                          <a:effectLst/>
                          <a:latin typeface="Century Gothic" panose="020B0502020202020204" pitchFamily="34" charset="0"/>
                          <a:cs typeface="Arial" pitchFamily="34" charset="0"/>
                        </a:rPr>
                        <a:t>Biblical truth</a:t>
                      </a:r>
                      <a:endParaRPr lang="en-ZA" sz="2200" dirty="0">
                        <a:latin typeface="Century Gothic" panose="020B0502020202020204" pitchFamily="34" charset="0"/>
                      </a:endParaRPr>
                    </a:p>
                  </a:txBody>
                  <a:tcPr>
                    <a:lnR w="12700" cmpd="sng">
                      <a:noFill/>
                    </a:lnR>
                    <a:solidFill>
                      <a:schemeClr val="tx2"/>
                    </a:solidFill>
                  </a:tcPr>
                </a:tc>
                <a:tc>
                  <a:txBody>
                    <a:bodyPr/>
                    <a:lstStyle/>
                    <a:p>
                      <a:pPr marL="88900" indent="-88900" algn="l" defTabSz="914400" rtl="0" eaLnBrk="1" latinLnBrk="0" hangingPunct="1">
                        <a:buFont typeface="Arial" pitchFamily="34" charset="0"/>
                        <a:buChar char="•"/>
                      </a:pPr>
                      <a:r>
                        <a:rPr lang="en-US" sz="2200" b="0" kern="1200" dirty="0" smtClean="0">
                          <a:solidFill>
                            <a:schemeClr val="dk1"/>
                          </a:solidFill>
                          <a:latin typeface="Century Gothic" panose="020B0502020202020204" pitchFamily="34" charset="0"/>
                          <a:ea typeface="+mn-ea"/>
                          <a:cs typeface="Arial" pitchFamily="34" charset="0"/>
                        </a:rPr>
                        <a:t>I </a:t>
                      </a:r>
                      <a:r>
                        <a:rPr lang="en-US" sz="2200" b="1" i="1" u="sng" kern="1200" dirty="0" smtClean="0">
                          <a:solidFill>
                            <a:schemeClr val="dk1"/>
                          </a:solidFill>
                          <a:latin typeface="Century Gothic" panose="020B0502020202020204" pitchFamily="34" charset="0"/>
                          <a:ea typeface="+mn-ea"/>
                          <a:cs typeface="Arial" pitchFamily="34" charset="0"/>
                        </a:rPr>
                        <a:t>am called </a:t>
                      </a:r>
                      <a:r>
                        <a:rPr lang="en-US" sz="2200" b="0" kern="1200" dirty="0" smtClean="0">
                          <a:solidFill>
                            <a:schemeClr val="dk1"/>
                          </a:solidFill>
                          <a:latin typeface="Century Gothic" panose="020B0502020202020204" pitchFamily="34" charset="0"/>
                          <a:ea typeface="+mn-ea"/>
                          <a:cs typeface="Arial" pitchFamily="34" charset="0"/>
                        </a:rPr>
                        <a:t>to</a:t>
                      </a:r>
                      <a:r>
                        <a:rPr lang="en-US" sz="2200" b="1" i="1" u="none" kern="1200" dirty="0" smtClean="0">
                          <a:solidFill>
                            <a:schemeClr val="dk1"/>
                          </a:solidFill>
                          <a:latin typeface="Century Gothic" panose="020B0502020202020204" pitchFamily="34" charset="0"/>
                          <a:ea typeface="+mn-ea"/>
                          <a:cs typeface="Arial" pitchFamily="34" charset="0"/>
                        </a:rPr>
                        <a:t> </a:t>
                      </a:r>
                      <a:r>
                        <a:rPr lang="en-US" sz="2200" b="0" kern="1200" dirty="0" smtClean="0">
                          <a:solidFill>
                            <a:schemeClr val="dk1"/>
                          </a:solidFill>
                          <a:latin typeface="Century Gothic" panose="020B0502020202020204" pitchFamily="34" charset="0"/>
                          <a:ea typeface="+mn-ea"/>
                          <a:cs typeface="Arial" pitchFamily="34" charset="0"/>
                        </a:rPr>
                        <a:t>draw &amp; stay near</a:t>
                      </a:r>
                      <a:r>
                        <a:rPr lang="en-US" sz="2200" b="0" kern="1200" baseline="0" dirty="0" smtClean="0">
                          <a:solidFill>
                            <a:schemeClr val="dk1"/>
                          </a:solidFill>
                          <a:latin typeface="Century Gothic" panose="020B0502020202020204" pitchFamily="34" charset="0"/>
                          <a:ea typeface="+mn-ea"/>
                          <a:cs typeface="Arial" pitchFamily="34" charset="0"/>
                        </a:rPr>
                        <a:t> to God, in worship</a:t>
                      </a:r>
                      <a:endParaRPr lang="en-US" sz="2200" b="0" kern="1200" dirty="0" smtClean="0">
                        <a:solidFill>
                          <a:schemeClr val="bg1">
                            <a:lumMod val="65000"/>
                          </a:schemeClr>
                        </a:solidFill>
                        <a:latin typeface="Century Gothic" panose="020B0502020202020204" pitchFamily="34" charset="0"/>
                        <a:ea typeface="+mn-ea"/>
                        <a:cs typeface="Arial" pitchFamily="34" charset="0"/>
                      </a:endParaRPr>
                    </a:p>
                    <a:p>
                      <a:pPr marL="266700" lvl="1" indent="-96838" algn="l" defTabSz="914400" rtl="0" eaLnBrk="1" latinLnBrk="0" hangingPunct="1">
                        <a:buFont typeface="Wingdings" panose="05000000000000000000" pitchFamily="2" charset="2"/>
                        <a:buChar char="§"/>
                      </a:pPr>
                      <a:r>
                        <a:rPr lang="en-US" sz="2200" i="0" kern="1200" dirty="0" smtClean="0">
                          <a:solidFill>
                            <a:schemeClr val="dk1"/>
                          </a:solidFill>
                          <a:latin typeface="Century Gothic" panose="020B0502020202020204" pitchFamily="34" charset="0"/>
                          <a:ea typeface="+mn-ea"/>
                          <a:cs typeface="Arial" pitchFamily="34" charset="0"/>
                        </a:rPr>
                        <a:t>God is. That changes everything!</a:t>
                      </a:r>
                    </a:p>
                    <a:p>
                      <a:pPr marL="266700" lvl="1" indent="-96838" algn="l" defTabSz="914400" rtl="0" eaLnBrk="1" latinLnBrk="0" hangingPunct="1">
                        <a:buFont typeface="Wingdings" panose="05000000000000000000" pitchFamily="2" charset="2"/>
                        <a:buChar char="§"/>
                      </a:pPr>
                      <a:r>
                        <a:rPr lang="en-US" sz="2200" i="0" kern="1200" baseline="0" dirty="0" smtClean="0">
                          <a:solidFill>
                            <a:schemeClr val="dk1"/>
                          </a:solidFill>
                          <a:latin typeface="Century Gothic" panose="020B0502020202020204" pitchFamily="34" charset="0"/>
                          <a:ea typeface="+mn-ea"/>
                          <a:cs typeface="Arial" pitchFamily="34" charset="0"/>
                        </a:rPr>
                        <a:t>He alone is worthy of my worship. </a:t>
                      </a:r>
                    </a:p>
                    <a:p>
                      <a:pPr marL="266700" lvl="1" indent="-96838" algn="l" defTabSz="914400" rtl="0" eaLnBrk="1" latinLnBrk="0" hangingPunct="1">
                        <a:buFont typeface="Wingdings" panose="05000000000000000000" pitchFamily="2" charset="2"/>
                        <a:buChar char="§"/>
                      </a:pPr>
                      <a:r>
                        <a:rPr lang="en-US" sz="2200" i="0" kern="1200" dirty="0" smtClean="0">
                          <a:solidFill>
                            <a:schemeClr val="dk1"/>
                          </a:solidFill>
                          <a:latin typeface="Century Gothic" panose="020B0502020202020204" pitchFamily="34" charset="0"/>
                          <a:ea typeface="+mn-ea"/>
                          <a:cs typeface="Arial" pitchFamily="34" charset="0"/>
                        </a:rPr>
                        <a:t>He calls me to draw near &amp; worship Him </a:t>
                      </a:r>
                    </a:p>
                    <a:p>
                      <a:pPr marL="168275" lvl="1" indent="0" algn="l" defTabSz="914400" rtl="0" eaLnBrk="1" latinLnBrk="0" hangingPunct="1">
                        <a:buFont typeface="+mj-lt"/>
                        <a:buNone/>
                      </a:pPr>
                      <a:r>
                        <a:rPr lang="en-US" sz="2000" b="0" kern="1200" dirty="0" smtClean="0">
                          <a:solidFill>
                            <a:schemeClr val="bg1">
                              <a:lumMod val="50000"/>
                            </a:schemeClr>
                          </a:solidFill>
                          <a:latin typeface="Century Gothic" panose="020B0502020202020204" pitchFamily="34" charset="0"/>
                          <a:ea typeface="+mn-ea"/>
                          <a:cs typeface="Arial" pitchFamily="34" charset="0"/>
                        </a:rPr>
                        <a:t>(</a:t>
                      </a:r>
                      <a:r>
                        <a:rPr lang="en-US" sz="2000" b="0" kern="1200" dirty="0" err="1" smtClean="0">
                          <a:solidFill>
                            <a:schemeClr val="bg1">
                              <a:lumMod val="50000"/>
                            </a:schemeClr>
                          </a:solidFill>
                          <a:latin typeface="Century Gothic" panose="020B0502020202020204" pitchFamily="34" charset="0"/>
                          <a:ea typeface="+mn-ea"/>
                          <a:cs typeface="Arial" pitchFamily="34" charset="0"/>
                        </a:rPr>
                        <a:t>Jm</a:t>
                      </a:r>
                      <a:r>
                        <a:rPr lang="en-US" sz="2000" b="0" kern="1200" dirty="0" smtClean="0">
                          <a:solidFill>
                            <a:schemeClr val="bg1">
                              <a:lumMod val="50000"/>
                            </a:schemeClr>
                          </a:solidFill>
                          <a:latin typeface="Century Gothic" panose="020B0502020202020204" pitchFamily="34" charset="0"/>
                          <a:ea typeface="+mn-ea"/>
                          <a:cs typeface="Arial" pitchFamily="34" charset="0"/>
                        </a:rPr>
                        <a:t> 4:8; </a:t>
                      </a:r>
                      <a:r>
                        <a:rPr lang="en-US" sz="2000" b="0" kern="1200" dirty="0" err="1" smtClean="0">
                          <a:solidFill>
                            <a:schemeClr val="bg1">
                              <a:lumMod val="50000"/>
                            </a:schemeClr>
                          </a:solidFill>
                          <a:latin typeface="Century Gothic" panose="020B0502020202020204" pitchFamily="34" charset="0"/>
                          <a:ea typeface="+mn-ea"/>
                          <a:cs typeface="Arial" pitchFamily="34" charset="0"/>
                        </a:rPr>
                        <a:t>Jn</a:t>
                      </a:r>
                      <a:r>
                        <a:rPr lang="en-US" sz="2000" b="0" kern="1200" dirty="0" smtClean="0">
                          <a:solidFill>
                            <a:schemeClr val="bg1">
                              <a:lumMod val="50000"/>
                            </a:schemeClr>
                          </a:solidFill>
                          <a:latin typeface="Century Gothic" panose="020B0502020202020204" pitchFamily="34" charset="0"/>
                          <a:ea typeface="+mn-ea"/>
                          <a:cs typeface="Arial" pitchFamily="34" charset="0"/>
                        </a:rPr>
                        <a:t> </a:t>
                      </a:r>
                      <a:r>
                        <a:rPr lang="en-US" sz="2000" b="0" kern="1200" dirty="0" err="1" smtClean="0">
                          <a:solidFill>
                            <a:schemeClr val="bg1">
                              <a:lumMod val="50000"/>
                            </a:schemeClr>
                          </a:solidFill>
                          <a:latin typeface="Century Gothic" panose="020B0502020202020204" pitchFamily="34" charset="0"/>
                          <a:ea typeface="+mn-ea"/>
                          <a:cs typeface="Arial" pitchFamily="34" charset="0"/>
                        </a:rPr>
                        <a:t>Ch</a:t>
                      </a:r>
                      <a:r>
                        <a:rPr lang="en-US" sz="2000" b="0" kern="1200" dirty="0" smtClean="0">
                          <a:solidFill>
                            <a:schemeClr val="bg1">
                              <a:lumMod val="50000"/>
                            </a:schemeClr>
                          </a:solidFill>
                          <a:latin typeface="Century Gothic" panose="020B0502020202020204" pitchFamily="34" charset="0"/>
                          <a:ea typeface="+mn-ea"/>
                          <a:cs typeface="Arial" pitchFamily="34" charset="0"/>
                        </a:rPr>
                        <a:t> 4,14, 15)</a:t>
                      </a:r>
                      <a:endParaRPr lang="en-ZA" sz="2000" b="0" kern="1200" dirty="0">
                        <a:solidFill>
                          <a:schemeClr val="bg1">
                            <a:lumMod val="50000"/>
                          </a:schemeClr>
                        </a:solidFill>
                        <a:latin typeface="Century Gothic" panose="020B0502020202020204" pitchFamily="34" charset="0"/>
                        <a:ea typeface="+mn-ea"/>
                        <a:cs typeface="Arial" pitchFamily="34" charset="0"/>
                      </a:endParaRPr>
                    </a:p>
                  </a:txBody>
                  <a:tcPr>
                    <a:lnL w="12700" cmpd="sng">
                      <a:noFill/>
                    </a:lnL>
                    <a:lnR w="12700" cmpd="sng">
                      <a:noFill/>
                    </a:lnR>
                    <a:lnT w="3175" cap="flat" cmpd="sng" algn="ctr">
                      <a:solidFill>
                        <a:schemeClr val="bg1">
                          <a:lumMod val="65000"/>
                        </a:schemeClr>
                      </a:solidFill>
                      <a:prstDash val="solid"/>
                      <a:round/>
                      <a:headEnd type="none" w="med" len="med"/>
                      <a:tailEnd type="none" w="med" len="med"/>
                    </a:lnT>
                    <a:lnB w="3175"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noFill/>
                  </a:tcPr>
                </a:tc>
              </a:tr>
              <a:tr h="1275601">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ZA" sz="2200" b="1" i="0" u="none" strike="noStrike" dirty="0" smtClean="0">
                          <a:effectLst/>
                          <a:latin typeface="Century Gothic" panose="020B0502020202020204" pitchFamily="34" charset="0"/>
                          <a:cs typeface="Arial" pitchFamily="34" charset="0"/>
                        </a:rPr>
                        <a:t>O</a:t>
                      </a:r>
                      <a:r>
                        <a:rPr lang="en-ZA" sz="2200" b="1" i="0" u="none" strike="noStrike" baseline="0" dirty="0" smtClean="0">
                          <a:effectLst/>
                          <a:latin typeface="Century Gothic" panose="020B0502020202020204" pitchFamily="34" charset="0"/>
                          <a:cs typeface="Arial" pitchFamily="34" charset="0"/>
                        </a:rPr>
                        <a:t>bstacles </a:t>
                      </a:r>
                      <a:r>
                        <a:rPr lang="en-ZA" sz="2000" b="0" i="1" u="none" strike="noStrike" baseline="0" dirty="0" smtClean="0">
                          <a:effectLst/>
                          <a:latin typeface="Century Gothic" panose="020B0502020202020204" pitchFamily="34" charset="0"/>
                          <a:cs typeface="Arial" pitchFamily="34" charset="0"/>
                        </a:rPr>
                        <a:t>(untruth/ ignorance / unbelief)</a:t>
                      </a:r>
                      <a:endParaRPr lang="en-ZA" sz="2000" dirty="0">
                        <a:latin typeface="Century Gothic" panose="020B0502020202020204" pitchFamily="34" charset="0"/>
                      </a:endParaRPr>
                    </a:p>
                  </a:txBody>
                  <a:tcPr>
                    <a:lnR w="12700" cmpd="sng">
                      <a:noFill/>
                    </a:lnR>
                    <a:solidFill>
                      <a:schemeClr val="tx2"/>
                    </a:solidFill>
                  </a:tcPr>
                </a:tc>
                <a:tc>
                  <a:txBody>
                    <a:bodyPr/>
                    <a:lstStyle/>
                    <a:p>
                      <a:pPr marL="88900" indent="-88900" algn="l" defTabSz="914400" rtl="0" eaLnBrk="1" latinLnBrk="0" hangingPunct="1">
                        <a:buFont typeface="Arial" pitchFamily="34" charset="0"/>
                        <a:buChar char="•"/>
                      </a:pPr>
                      <a:r>
                        <a:rPr lang="en-US" sz="2200" kern="1200" dirty="0" smtClean="0">
                          <a:solidFill>
                            <a:schemeClr val="dk1"/>
                          </a:solidFill>
                          <a:latin typeface="Century Gothic" panose="020B0502020202020204" pitchFamily="34" charset="0"/>
                          <a:ea typeface="+mn-ea"/>
                          <a:cs typeface="Arial" pitchFamily="34" charset="0"/>
                        </a:rPr>
                        <a:t>Don’t “come” (draw near and worship God)</a:t>
                      </a:r>
                    </a:p>
                    <a:p>
                      <a:pPr marL="88900" indent="-88900" algn="l" defTabSz="914400" rtl="0" eaLnBrk="1" latinLnBrk="0" hangingPunct="1">
                        <a:buFont typeface="Arial" pitchFamily="34" charset="0"/>
                        <a:buChar char="•"/>
                      </a:pPr>
                      <a:r>
                        <a:rPr lang="en-US" sz="2200" kern="1200" dirty="0" smtClean="0">
                          <a:solidFill>
                            <a:schemeClr val="dk1"/>
                          </a:solidFill>
                          <a:latin typeface="Century Gothic" panose="020B0502020202020204" pitchFamily="34" charset="0"/>
                          <a:ea typeface="+mn-ea"/>
                          <a:cs typeface="Arial" pitchFamily="34" charset="0"/>
                        </a:rPr>
                        <a:t>Don’t focus on Him</a:t>
                      </a:r>
                      <a:r>
                        <a:rPr lang="en-US" sz="2200" kern="1200" baseline="0" dirty="0" smtClean="0">
                          <a:solidFill>
                            <a:schemeClr val="dk1"/>
                          </a:solidFill>
                          <a:latin typeface="Century Gothic" panose="020B0502020202020204" pitchFamily="34" charset="0"/>
                          <a:ea typeface="+mn-ea"/>
                          <a:cs typeface="Arial" pitchFamily="34" charset="0"/>
                        </a:rPr>
                        <a:t> as the “departure point”/ first truth, in all things</a:t>
                      </a:r>
                      <a:endParaRPr lang="en-ZA" sz="2200" dirty="0">
                        <a:latin typeface="Century Gothic" panose="020B0502020202020204" pitchFamily="34" charset="0"/>
                      </a:endParaRPr>
                    </a:p>
                  </a:txBody>
                  <a:tcPr>
                    <a:lnL w="12700" cmpd="sng">
                      <a:noFill/>
                    </a:lnL>
                    <a:lnR w="12700" cmpd="sng">
                      <a:noFill/>
                    </a:lnR>
                    <a:lnT w="3175" cap="flat" cmpd="sng" algn="ctr">
                      <a:solidFill>
                        <a:schemeClr val="bg1">
                          <a:lumMod val="65000"/>
                        </a:schemeClr>
                      </a:solidFill>
                      <a:prstDash val="solid"/>
                      <a:round/>
                      <a:headEnd type="none" w="med" len="med"/>
                      <a:tailEnd type="none" w="med" len="med"/>
                    </a:lnT>
                    <a:lnB w="3175"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noFill/>
                  </a:tcPr>
                </a:tc>
              </a:tr>
              <a:tr h="148751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2200" b="1" i="0" u="none" strike="noStrike" dirty="0" smtClean="0">
                          <a:solidFill>
                            <a:srgbClr val="FFFFFF"/>
                          </a:solidFill>
                          <a:effectLst/>
                          <a:latin typeface="Century Gothic" panose="020B0502020202020204" pitchFamily="34" charset="0"/>
                          <a:cs typeface="Arial" pitchFamily="34" charset="0"/>
                        </a:rPr>
                        <a:t>Faith step</a:t>
                      </a:r>
                      <a:br>
                        <a:rPr lang="en-US" sz="2200" b="1" i="0" u="none" strike="noStrike" dirty="0" smtClean="0">
                          <a:solidFill>
                            <a:srgbClr val="FFFFFF"/>
                          </a:solidFill>
                          <a:effectLst/>
                          <a:latin typeface="Century Gothic" panose="020B0502020202020204" pitchFamily="34" charset="0"/>
                          <a:cs typeface="Arial" pitchFamily="34" charset="0"/>
                        </a:rPr>
                      </a:br>
                      <a:r>
                        <a:rPr lang="en-US" sz="2200" b="0" i="1" u="none" strike="noStrike" dirty="0" smtClean="0">
                          <a:effectLst/>
                          <a:latin typeface="Century Gothic" panose="020B0502020202020204" pitchFamily="34" charset="0"/>
                          <a:cs typeface="Arial" pitchFamily="34" charset="0"/>
                        </a:rPr>
                        <a:t>(spirit agreeing with God)</a:t>
                      </a:r>
                      <a:endParaRPr lang="en-ZA" sz="2200" dirty="0">
                        <a:latin typeface="Century Gothic" panose="020B0502020202020204" pitchFamily="34" charset="0"/>
                      </a:endParaRPr>
                    </a:p>
                  </a:txBody>
                  <a:tcPr>
                    <a:lnR w="12700" cmpd="sng">
                      <a:noFill/>
                    </a:lnR>
                    <a:solidFill>
                      <a:schemeClr val="tx2"/>
                    </a:solidFill>
                  </a:tcPr>
                </a:tc>
                <a:tc>
                  <a:txBody>
                    <a:bodyPr/>
                    <a:lstStyle/>
                    <a:p>
                      <a:pPr marL="88900" indent="-88900" algn="l" defTabSz="914400" rtl="0" eaLnBrk="1" latinLnBrk="0" hangingPunct="1">
                        <a:buFont typeface="Arial" pitchFamily="34" charset="0"/>
                        <a:buChar char="•"/>
                      </a:pPr>
                      <a:r>
                        <a:rPr lang="en-US" sz="2200" b="1" kern="1200" dirty="0" smtClean="0">
                          <a:solidFill>
                            <a:schemeClr val="dk1"/>
                          </a:solidFill>
                          <a:latin typeface="Century Gothic" panose="020B0502020202020204" pitchFamily="34" charset="0"/>
                          <a:ea typeface="+mn-ea"/>
                          <a:cs typeface="Arial" pitchFamily="34" charset="0"/>
                        </a:rPr>
                        <a:t>“Come”</a:t>
                      </a:r>
                      <a:r>
                        <a:rPr lang="en-US" sz="2200" b="1" kern="1200" baseline="0" dirty="0" smtClean="0">
                          <a:solidFill>
                            <a:schemeClr val="dk1"/>
                          </a:solidFill>
                          <a:latin typeface="Century Gothic" panose="020B0502020202020204" pitchFamily="34" charset="0"/>
                          <a:ea typeface="+mn-ea"/>
                          <a:cs typeface="Arial" pitchFamily="34" charset="0"/>
                        </a:rPr>
                        <a:t> : </a:t>
                      </a:r>
                      <a:r>
                        <a:rPr lang="en-US" sz="2200" i="0" kern="1200" dirty="0" smtClean="0">
                          <a:solidFill>
                            <a:schemeClr val="dk1"/>
                          </a:solidFill>
                          <a:latin typeface="Century Gothic" panose="020B0502020202020204" pitchFamily="34" charset="0"/>
                          <a:ea typeface="+mn-ea"/>
                          <a:cs typeface="Arial" pitchFamily="34" charset="0"/>
                        </a:rPr>
                        <a:t>1. Draw near;   2. With Intimacy Paradigm </a:t>
                      </a:r>
                      <a:r>
                        <a:rPr lang="en-US" sz="2200" i="1" kern="1200" dirty="0" smtClean="0">
                          <a:solidFill>
                            <a:schemeClr val="dk1"/>
                          </a:solidFill>
                          <a:latin typeface="Century Gothic" panose="020B0502020202020204" pitchFamily="34" charset="0"/>
                          <a:ea typeface="+mn-ea"/>
                          <a:cs typeface="Arial" pitchFamily="34" charset="0"/>
                        </a:rPr>
                        <a:t>(faith in the call);   </a:t>
                      </a:r>
                      <a:r>
                        <a:rPr lang="en-US" sz="2200" i="0" kern="1200" dirty="0" smtClean="0">
                          <a:solidFill>
                            <a:schemeClr val="dk1"/>
                          </a:solidFill>
                          <a:latin typeface="Century Gothic" panose="020B0502020202020204" pitchFamily="34" charset="0"/>
                          <a:ea typeface="+mn-ea"/>
                          <a:cs typeface="Arial" pitchFamily="34" charset="0"/>
                        </a:rPr>
                        <a:t>3. Through Praise &amp; thanks </a:t>
                      </a:r>
                      <a:r>
                        <a:rPr lang="en-US" sz="2200" i="1" kern="1200" dirty="0" smtClean="0">
                          <a:solidFill>
                            <a:schemeClr val="dk1"/>
                          </a:solidFill>
                          <a:latin typeface="Century Gothic" panose="020B0502020202020204" pitchFamily="34" charset="0"/>
                          <a:ea typeface="+mn-ea"/>
                          <a:cs typeface="Arial" pitchFamily="34" charset="0"/>
                        </a:rPr>
                        <a:t>(natural response of faith to the truths:</a:t>
                      </a:r>
                      <a:r>
                        <a:rPr lang="en-US" sz="2200" i="1" kern="1200" baseline="0" dirty="0" smtClean="0">
                          <a:solidFill>
                            <a:schemeClr val="dk1"/>
                          </a:solidFill>
                          <a:latin typeface="Century Gothic" panose="020B0502020202020204" pitchFamily="34" charset="0"/>
                          <a:ea typeface="+mn-ea"/>
                          <a:cs typeface="Arial" pitchFamily="34" charset="0"/>
                        </a:rPr>
                        <a:t> </a:t>
                      </a:r>
                      <a:r>
                        <a:rPr lang="en-US" sz="2200" i="1" kern="1200" baseline="0" dirty="0" err="1" smtClean="0">
                          <a:solidFill>
                            <a:schemeClr val="dk1"/>
                          </a:solidFill>
                          <a:latin typeface="Century Gothic" panose="020B0502020202020204" pitchFamily="34" charset="0"/>
                          <a:ea typeface="+mn-ea"/>
                          <a:cs typeface="Arial" pitchFamily="34" charset="0"/>
                        </a:rPr>
                        <a:t>i</a:t>
                      </a:r>
                      <a:r>
                        <a:rPr lang="en-US" sz="2200" i="1" kern="1200" baseline="0" dirty="0" smtClean="0">
                          <a:solidFill>
                            <a:schemeClr val="dk1"/>
                          </a:solidFill>
                          <a:latin typeface="Century Gothic" panose="020B0502020202020204" pitchFamily="34" charset="0"/>
                          <a:ea typeface="+mn-ea"/>
                          <a:cs typeface="Arial" pitchFamily="34" charset="0"/>
                        </a:rPr>
                        <a:t>. </a:t>
                      </a:r>
                      <a:r>
                        <a:rPr lang="en-US" sz="2200" i="1" kern="1200" dirty="0" smtClean="0">
                          <a:solidFill>
                            <a:schemeClr val="dk1"/>
                          </a:solidFill>
                          <a:latin typeface="Century Gothic" panose="020B0502020202020204" pitchFamily="34" charset="0"/>
                          <a:ea typeface="+mn-ea"/>
                          <a:cs typeface="Arial" pitchFamily="34" charset="0"/>
                        </a:rPr>
                        <a:t>that He is; ii. Who He is; iii. Who He is to me!)</a:t>
                      </a:r>
                      <a:endParaRPr lang="en-ZA" sz="2200" i="1" kern="1200" dirty="0" smtClean="0">
                        <a:solidFill>
                          <a:schemeClr val="dk1"/>
                        </a:solidFill>
                        <a:latin typeface="Century Gothic" panose="020B0502020202020204" pitchFamily="34" charset="0"/>
                        <a:ea typeface="+mn-ea"/>
                        <a:cs typeface="Arial" pitchFamily="34" charset="0"/>
                      </a:endParaRPr>
                    </a:p>
                  </a:txBody>
                  <a:tcPr>
                    <a:lnL w="12700" cmpd="sng">
                      <a:noFill/>
                    </a:lnL>
                    <a:lnR w="12700" cmpd="sng">
                      <a:noFill/>
                    </a:lnR>
                    <a:lnT w="3175" cap="flat" cmpd="sng" algn="ctr">
                      <a:solidFill>
                        <a:schemeClr val="bg1">
                          <a:lumMod val="65000"/>
                        </a:schemeClr>
                      </a:solidFill>
                      <a:prstDash val="solid"/>
                      <a:round/>
                      <a:headEnd type="none" w="med" len="med"/>
                      <a:tailEnd type="none" w="med" len="med"/>
                    </a:lnT>
                    <a:lnB w="3175"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noFill/>
                  </a:tcPr>
                </a:tc>
              </a:tr>
              <a:tr h="371475">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ZA" sz="2200" dirty="0" smtClean="0">
                          <a:latin typeface="Century Gothic" panose="020B0502020202020204" pitchFamily="34" charset="0"/>
                        </a:rPr>
                        <a:t>Fruit</a:t>
                      </a:r>
                      <a:endParaRPr lang="en-ZA" sz="2200" dirty="0">
                        <a:latin typeface="Century Gothic" panose="020B0502020202020204" pitchFamily="34" charset="0"/>
                      </a:endParaRPr>
                    </a:p>
                  </a:txBody>
                  <a:tcPr>
                    <a:lnR w="12700" cmpd="sng">
                      <a:noFill/>
                    </a:lnR>
                    <a:solidFill>
                      <a:schemeClr val="tx2"/>
                    </a:solidFill>
                  </a:tcPr>
                </a:tc>
                <a:tc>
                  <a:txBody>
                    <a:bodyPr/>
                    <a:lstStyle/>
                    <a:p>
                      <a:pPr marL="88900" indent="-88900" algn="l" defTabSz="914400" rtl="0" eaLnBrk="1" latinLnBrk="0" hangingPunct="1">
                        <a:buFont typeface="Arial" pitchFamily="34" charset="0"/>
                        <a:buChar char="•"/>
                      </a:pPr>
                      <a:r>
                        <a:rPr lang="en-ZA" sz="2200" i="0" kern="1200" dirty="0" smtClean="0">
                          <a:solidFill>
                            <a:schemeClr val="dk1"/>
                          </a:solidFill>
                          <a:latin typeface="Century Gothic" panose="020B0502020202020204" pitchFamily="34" charset="0"/>
                          <a:ea typeface="+mn-ea"/>
                          <a:cs typeface="Arial" pitchFamily="34" charset="0"/>
                        </a:rPr>
                        <a:t>Draw</a:t>
                      </a:r>
                      <a:r>
                        <a:rPr lang="en-ZA" sz="2200" i="0" kern="1200" baseline="0" dirty="0" smtClean="0">
                          <a:solidFill>
                            <a:schemeClr val="dk1"/>
                          </a:solidFill>
                          <a:latin typeface="Century Gothic" panose="020B0502020202020204" pitchFamily="34" charset="0"/>
                          <a:ea typeface="+mn-ea"/>
                          <a:cs typeface="Arial" pitchFamily="34" charset="0"/>
                        </a:rPr>
                        <a:t> near to God</a:t>
                      </a:r>
                      <a:r>
                        <a:rPr lang="en-ZA" sz="2200" i="0" kern="1200" dirty="0" smtClean="0">
                          <a:solidFill>
                            <a:schemeClr val="dk1"/>
                          </a:solidFill>
                          <a:latin typeface="Century Gothic" panose="020B0502020202020204" pitchFamily="34" charset="0"/>
                          <a:ea typeface="+mn-ea"/>
                          <a:cs typeface="Arial" pitchFamily="34" charset="0"/>
                        </a:rPr>
                        <a:t>, scatter </a:t>
                      </a:r>
                      <a:r>
                        <a:rPr lang="en-ZA" sz="2200" i="0" kern="1200" baseline="0" dirty="0" smtClean="0">
                          <a:solidFill>
                            <a:schemeClr val="dk1"/>
                          </a:solidFill>
                          <a:latin typeface="Century Gothic" panose="020B0502020202020204" pitchFamily="34" charset="0"/>
                          <a:ea typeface="+mn-ea"/>
                          <a:cs typeface="Arial" pitchFamily="34" charset="0"/>
                        </a:rPr>
                        <a:t>the enemy</a:t>
                      </a:r>
                      <a:endParaRPr lang="en-ZA" sz="2200" i="0" kern="1200" dirty="0" smtClean="0">
                        <a:solidFill>
                          <a:schemeClr val="dk1"/>
                        </a:solidFill>
                        <a:latin typeface="Century Gothic" panose="020B0502020202020204" pitchFamily="34" charset="0"/>
                        <a:ea typeface="+mn-ea"/>
                        <a:cs typeface="Arial" pitchFamily="34" charset="0"/>
                      </a:endParaRPr>
                    </a:p>
                  </a:txBody>
                  <a:tcPr>
                    <a:lnL w="12700" cmpd="sng">
                      <a:noFill/>
                    </a:lnL>
                    <a:lnR w="12700" cmpd="sng">
                      <a:noFill/>
                    </a:lnR>
                    <a:lnT w="3175" cap="flat" cmpd="sng" algn="ctr">
                      <a:solidFill>
                        <a:schemeClr val="bg1">
                          <a:lumMod val="65000"/>
                        </a:schemeClr>
                      </a:solidFill>
                      <a:prstDash val="solid"/>
                      <a:round/>
                      <a:headEnd type="none" w="med" len="med"/>
                      <a:tailEnd type="none" w="med" len="med"/>
                    </a:lnT>
                    <a:lnB w="3175"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noFill/>
                  </a:tcPr>
                </a:tc>
              </a:tr>
            </a:tbl>
          </a:graphicData>
        </a:graphic>
      </p:graphicFrame>
      <p:sp>
        <p:nvSpPr>
          <p:cNvPr id="5" name="TextBox 4"/>
          <p:cNvSpPr txBox="1"/>
          <p:nvPr/>
        </p:nvSpPr>
        <p:spPr>
          <a:xfrm>
            <a:off x="19050" y="104775"/>
            <a:ext cx="962025" cy="923330"/>
          </a:xfrm>
          <a:prstGeom prst="rect">
            <a:avLst/>
          </a:prstGeom>
          <a:noFill/>
        </p:spPr>
        <p:txBody>
          <a:bodyPr wrap="square" rtlCol="0">
            <a:spAutoFit/>
          </a:bodyPr>
          <a:lstStyle/>
          <a:p>
            <a:pPr eaLnBrk="0" fontAlgn="base" hangingPunct="0">
              <a:spcBef>
                <a:spcPct val="0"/>
              </a:spcBef>
              <a:spcAft>
                <a:spcPct val="0"/>
              </a:spcAft>
            </a:pPr>
            <a:r>
              <a:rPr lang="en-ZA" sz="5400" b="1" dirty="0">
                <a:solidFill>
                  <a:schemeClr val="tx2"/>
                </a:solidFill>
                <a:latin typeface="Century Gothic" panose="020B0502020202020204" pitchFamily="34" charset="0"/>
                <a:ea typeface="MS PGothic" pitchFamily="34" charset="-128"/>
                <a:cs typeface="Arial" pitchFamily="34" charset="0"/>
              </a:rPr>
              <a:t>1</a:t>
            </a:r>
          </a:p>
        </p:txBody>
      </p:sp>
    </p:spTree>
    <p:extLst>
      <p:ext uri="{BB962C8B-B14F-4D97-AF65-F5344CB8AC3E}">
        <p14:creationId xmlns:p14="http://schemas.microsoft.com/office/powerpoint/2010/main" val="2200768897"/>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47688" y="71438"/>
            <a:ext cx="8462962" cy="504825"/>
          </a:xfrm>
        </p:spPr>
        <p:txBody>
          <a:bodyPr/>
          <a:lstStyle/>
          <a:p>
            <a:r>
              <a:rPr lang="en-ZA" u="sng" dirty="0" smtClean="0"/>
              <a:t>Confession</a:t>
            </a:r>
            <a:r>
              <a:rPr lang="en-ZA" dirty="0" smtClean="0"/>
              <a:t> </a:t>
            </a:r>
            <a:r>
              <a:rPr lang="en-ZA" dirty="0"/>
              <a:t>is a faith response to what Christ did on the cross about my relationship to sin</a:t>
            </a:r>
          </a:p>
        </p:txBody>
      </p:sp>
      <p:sp>
        <p:nvSpPr>
          <p:cNvPr id="4" name="Slide Number Placeholder 3"/>
          <p:cNvSpPr>
            <a:spLocks noGrp="1"/>
          </p:cNvSpPr>
          <p:nvPr>
            <p:ph type="sldNum" sz="quarter" idx="12"/>
          </p:nvPr>
        </p:nvSpPr>
        <p:spPr>
          <a:xfrm>
            <a:off x="6887022" y="6461578"/>
            <a:ext cx="2133600" cy="365125"/>
          </a:xfrm>
        </p:spPr>
        <p:txBody>
          <a:bodyPr/>
          <a:lstStyle/>
          <a:p>
            <a:pPr>
              <a:defRPr/>
            </a:pPr>
            <a:fld id="{9B69759B-C1D9-417C-9B4A-0F717375400C}" type="slidenum">
              <a:rPr lang="en-ZA" smtClean="0">
                <a:solidFill>
                  <a:prstClr val="black">
                    <a:lumMod val="65000"/>
                    <a:lumOff val="35000"/>
                  </a:prstClr>
                </a:solidFill>
              </a:rPr>
              <a:pPr>
                <a:defRPr/>
              </a:pPr>
              <a:t>8</a:t>
            </a:fld>
            <a:endParaRPr lang="en-ZA">
              <a:solidFill>
                <a:prstClr val="black">
                  <a:lumMod val="65000"/>
                  <a:lumOff val="35000"/>
                </a:prstClr>
              </a:solidFill>
            </a:endParaRPr>
          </a:p>
        </p:txBody>
      </p:sp>
      <p:graphicFrame>
        <p:nvGraphicFramePr>
          <p:cNvPr id="3" name="Table 2"/>
          <p:cNvGraphicFramePr>
            <a:graphicFrameLocks noGrp="1"/>
          </p:cNvGraphicFramePr>
          <p:nvPr>
            <p:extLst>
              <p:ext uri="{D42A27DB-BD31-4B8C-83A1-F6EECF244321}">
                <p14:modId xmlns:p14="http://schemas.microsoft.com/office/powerpoint/2010/main" val="1970094545"/>
              </p:ext>
            </p:extLst>
          </p:nvPr>
        </p:nvGraphicFramePr>
        <p:xfrm>
          <a:off x="155123" y="957580"/>
          <a:ext cx="8839197" cy="5638800"/>
        </p:xfrm>
        <a:graphic>
          <a:graphicData uri="http://schemas.openxmlformats.org/drawingml/2006/table">
            <a:tbl>
              <a:tblPr firstCol="1">
                <a:tableStyleId>{5C22544A-7EE6-4342-B048-85BDC9FD1C3A}</a:tableStyleId>
              </a:tblPr>
              <a:tblGrid>
                <a:gridCol w="2010253"/>
                <a:gridCol w="6828944"/>
              </a:tblGrid>
              <a:tr h="336527">
                <a:tc>
                  <a:txBody>
                    <a:bodyPr/>
                    <a:lstStyle/>
                    <a:p>
                      <a:r>
                        <a:rPr lang="en-ZA" sz="2000" dirty="0" smtClean="0">
                          <a:latin typeface="Century Gothic" panose="020B0502020202020204" pitchFamily="34" charset="0"/>
                        </a:rPr>
                        <a:t>Station </a:t>
                      </a:r>
                      <a:endParaRPr lang="en-ZA" sz="2000" dirty="0">
                        <a:latin typeface="Century Gothic" panose="020B0502020202020204" pitchFamily="34" charset="0"/>
                      </a:endParaRPr>
                    </a:p>
                  </a:txBody>
                  <a:tcPr>
                    <a:lnR w="12700" cmpd="sng">
                      <a:noFill/>
                    </a:lnR>
                    <a:solidFill>
                      <a:schemeClr val="tx2"/>
                    </a:solidFill>
                  </a:tcPr>
                </a:tc>
                <a:tc>
                  <a:txBody>
                    <a:bodyPr/>
                    <a:lstStyle/>
                    <a:p>
                      <a:r>
                        <a:rPr lang="en-ZA" sz="2000" dirty="0" smtClean="0">
                          <a:latin typeface="Century Gothic" panose="020B0502020202020204" pitchFamily="34" charset="0"/>
                        </a:rPr>
                        <a:t>2 – Confession</a:t>
                      </a:r>
                      <a:endParaRPr lang="en-ZA" sz="2000" dirty="0">
                        <a:latin typeface="Century Gothic" panose="020B0502020202020204" pitchFamily="34" charset="0"/>
                      </a:endParaRPr>
                    </a:p>
                  </a:txBody>
                  <a:tcPr>
                    <a:lnL w="12700" cmpd="sng">
                      <a:noFill/>
                    </a:lnL>
                    <a:lnR w="12700" cmpd="sng">
                      <a:noFill/>
                    </a:lnR>
                    <a:lnT w="3175" cap="flat" cmpd="sng" algn="ctr">
                      <a:solidFill>
                        <a:schemeClr val="bg1">
                          <a:lumMod val="65000"/>
                        </a:schemeClr>
                      </a:solidFill>
                      <a:prstDash val="solid"/>
                      <a:round/>
                      <a:headEnd type="none" w="med" len="med"/>
                      <a:tailEnd type="none" w="med" len="med"/>
                    </a:lnT>
                    <a:lnB w="3175"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noFill/>
                  </a:tcPr>
                </a:tc>
              </a:tr>
              <a:tr h="1232807">
                <a:tc>
                  <a:txBody>
                    <a:bodyPr/>
                    <a:lstStyle/>
                    <a:p>
                      <a:r>
                        <a:rPr lang="en-US" sz="2000" b="1" i="0" u="none" strike="noStrike" dirty="0" smtClean="0">
                          <a:effectLst/>
                          <a:latin typeface="Century Gothic" panose="020B0502020202020204" pitchFamily="34" charset="0"/>
                          <a:cs typeface="Arial" pitchFamily="34" charset="0"/>
                        </a:rPr>
                        <a:t>Biblical truth</a:t>
                      </a:r>
                      <a:endParaRPr lang="en-ZA" sz="2000" dirty="0">
                        <a:latin typeface="Century Gothic" panose="020B0502020202020204" pitchFamily="34" charset="0"/>
                      </a:endParaRPr>
                    </a:p>
                  </a:txBody>
                  <a:tcPr>
                    <a:lnR w="12700" cmpd="sng">
                      <a:noFill/>
                    </a:lnR>
                    <a:solidFill>
                      <a:schemeClr val="tx2"/>
                    </a:solidFill>
                  </a:tcPr>
                </a:tc>
                <a:tc>
                  <a:txBody>
                    <a:bodyPr/>
                    <a:lstStyle/>
                    <a:p>
                      <a:pPr marL="180975" indent="-180975" algn="l" defTabSz="914400" rtl="0" eaLnBrk="1" latinLnBrk="0" hangingPunct="1">
                        <a:buFont typeface="Arial" pitchFamily="34" charset="0"/>
                        <a:buChar char="•"/>
                        <a:tabLst>
                          <a:tab pos="180975" algn="l"/>
                        </a:tabLst>
                      </a:pPr>
                      <a:r>
                        <a:rPr lang="en-US" sz="2000" b="1" kern="1200" dirty="0" smtClean="0">
                          <a:solidFill>
                            <a:schemeClr val="dk1"/>
                          </a:solidFill>
                          <a:latin typeface="Century Gothic" panose="020B0502020202020204" pitchFamily="34" charset="0"/>
                          <a:ea typeface="+mn-ea"/>
                          <a:cs typeface="Arial" pitchFamily="34" charset="0"/>
                        </a:rPr>
                        <a:t>I </a:t>
                      </a:r>
                      <a:r>
                        <a:rPr lang="en-US" sz="2000" b="1" i="1" u="sng" kern="1200" dirty="0" smtClean="0">
                          <a:solidFill>
                            <a:schemeClr val="dk1"/>
                          </a:solidFill>
                          <a:latin typeface="Century Gothic" panose="020B0502020202020204" pitchFamily="34" charset="0"/>
                          <a:ea typeface="+mn-ea"/>
                          <a:cs typeface="Arial" pitchFamily="34" charset="0"/>
                        </a:rPr>
                        <a:t>can </a:t>
                      </a:r>
                      <a:r>
                        <a:rPr lang="en-US" sz="2000" b="1" kern="1200" dirty="0" smtClean="0">
                          <a:solidFill>
                            <a:schemeClr val="dk1"/>
                          </a:solidFill>
                          <a:latin typeface="Century Gothic" panose="020B0502020202020204" pitchFamily="34" charset="0"/>
                          <a:ea typeface="+mn-ea"/>
                          <a:cs typeface="Arial" pitchFamily="34" charset="0"/>
                        </a:rPr>
                        <a:t>draw near </a:t>
                      </a:r>
                      <a:r>
                        <a:rPr lang="en-US" sz="2000" b="1" u="sng" kern="1200" dirty="0" smtClean="0">
                          <a:solidFill>
                            <a:schemeClr val="dk1"/>
                          </a:solidFill>
                          <a:latin typeface="Century Gothic" panose="020B0502020202020204" pitchFamily="34" charset="0"/>
                          <a:ea typeface="+mn-ea"/>
                          <a:cs typeface="Arial" pitchFamily="34" charset="0"/>
                        </a:rPr>
                        <a:t>as a son</a:t>
                      </a:r>
                    </a:p>
                    <a:p>
                      <a:pPr marL="168275" lvl="1" indent="0" algn="l" defTabSz="914400" rtl="0" eaLnBrk="1" latinLnBrk="0" hangingPunct="1">
                        <a:buFont typeface="+mj-lt"/>
                        <a:buNone/>
                      </a:pPr>
                      <a:r>
                        <a:rPr lang="en-US" sz="2000" i="0" kern="1200" dirty="0" smtClean="0">
                          <a:solidFill>
                            <a:schemeClr val="dk1"/>
                          </a:solidFill>
                          <a:latin typeface="Century Gothic" panose="020B0502020202020204" pitchFamily="34" charset="0"/>
                          <a:ea typeface="+mn-ea"/>
                          <a:cs typeface="Arial" pitchFamily="34" charset="0"/>
                        </a:rPr>
                        <a:t>1. I have been forgiven;   2.</a:t>
                      </a:r>
                      <a:r>
                        <a:rPr lang="en-US" sz="2000" i="0" kern="1200" baseline="0" dirty="0" smtClean="0">
                          <a:solidFill>
                            <a:schemeClr val="dk1"/>
                          </a:solidFill>
                          <a:latin typeface="Century Gothic" panose="020B0502020202020204" pitchFamily="34" charset="0"/>
                          <a:ea typeface="+mn-ea"/>
                          <a:cs typeface="Arial" pitchFamily="34" charset="0"/>
                        </a:rPr>
                        <a:t> …</a:t>
                      </a:r>
                      <a:r>
                        <a:rPr lang="en-US" sz="2000" i="0" kern="1200" dirty="0" smtClean="0">
                          <a:solidFill>
                            <a:schemeClr val="dk1"/>
                          </a:solidFill>
                          <a:latin typeface="Century Gothic" panose="020B0502020202020204" pitchFamily="34" charset="0"/>
                          <a:ea typeface="+mn-ea"/>
                          <a:cs typeface="Arial" pitchFamily="34" charset="0"/>
                        </a:rPr>
                        <a:t>&amp; made “the righteousness of God”; 3. … &amp; a ‘remade’ with the nature of a son of God, truly holy</a:t>
                      </a:r>
                      <a:r>
                        <a:rPr lang="en-US" sz="2000" i="0" kern="1200" baseline="0" dirty="0" smtClean="0">
                          <a:solidFill>
                            <a:schemeClr val="dk1"/>
                          </a:solidFill>
                          <a:latin typeface="Century Gothic" panose="020B0502020202020204" pitchFamily="34" charset="0"/>
                          <a:ea typeface="+mn-ea"/>
                          <a:cs typeface="Arial" pitchFamily="34" charset="0"/>
                        </a:rPr>
                        <a:t> </a:t>
                      </a:r>
                      <a:r>
                        <a:rPr lang="en-US" sz="2000" i="0" kern="1200" dirty="0" smtClean="0">
                          <a:solidFill>
                            <a:schemeClr val="dk1"/>
                          </a:solidFill>
                          <a:latin typeface="Century Gothic" panose="020B0502020202020204" pitchFamily="34" charset="0"/>
                          <a:ea typeface="+mn-ea"/>
                          <a:cs typeface="Arial" pitchFamily="34" charset="0"/>
                        </a:rPr>
                        <a:t>&amp; righteous ; 4. hence I </a:t>
                      </a:r>
                      <a:r>
                        <a:rPr lang="en-US" sz="2000" i="0" kern="1200" baseline="0" dirty="0" smtClean="0">
                          <a:solidFill>
                            <a:schemeClr val="dk1"/>
                          </a:solidFill>
                          <a:latin typeface="Century Gothic" panose="020B0502020202020204" pitchFamily="34" charset="0"/>
                          <a:ea typeface="+mn-ea"/>
                          <a:cs typeface="Arial" pitchFamily="34" charset="0"/>
                        </a:rPr>
                        <a:t>don’t respond to sin, I respond to God</a:t>
                      </a:r>
                      <a:br>
                        <a:rPr lang="en-US" sz="2000" i="0" kern="1200" baseline="0" dirty="0" smtClean="0">
                          <a:solidFill>
                            <a:schemeClr val="dk1"/>
                          </a:solidFill>
                          <a:latin typeface="Century Gothic" panose="020B0502020202020204" pitchFamily="34" charset="0"/>
                          <a:ea typeface="+mn-ea"/>
                          <a:cs typeface="Arial" pitchFamily="34" charset="0"/>
                        </a:rPr>
                      </a:br>
                      <a:r>
                        <a:rPr lang="en-US" sz="2000" b="0" kern="1200" dirty="0" smtClean="0">
                          <a:solidFill>
                            <a:schemeClr val="bg1">
                              <a:lumMod val="50000"/>
                            </a:schemeClr>
                          </a:solidFill>
                          <a:latin typeface="Century Gothic" panose="020B0502020202020204" pitchFamily="34" charset="0"/>
                          <a:ea typeface="+mn-ea"/>
                          <a:cs typeface="Arial" pitchFamily="34" charset="0"/>
                        </a:rPr>
                        <a:t>(Rom </a:t>
                      </a:r>
                      <a:r>
                        <a:rPr lang="en-US" sz="2000" b="0" kern="1200" dirty="0" err="1" smtClean="0">
                          <a:solidFill>
                            <a:schemeClr val="bg1">
                              <a:lumMod val="50000"/>
                            </a:schemeClr>
                          </a:solidFill>
                          <a:latin typeface="Century Gothic" panose="020B0502020202020204" pitchFamily="34" charset="0"/>
                          <a:ea typeface="+mn-ea"/>
                          <a:cs typeface="Arial" pitchFamily="34" charset="0"/>
                        </a:rPr>
                        <a:t>Ch</a:t>
                      </a:r>
                      <a:r>
                        <a:rPr lang="en-US" sz="2000" b="0" kern="1200" dirty="0" smtClean="0">
                          <a:solidFill>
                            <a:schemeClr val="bg1">
                              <a:lumMod val="50000"/>
                            </a:schemeClr>
                          </a:solidFill>
                          <a:latin typeface="Century Gothic" panose="020B0502020202020204" pitchFamily="34" charset="0"/>
                          <a:ea typeface="+mn-ea"/>
                          <a:cs typeface="Arial" pitchFamily="34" charset="0"/>
                        </a:rPr>
                        <a:t> 5-8; 2 Cor 5:17-21; </a:t>
                      </a:r>
                      <a:r>
                        <a:rPr lang="en-US" sz="2000" b="0" kern="1200" dirty="0" err="1" smtClean="0">
                          <a:solidFill>
                            <a:schemeClr val="bg1">
                              <a:lumMod val="50000"/>
                            </a:schemeClr>
                          </a:solidFill>
                          <a:latin typeface="Century Gothic" panose="020B0502020202020204" pitchFamily="34" charset="0"/>
                          <a:ea typeface="+mn-ea"/>
                          <a:cs typeface="Arial" pitchFamily="34" charset="0"/>
                        </a:rPr>
                        <a:t>Eph</a:t>
                      </a:r>
                      <a:r>
                        <a:rPr lang="en-US" sz="2000" b="0" kern="1200" dirty="0" smtClean="0">
                          <a:solidFill>
                            <a:schemeClr val="bg1">
                              <a:lumMod val="50000"/>
                            </a:schemeClr>
                          </a:solidFill>
                          <a:latin typeface="Century Gothic" panose="020B0502020202020204" pitchFamily="34" charset="0"/>
                          <a:ea typeface="+mn-ea"/>
                          <a:cs typeface="Arial" pitchFamily="34" charset="0"/>
                        </a:rPr>
                        <a:t> 4:24)</a:t>
                      </a:r>
                    </a:p>
                  </a:txBody>
                  <a:tcPr>
                    <a:lnL w="12700" cmpd="sng">
                      <a:noFill/>
                    </a:lnL>
                    <a:lnR w="12700" cmpd="sng">
                      <a:noFill/>
                    </a:lnR>
                    <a:lnT w="3175" cap="flat" cmpd="sng" algn="ctr">
                      <a:solidFill>
                        <a:schemeClr val="bg1">
                          <a:lumMod val="65000"/>
                        </a:schemeClr>
                      </a:solidFill>
                      <a:prstDash val="solid"/>
                      <a:round/>
                      <a:headEnd type="none" w="med" len="med"/>
                      <a:tailEnd type="none" w="med" len="med"/>
                    </a:lnT>
                    <a:lnB w="3175"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noFill/>
                  </a:tcPr>
                </a:tc>
              </a:tr>
              <a:tr h="1275601">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ZA" sz="2000" b="1" i="0" u="none" strike="noStrike" dirty="0" smtClean="0">
                          <a:effectLst/>
                          <a:latin typeface="Century Gothic" panose="020B0502020202020204" pitchFamily="34" charset="0"/>
                          <a:cs typeface="Arial" pitchFamily="34" charset="0"/>
                        </a:rPr>
                        <a:t>O</a:t>
                      </a:r>
                      <a:r>
                        <a:rPr lang="en-ZA" sz="2000" b="1" i="0" u="none" strike="noStrike" baseline="0" dirty="0" smtClean="0">
                          <a:effectLst/>
                          <a:latin typeface="Century Gothic" panose="020B0502020202020204" pitchFamily="34" charset="0"/>
                          <a:cs typeface="Arial" pitchFamily="34" charset="0"/>
                        </a:rPr>
                        <a:t>bstacles </a:t>
                      </a:r>
                      <a:r>
                        <a:rPr lang="en-ZA" sz="2000" b="0" i="1" u="none" strike="noStrike" baseline="0" dirty="0" smtClean="0">
                          <a:effectLst/>
                          <a:latin typeface="Century Gothic" panose="020B0502020202020204" pitchFamily="34" charset="0"/>
                          <a:cs typeface="Arial" pitchFamily="34" charset="0"/>
                        </a:rPr>
                        <a:t>(untruth/ ignorance / unbelief)</a:t>
                      </a:r>
                      <a:endParaRPr lang="en-ZA" sz="2000" dirty="0">
                        <a:latin typeface="Century Gothic" panose="020B0502020202020204" pitchFamily="34" charset="0"/>
                      </a:endParaRPr>
                    </a:p>
                  </a:txBody>
                  <a:tcPr>
                    <a:lnR w="12700" cmpd="sng">
                      <a:noFill/>
                    </a:lnR>
                    <a:solidFill>
                      <a:schemeClr val="tx2"/>
                    </a:solidFill>
                  </a:tcPr>
                </a:tc>
                <a:tc>
                  <a:txBody>
                    <a:bodyPr/>
                    <a:lstStyle/>
                    <a:p>
                      <a:pPr marL="180975" indent="-180975" algn="l" defTabSz="914400" rtl="0" eaLnBrk="1" latinLnBrk="0" hangingPunct="1">
                        <a:buFont typeface="Arial" pitchFamily="34" charset="0"/>
                        <a:buChar char="•"/>
                      </a:pPr>
                      <a:r>
                        <a:rPr lang="en-US" sz="2000" kern="1200" dirty="0" smtClean="0">
                          <a:solidFill>
                            <a:schemeClr val="dk1"/>
                          </a:solidFill>
                          <a:latin typeface="Century Gothic" panose="020B0502020202020204" pitchFamily="34" charset="0"/>
                          <a:ea typeface="+mn-ea"/>
                          <a:cs typeface="Arial" pitchFamily="34" charset="0"/>
                        </a:rPr>
                        <a:t>Believe I am a sinner </a:t>
                      </a:r>
                      <a:r>
                        <a:rPr lang="en-US" sz="2000" kern="1200" dirty="0" smtClean="0">
                          <a:solidFill>
                            <a:schemeClr val="dk1"/>
                          </a:solidFill>
                          <a:latin typeface="Century Gothic" panose="020B0502020202020204" pitchFamily="34" charset="0"/>
                          <a:ea typeface="+mn-ea"/>
                          <a:cs typeface="Arial" pitchFamily="34" charset="0"/>
                          <a:sym typeface="Wingdings" panose="05000000000000000000" pitchFamily="2" charset="2"/>
                        </a:rPr>
                        <a:t> </a:t>
                      </a:r>
                      <a:r>
                        <a:rPr lang="en-US" sz="2000" kern="1200" dirty="0" smtClean="0">
                          <a:solidFill>
                            <a:schemeClr val="dk1"/>
                          </a:solidFill>
                          <a:latin typeface="Century Gothic" panose="020B0502020202020204" pitchFamily="34" charset="0"/>
                          <a:ea typeface="+mn-ea"/>
                          <a:cs typeface="Arial" pitchFamily="34" charset="0"/>
                        </a:rPr>
                        <a:t>act like a sinner/ cling to sin </a:t>
                      </a:r>
                      <a:r>
                        <a:rPr lang="en-US" sz="2000" kern="1200" dirty="0" smtClean="0">
                          <a:solidFill>
                            <a:schemeClr val="dk1"/>
                          </a:solidFill>
                          <a:latin typeface="Century Gothic" panose="020B0502020202020204" pitchFamily="34" charset="0"/>
                          <a:ea typeface="+mn-ea"/>
                          <a:cs typeface="Arial" pitchFamily="34" charset="0"/>
                          <a:sym typeface="Wingdings" panose="05000000000000000000" pitchFamily="2" charset="2"/>
                        </a:rPr>
                        <a:t> heart condemns  </a:t>
                      </a:r>
                      <a:r>
                        <a:rPr lang="en-US" sz="2000" kern="1200" dirty="0" smtClean="0">
                          <a:solidFill>
                            <a:schemeClr val="dk1"/>
                          </a:solidFill>
                          <a:latin typeface="Century Gothic" panose="020B0502020202020204" pitchFamily="34" charset="0"/>
                          <a:ea typeface="+mn-ea"/>
                          <a:cs typeface="Arial" pitchFamily="34" charset="0"/>
                        </a:rPr>
                        <a:t>ashamed</a:t>
                      </a:r>
                      <a:r>
                        <a:rPr lang="en-US" sz="2000" kern="1200" baseline="0" dirty="0" smtClean="0">
                          <a:solidFill>
                            <a:schemeClr val="dk1"/>
                          </a:solidFill>
                          <a:latin typeface="Century Gothic" panose="020B0502020202020204" pitchFamily="34" charset="0"/>
                          <a:ea typeface="+mn-ea"/>
                          <a:cs typeface="Arial" pitchFamily="34" charset="0"/>
                        </a:rPr>
                        <a:t> to </a:t>
                      </a:r>
                      <a:r>
                        <a:rPr lang="en-US" sz="2000" kern="1200" dirty="0" smtClean="0">
                          <a:solidFill>
                            <a:schemeClr val="dk1"/>
                          </a:solidFill>
                          <a:latin typeface="Century Gothic" panose="020B0502020202020204" pitchFamily="34" charset="0"/>
                          <a:ea typeface="+mn-ea"/>
                          <a:cs typeface="Arial" pitchFamily="34" charset="0"/>
                        </a:rPr>
                        <a:t>come </a:t>
                      </a:r>
                    </a:p>
                    <a:p>
                      <a:pPr marL="180975" indent="-180975" algn="l" defTabSz="914400" rtl="0" eaLnBrk="1" latinLnBrk="0" hangingPunct="1">
                        <a:buFont typeface="Arial" pitchFamily="34" charset="0"/>
                        <a:buChar char="•"/>
                      </a:pPr>
                      <a:r>
                        <a:rPr lang="en-US" sz="2000" kern="1200" dirty="0" smtClean="0">
                          <a:solidFill>
                            <a:schemeClr val="dk1"/>
                          </a:solidFill>
                          <a:latin typeface="Century Gothic" panose="020B0502020202020204" pitchFamily="34" charset="0"/>
                          <a:ea typeface="+mn-ea"/>
                          <a:cs typeface="Arial" pitchFamily="34" charset="0"/>
                        </a:rPr>
                        <a:t>Don’t forgive </a:t>
                      </a:r>
                      <a:r>
                        <a:rPr lang="en-US" sz="2000" kern="1200" dirty="0" smtClean="0">
                          <a:solidFill>
                            <a:schemeClr val="dk1"/>
                          </a:solidFill>
                          <a:latin typeface="Century Gothic" panose="020B0502020202020204" pitchFamily="34" charset="0"/>
                          <a:ea typeface="+mn-ea"/>
                          <a:cs typeface="Arial" pitchFamily="34" charset="0"/>
                          <a:sym typeface="Wingdings" panose="05000000000000000000" pitchFamily="2" charset="2"/>
                        </a:rPr>
                        <a:t> not forgiven</a:t>
                      </a:r>
                    </a:p>
                    <a:p>
                      <a:pPr marL="168275" marR="0" lvl="1" indent="0" algn="l" defTabSz="914400" rtl="0" eaLnBrk="1" fontAlgn="auto" latinLnBrk="0" hangingPunct="1">
                        <a:lnSpc>
                          <a:spcPct val="100000"/>
                        </a:lnSpc>
                        <a:spcBef>
                          <a:spcPts val="0"/>
                        </a:spcBef>
                        <a:spcAft>
                          <a:spcPts val="0"/>
                        </a:spcAft>
                        <a:buClrTx/>
                        <a:buSzTx/>
                        <a:buFont typeface="+mj-lt"/>
                        <a:buNone/>
                        <a:tabLst/>
                        <a:defRPr/>
                      </a:pPr>
                      <a:r>
                        <a:rPr lang="en-US" sz="2000" b="0" kern="1200" dirty="0" smtClean="0">
                          <a:solidFill>
                            <a:schemeClr val="bg1">
                              <a:lumMod val="50000"/>
                            </a:schemeClr>
                          </a:solidFill>
                          <a:latin typeface="Century Gothic" panose="020B0502020202020204" pitchFamily="34" charset="0"/>
                          <a:ea typeface="+mn-ea"/>
                          <a:cs typeface="Arial" pitchFamily="34" charset="0"/>
                        </a:rPr>
                        <a:t>(1Jn 3:19-24; Mt 6: 14-15)</a:t>
                      </a:r>
                    </a:p>
                  </a:txBody>
                  <a:tcPr>
                    <a:lnL w="12700" cmpd="sng">
                      <a:noFill/>
                    </a:lnL>
                    <a:lnR w="12700" cmpd="sng">
                      <a:noFill/>
                    </a:lnR>
                    <a:lnT w="3175" cap="flat" cmpd="sng" algn="ctr">
                      <a:solidFill>
                        <a:schemeClr val="bg1">
                          <a:lumMod val="65000"/>
                        </a:schemeClr>
                      </a:solidFill>
                      <a:prstDash val="solid"/>
                      <a:round/>
                      <a:headEnd type="none" w="med" len="med"/>
                      <a:tailEnd type="none" w="med" len="med"/>
                    </a:lnT>
                    <a:lnB w="3175"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noFill/>
                  </a:tcPr>
                </a:tc>
              </a:tr>
              <a:tr h="1203414">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2000" b="1" i="0" u="none" strike="noStrike" dirty="0" smtClean="0">
                          <a:solidFill>
                            <a:srgbClr val="FFFFFF"/>
                          </a:solidFill>
                          <a:effectLst/>
                          <a:latin typeface="Century Gothic" panose="020B0502020202020204" pitchFamily="34" charset="0"/>
                          <a:cs typeface="Arial" pitchFamily="34" charset="0"/>
                        </a:rPr>
                        <a:t>Faith step</a:t>
                      </a:r>
                      <a:br>
                        <a:rPr lang="en-US" sz="2000" b="1" i="0" u="none" strike="noStrike" dirty="0" smtClean="0">
                          <a:solidFill>
                            <a:srgbClr val="FFFFFF"/>
                          </a:solidFill>
                          <a:effectLst/>
                          <a:latin typeface="Century Gothic" panose="020B0502020202020204" pitchFamily="34" charset="0"/>
                          <a:cs typeface="Arial" pitchFamily="34" charset="0"/>
                        </a:rPr>
                      </a:br>
                      <a:r>
                        <a:rPr lang="en-US" sz="2000" b="0" i="1" u="none" strike="noStrike" dirty="0" smtClean="0">
                          <a:effectLst/>
                          <a:latin typeface="Century Gothic" panose="020B0502020202020204" pitchFamily="34" charset="0"/>
                          <a:cs typeface="Arial" pitchFamily="34" charset="0"/>
                        </a:rPr>
                        <a:t>(spirit agreeing with God)</a:t>
                      </a:r>
                      <a:endParaRPr lang="en-ZA" sz="2000" dirty="0">
                        <a:latin typeface="Century Gothic" panose="020B0502020202020204" pitchFamily="34" charset="0"/>
                      </a:endParaRPr>
                    </a:p>
                  </a:txBody>
                  <a:tcPr>
                    <a:lnR w="12700" cmpd="sng">
                      <a:noFill/>
                    </a:lnR>
                    <a:solidFill>
                      <a:schemeClr val="tx2"/>
                    </a:solidFill>
                  </a:tcPr>
                </a:tc>
                <a:tc>
                  <a:txBody>
                    <a:bodyPr/>
                    <a:lstStyle/>
                    <a:p>
                      <a:pPr marL="180975" indent="-180975" algn="l" defTabSz="914400" rtl="0" eaLnBrk="1" latinLnBrk="0" hangingPunct="1">
                        <a:buFont typeface="Arial" pitchFamily="34" charset="0"/>
                        <a:buChar char="•"/>
                        <a:tabLst/>
                      </a:pPr>
                      <a:r>
                        <a:rPr lang="en-US" sz="2000" b="1" kern="1200" dirty="0" smtClean="0">
                          <a:solidFill>
                            <a:schemeClr val="dk1"/>
                          </a:solidFill>
                          <a:latin typeface="Century Gothic" panose="020B0502020202020204" pitchFamily="34" charset="0"/>
                          <a:ea typeface="+mn-ea"/>
                          <a:cs typeface="Arial" pitchFamily="34" charset="0"/>
                        </a:rPr>
                        <a:t>Forgive, be cleansed &amp; come boldly</a:t>
                      </a:r>
                    </a:p>
                    <a:p>
                      <a:pPr marL="169862" lvl="1" indent="0" algn="l" defTabSz="914400" rtl="0" eaLnBrk="1" latinLnBrk="0" hangingPunct="1">
                        <a:buFont typeface="Wingdings" panose="05000000000000000000" pitchFamily="2" charset="2"/>
                        <a:buNone/>
                      </a:pPr>
                      <a:r>
                        <a:rPr lang="en-US" sz="2000" i="0" kern="1200" dirty="0" smtClean="0">
                          <a:solidFill>
                            <a:schemeClr val="dk1"/>
                          </a:solidFill>
                          <a:latin typeface="Century Gothic" panose="020B0502020202020204" pitchFamily="34" charset="0"/>
                          <a:ea typeface="+mn-ea"/>
                          <a:cs typeface="Arial" pitchFamily="34" charset="0"/>
                        </a:rPr>
                        <a:t>1. Confess;</a:t>
                      </a:r>
                      <a:r>
                        <a:rPr lang="en-US" sz="2000" i="0" kern="1200" baseline="0" dirty="0" smtClean="0">
                          <a:solidFill>
                            <a:schemeClr val="dk1"/>
                          </a:solidFill>
                          <a:latin typeface="Century Gothic" panose="020B0502020202020204" pitchFamily="34" charset="0"/>
                          <a:ea typeface="+mn-ea"/>
                          <a:cs typeface="Arial" pitchFamily="34" charset="0"/>
                        </a:rPr>
                        <a:t>  </a:t>
                      </a:r>
                      <a:r>
                        <a:rPr lang="en-US" sz="2000" i="0" kern="1200" dirty="0" smtClean="0">
                          <a:solidFill>
                            <a:schemeClr val="dk1"/>
                          </a:solidFill>
                          <a:latin typeface="Century Gothic" panose="020B0502020202020204" pitchFamily="34" charset="0"/>
                          <a:ea typeface="+mn-ea"/>
                          <a:cs typeface="Arial" pitchFamily="34" charset="0"/>
                        </a:rPr>
                        <a:t>2. Repent - sin is death</a:t>
                      </a:r>
                      <a:r>
                        <a:rPr lang="en-US" sz="2000" i="0" kern="1200" baseline="0" dirty="0" smtClean="0">
                          <a:solidFill>
                            <a:schemeClr val="dk1"/>
                          </a:solidFill>
                          <a:latin typeface="Century Gothic" panose="020B0502020202020204" pitchFamily="34" charset="0"/>
                          <a:ea typeface="+mn-ea"/>
                          <a:cs typeface="Arial" pitchFamily="34" charset="0"/>
                        </a:rPr>
                        <a:t> God’s ways are life</a:t>
                      </a:r>
                      <a:r>
                        <a:rPr lang="en-US" sz="2000" i="0" kern="1200" dirty="0" smtClean="0">
                          <a:solidFill>
                            <a:schemeClr val="dk1"/>
                          </a:solidFill>
                          <a:latin typeface="Century Gothic" panose="020B0502020202020204" pitchFamily="34" charset="0"/>
                          <a:ea typeface="+mn-ea"/>
                          <a:cs typeface="Arial" pitchFamily="34" charset="0"/>
                        </a:rPr>
                        <a:t>; I am dead to sin;  3. Forgive;</a:t>
                      </a:r>
                      <a:r>
                        <a:rPr lang="en-US" sz="2000" i="0" kern="1200" baseline="0" dirty="0" smtClean="0">
                          <a:solidFill>
                            <a:schemeClr val="dk1"/>
                          </a:solidFill>
                          <a:latin typeface="Century Gothic" panose="020B0502020202020204" pitchFamily="34" charset="0"/>
                          <a:ea typeface="+mn-ea"/>
                          <a:cs typeface="Arial" pitchFamily="34" charset="0"/>
                        </a:rPr>
                        <a:t>  4. </a:t>
                      </a:r>
                      <a:r>
                        <a:rPr lang="en-US" sz="2000" i="0" kern="1200" dirty="0" smtClean="0">
                          <a:solidFill>
                            <a:schemeClr val="dk1"/>
                          </a:solidFill>
                          <a:latin typeface="Century Gothic" panose="020B0502020202020204" pitchFamily="34" charset="0"/>
                          <a:ea typeface="+mn-ea"/>
                          <a:cs typeface="Arial" pitchFamily="34" charset="0"/>
                        </a:rPr>
                        <a:t>Accept forgiveness;  5. Draw near</a:t>
                      </a:r>
                    </a:p>
                  </a:txBody>
                  <a:tcPr>
                    <a:lnL w="12700" cmpd="sng">
                      <a:noFill/>
                    </a:lnL>
                    <a:lnR w="12700" cmpd="sng">
                      <a:noFill/>
                    </a:lnR>
                    <a:lnT w="3175" cap="flat" cmpd="sng" algn="ctr">
                      <a:solidFill>
                        <a:schemeClr val="bg1">
                          <a:lumMod val="65000"/>
                        </a:schemeClr>
                      </a:solidFill>
                      <a:prstDash val="solid"/>
                      <a:round/>
                      <a:headEnd type="none" w="med" len="med"/>
                      <a:tailEnd type="none" w="med" len="med"/>
                    </a:lnT>
                    <a:lnB w="3175"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noFill/>
                  </a:tcPr>
                </a:tc>
              </a:tr>
              <a:tr h="41021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ZA" sz="2000" dirty="0" smtClean="0">
                          <a:latin typeface="Century Gothic" panose="020B0502020202020204" pitchFamily="34" charset="0"/>
                        </a:rPr>
                        <a:t>Fruit</a:t>
                      </a:r>
                      <a:endParaRPr lang="en-ZA" sz="2000" dirty="0">
                        <a:latin typeface="Century Gothic" panose="020B0502020202020204" pitchFamily="34" charset="0"/>
                      </a:endParaRPr>
                    </a:p>
                  </a:txBody>
                  <a:tcPr>
                    <a:lnR w="12700" cmpd="sng">
                      <a:noFill/>
                    </a:lnR>
                    <a:solidFill>
                      <a:schemeClr val="tx2"/>
                    </a:solidFill>
                  </a:tcPr>
                </a:tc>
                <a:tc>
                  <a:txBody>
                    <a:bodyPr/>
                    <a:lstStyle/>
                    <a:p>
                      <a:pPr marL="85725" marR="0" lvl="1" indent="-85725"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ZA" sz="2000" i="0" kern="1200" dirty="0" smtClean="0">
                          <a:solidFill>
                            <a:schemeClr val="dk1"/>
                          </a:solidFill>
                          <a:latin typeface="Century Gothic" panose="020B0502020202020204" pitchFamily="34" charset="0"/>
                          <a:ea typeface="+mn-ea"/>
                          <a:cs typeface="Arial" pitchFamily="34" charset="0"/>
                        </a:rPr>
                        <a:t>Love righteous</a:t>
                      </a:r>
                      <a:r>
                        <a:rPr lang="en-ZA" sz="2000" i="0" kern="1200" baseline="0" dirty="0" smtClean="0">
                          <a:solidFill>
                            <a:schemeClr val="dk1"/>
                          </a:solidFill>
                          <a:latin typeface="Century Gothic" panose="020B0502020202020204" pitchFamily="34" charset="0"/>
                          <a:ea typeface="+mn-ea"/>
                          <a:cs typeface="Arial" pitchFamily="34" charset="0"/>
                        </a:rPr>
                        <a:t> </a:t>
                      </a:r>
                      <a:r>
                        <a:rPr lang="en-ZA" sz="2000" i="0" kern="1200" dirty="0" smtClean="0">
                          <a:solidFill>
                            <a:schemeClr val="dk1"/>
                          </a:solidFill>
                          <a:latin typeface="Century Gothic" panose="020B0502020202020204" pitchFamily="34" charset="0"/>
                          <a:ea typeface="+mn-ea"/>
                          <a:cs typeface="Arial" pitchFamily="34" charset="0"/>
                        </a:rPr>
                        <a:t>living,</a:t>
                      </a:r>
                      <a:r>
                        <a:rPr lang="en-ZA" sz="2000" i="0" kern="1200" baseline="0" dirty="0" smtClean="0">
                          <a:solidFill>
                            <a:schemeClr val="dk1"/>
                          </a:solidFill>
                          <a:latin typeface="Century Gothic" panose="020B0502020202020204" pitchFamily="34" charset="0"/>
                          <a:ea typeface="+mn-ea"/>
                          <a:cs typeface="Arial" pitchFamily="34" charset="0"/>
                        </a:rPr>
                        <a:t> </a:t>
                      </a:r>
                      <a:r>
                        <a:rPr lang="en-ZA" sz="2000" i="0" kern="1200" dirty="0" smtClean="0">
                          <a:solidFill>
                            <a:schemeClr val="dk1"/>
                          </a:solidFill>
                          <a:latin typeface="Century Gothic" panose="020B0502020202020204" pitchFamily="34" charset="0"/>
                          <a:ea typeface="+mn-ea"/>
                          <a:cs typeface="Arial" pitchFamily="34" charset="0"/>
                        </a:rPr>
                        <a:t>power to resist sin, clean conscience, freedom to draw</a:t>
                      </a:r>
                      <a:r>
                        <a:rPr lang="en-ZA" sz="2000" i="0" kern="1200" baseline="0" dirty="0" smtClean="0">
                          <a:solidFill>
                            <a:schemeClr val="dk1"/>
                          </a:solidFill>
                          <a:latin typeface="Century Gothic" panose="020B0502020202020204" pitchFamily="34" charset="0"/>
                          <a:ea typeface="+mn-ea"/>
                          <a:cs typeface="Arial" pitchFamily="34" charset="0"/>
                        </a:rPr>
                        <a:t> near to God</a:t>
                      </a:r>
                      <a:endParaRPr lang="en-ZA" sz="2000" i="0" kern="1200" dirty="0" smtClean="0">
                        <a:solidFill>
                          <a:schemeClr val="dk1"/>
                        </a:solidFill>
                        <a:latin typeface="Century Gothic" panose="020B0502020202020204" pitchFamily="34" charset="0"/>
                        <a:ea typeface="+mn-ea"/>
                        <a:cs typeface="Arial" pitchFamily="34" charset="0"/>
                      </a:endParaRPr>
                    </a:p>
                  </a:txBody>
                  <a:tcPr>
                    <a:lnL w="12700" cmpd="sng">
                      <a:noFill/>
                    </a:lnL>
                    <a:lnR w="12700" cmpd="sng">
                      <a:noFill/>
                    </a:lnR>
                    <a:lnT w="3175" cap="flat" cmpd="sng" algn="ctr">
                      <a:solidFill>
                        <a:schemeClr val="bg1">
                          <a:lumMod val="65000"/>
                        </a:schemeClr>
                      </a:solidFill>
                      <a:prstDash val="solid"/>
                      <a:round/>
                      <a:headEnd type="none" w="med" len="med"/>
                      <a:tailEnd type="none" w="med" len="med"/>
                    </a:lnT>
                    <a:lnB w="3175"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noFill/>
                  </a:tcPr>
                </a:tc>
              </a:tr>
            </a:tbl>
          </a:graphicData>
        </a:graphic>
      </p:graphicFrame>
      <p:sp>
        <p:nvSpPr>
          <p:cNvPr id="5" name="TextBox 4"/>
          <p:cNvSpPr txBox="1"/>
          <p:nvPr/>
        </p:nvSpPr>
        <p:spPr>
          <a:xfrm>
            <a:off x="66675" y="104775"/>
            <a:ext cx="962025" cy="923330"/>
          </a:xfrm>
          <a:prstGeom prst="rect">
            <a:avLst/>
          </a:prstGeom>
          <a:noFill/>
        </p:spPr>
        <p:txBody>
          <a:bodyPr wrap="square" rtlCol="0">
            <a:spAutoFit/>
          </a:bodyPr>
          <a:lstStyle/>
          <a:p>
            <a:pPr eaLnBrk="0" fontAlgn="base" hangingPunct="0">
              <a:spcBef>
                <a:spcPct val="0"/>
              </a:spcBef>
              <a:spcAft>
                <a:spcPct val="0"/>
              </a:spcAft>
            </a:pPr>
            <a:r>
              <a:rPr lang="en-ZA" sz="5400" b="1" dirty="0" smtClean="0">
                <a:solidFill>
                  <a:schemeClr val="tx2"/>
                </a:solidFill>
                <a:latin typeface="Century Gothic" panose="020B0502020202020204" pitchFamily="34" charset="0"/>
                <a:ea typeface="MS PGothic" pitchFamily="34" charset="-128"/>
                <a:cs typeface="Arial" pitchFamily="34" charset="0"/>
              </a:rPr>
              <a:t>2</a:t>
            </a:r>
            <a:endParaRPr lang="en-ZA" sz="5400" b="1" dirty="0">
              <a:solidFill>
                <a:schemeClr val="tx2"/>
              </a:solidFill>
              <a:latin typeface="Century Gothic" panose="020B0502020202020204" pitchFamily="34" charset="0"/>
              <a:ea typeface="MS PGothic" pitchFamily="34" charset="-128"/>
              <a:cs typeface="Arial" pitchFamily="34" charset="0"/>
            </a:endParaRPr>
          </a:p>
        </p:txBody>
      </p:sp>
    </p:spTree>
    <p:extLst>
      <p:ext uri="{BB962C8B-B14F-4D97-AF65-F5344CB8AC3E}">
        <p14:creationId xmlns:p14="http://schemas.microsoft.com/office/powerpoint/2010/main" val="1359710675"/>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3" descr="Prayer Ministry.jpg"/>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bwMode="auto">
          <a:xfrm>
            <a:off x="0" y="-1"/>
            <a:ext cx="9144000" cy="6858001"/>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50" name="Picture 3" descr="Prayer Ministry.jpg"/>
          <p:cNvPicPr>
            <a:picLocks noChangeAspect="1"/>
          </p:cNvPicPr>
          <p:nvPr/>
        </p:nvPicPr>
        <p:blipFill rotWithShape="1">
          <a:blip r:embed="rId4" cstate="email">
            <a:extLst>
              <a:ext uri="{28A0092B-C50C-407E-A947-70E740481C1C}">
                <a14:useLocalDpi xmlns:a14="http://schemas.microsoft.com/office/drawing/2010/main"/>
              </a:ext>
            </a:extLst>
          </a:blip>
          <a:srcRect l="8826"/>
          <a:stretch/>
        </p:blipFill>
        <p:spPr bwMode="auto">
          <a:xfrm>
            <a:off x="2090056" y="1139926"/>
            <a:ext cx="7028543" cy="5667666"/>
          </a:xfrm>
          <a:prstGeom prst="snip2DiagRect">
            <a:avLst>
              <a:gd name="adj1" fmla="val 0"/>
              <a:gd name="adj2" fmla="val 31818"/>
            </a:avLst>
          </a:prstGeom>
          <a:ln>
            <a:noFill/>
          </a:ln>
          <a:effectLst>
            <a:softEdge rad="112500"/>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53" name="Slide Number Placeholder 1"/>
          <p:cNvSpPr>
            <a:spLocks noGrp="1"/>
          </p:cNvSpPr>
          <p:nvPr>
            <p:ph type="sldNum" sz="quarter" idx="12"/>
          </p:nvPr>
        </p:nvSpPr>
        <p:spPr bwMode="auto">
          <a:xfrm>
            <a:off x="6892464" y="6442467"/>
            <a:ext cx="2133600" cy="3651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ea typeface="MS PGothic" pitchFamily="34" charset="-128"/>
              </a:defRPr>
            </a:lvl1pPr>
            <a:lvl2pPr marL="742950" indent="-285750" eaLnBrk="0" hangingPunct="0">
              <a:defRPr>
                <a:solidFill>
                  <a:schemeClr val="tx1"/>
                </a:solidFill>
                <a:latin typeface="Arial" pitchFamily="34" charset="0"/>
                <a:ea typeface="MS PGothic" pitchFamily="34" charset="-128"/>
              </a:defRPr>
            </a:lvl2pPr>
            <a:lvl3pPr marL="1143000" indent="-228600" eaLnBrk="0" hangingPunct="0">
              <a:defRPr>
                <a:solidFill>
                  <a:schemeClr val="tx1"/>
                </a:solidFill>
                <a:latin typeface="Arial" pitchFamily="34" charset="0"/>
                <a:ea typeface="MS PGothic" pitchFamily="34" charset="-128"/>
              </a:defRPr>
            </a:lvl3pPr>
            <a:lvl4pPr marL="1600200" indent="-228600" eaLnBrk="0" hangingPunct="0">
              <a:defRPr>
                <a:solidFill>
                  <a:schemeClr val="tx1"/>
                </a:solidFill>
                <a:latin typeface="Arial" pitchFamily="34" charset="0"/>
                <a:ea typeface="MS PGothic" pitchFamily="34" charset="-128"/>
              </a:defRPr>
            </a:lvl4pPr>
            <a:lvl5pPr marL="2057400" indent="-228600" eaLnBrk="0" hangingPunct="0">
              <a:defRPr>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a:solidFill>
                  <a:schemeClr val="tx1"/>
                </a:solidFill>
                <a:latin typeface="Arial" pitchFamily="34" charset="0"/>
                <a:ea typeface="MS PGothic" pitchFamily="34" charset="-128"/>
              </a:defRPr>
            </a:lvl9pPr>
          </a:lstStyle>
          <a:p>
            <a:pPr eaLnBrk="1" hangingPunct="1"/>
            <a:fld id="{B02FAED8-3281-46D8-B909-C3773E283134}" type="slidenum">
              <a:rPr lang="en-ZA" smtClean="0">
                <a:solidFill>
                  <a:srgbClr val="898989"/>
                </a:solidFill>
                <a:latin typeface="Calibri" pitchFamily="34" charset="0"/>
              </a:rPr>
              <a:pPr eaLnBrk="1" hangingPunct="1"/>
              <a:t>9</a:t>
            </a:fld>
            <a:endParaRPr lang="en-ZA" dirty="0" smtClean="0">
              <a:solidFill>
                <a:srgbClr val="898989"/>
              </a:solidFill>
              <a:latin typeface="Calibri" pitchFamily="34" charset="0"/>
            </a:endParaRPr>
          </a:p>
        </p:txBody>
      </p:sp>
      <p:sp>
        <p:nvSpPr>
          <p:cNvPr id="2" name="TextBox 1"/>
          <p:cNvSpPr txBox="1"/>
          <p:nvPr/>
        </p:nvSpPr>
        <p:spPr>
          <a:xfrm>
            <a:off x="127467" y="133631"/>
            <a:ext cx="8572033" cy="1107996"/>
          </a:xfrm>
          <a:prstGeom prst="rect">
            <a:avLst/>
          </a:prstGeom>
          <a:noFill/>
        </p:spPr>
        <p:txBody>
          <a:bodyPr wrap="square">
            <a:spAutoFit/>
          </a:bodyPr>
          <a:lstStyle/>
          <a:p>
            <a:pPr fontAlgn="base">
              <a:spcBef>
                <a:spcPct val="0"/>
              </a:spcBef>
              <a:spcAft>
                <a:spcPct val="0"/>
              </a:spcAft>
              <a:defRPr/>
            </a:pPr>
            <a:r>
              <a:rPr lang="en-ZA" sz="6600" b="1" i="1" dirty="0">
                <a:solidFill>
                  <a:srgbClr val="C0504D"/>
                </a:solidFill>
                <a:latin typeface="Papyrus" pitchFamily="66" charset="0"/>
                <a:ea typeface="MS PGothic" pitchFamily="34" charset="-128"/>
              </a:rPr>
              <a:t>Consecration</a:t>
            </a:r>
          </a:p>
        </p:txBody>
      </p:sp>
      <p:sp>
        <p:nvSpPr>
          <p:cNvPr id="9" name="TextBox 5"/>
          <p:cNvSpPr txBox="1">
            <a:spLocks noChangeArrowheads="1"/>
          </p:cNvSpPr>
          <p:nvPr/>
        </p:nvSpPr>
        <p:spPr bwMode="auto">
          <a:xfrm>
            <a:off x="580571" y="1165427"/>
            <a:ext cx="8347529" cy="21852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fontAlgn="base" hangingPunct="1">
              <a:spcBef>
                <a:spcPct val="0"/>
              </a:spcBef>
              <a:spcAft>
                <a:spcPct val="0"/>
              </a:spcAft>
            </a:pPr>
            <a:r>
              <a:rPr lang="en-ZA" sz="2800" b="1" dirty="0">
                <a:solidFill>
                  <a:srgbClr val="EEECE1">
                    <a:lumMod val="25000"/>
                  </a:srgbClr>
                </a:solidFill>
                <a:latin typeface="Papyrus" pitchFamily="66" charset="0"/>
              </a:rPr>
              <a:t>“Our Father”… A Prayer  Journey</a:t>
            </a:r>
            <a:br>
              <a:rPr lang="en-ZA" sz="2800" b="1" dirty="0">
                <a:solidFill>
                  <a:srgbClr val="EEECE1">
                    <a:lumMod val="25000"/>
                  </a:srgbClr>
                </a:solidFill>
                <a:latin typeface="Papyrus" pitchFamily="66" charset="0"/>
              </a:rPr>
            </a:br>
            <a:r>
              <a:rPr lang="en-US" sz="2800" b="1" dirty="0">
                <a:solidFill>
                  <a:srgbClr val="EEECE1">
                    <a:lumMod val="25000"/>
                  </a:srgbClr>
                </a:solidFill>
                <a:latin typeface="Papyrus" pitchFamily="66" charset="0"/>
              </a:rPr>
              <a:t>Week </a:t>
            </a:r>
            <a:r>
              <a:rPr lang="en-US" sz="4400" b="1" dirty="0" smtClean="0">
                <a:solidFill>
                  <a:srgbClr val="C0504D"/>
                </a:solidFill>
                <a:effectLst>
                  <a:outerShdw blurRad="50800" dist="38100" dir="2700000" algn="tl" rotWithShape="0">
                    <a:prstClr val="black">
                      <a:alpha val="40000"/>
                    </a:prstClr>
                  </a:outerShdw>
                </a:effectLst>
                <a:latin typeface="Papyrus" pitchFamily="66" charset="0"/>
              </a:rPr>
              <a:t>6 </a:t>
            </a:r>
            <a:r>
              <a:rPr lang="en-US" sz="4400" b="1" dirty="0">
                <a:solidFill>
                  <a:srgbClr val="C0504D"/>
                </a:solidFill>
                <a:effectLst>
                  <a:outerShdw blurRad="50800" dist="38100" dir="2700000" algn="tl" rotWithShape="0">
                    <a:prstClr val="black">
                      <a:alpha val="40000"/>
                    </a:prstClr>
                  </a:outerShdw>
                </a:effectLst>
                <a:latin typeface="Papyrus" pitchFamily="66" charset="0"/>
              </a:rPr>
              <a:t>of 8</a:t>
            </a:r>
            <a:r>
              <a:rPr lang="en-US" sz="2800" b="1" dirty="0">
                <a:solidFill>
                  <a:srgbClr val="EEECE1">
                    <a:lumMod val="25000"/>
                  </a:srgbClr>
                </a:solidFill>
                <a:latin typeface="Papyrus" pitchFamily="66" charset="0"/>
              </a:rPr>
              <a:t/>
            </a:r>
            <a:br>
              <a:rPr lang="en-US" sz="2800" b="1" dirty="0">
                <a:solidFill>
                  <a:srgbClr val="EEECE1">
                    <a:lumMod val="25000"/>
                  </a:srgbClr>
                </a:solidFill>
                <a:latin typeface="Papyrus" pitchFamily="66" charset="0"/>
              </a:rPr>
            </a:br>
            <a:r>
              <a:rPr lang="en-US" sz="2800" b="1" dirty="0">
                <a:solidFill>
                  <a:srgbClr val="EEECE1">
                    <a:lumMod val="25000"/>
                  </a:srgbClr>
                </a:solidFill>
                <a:latin typeface="Papyrus" pitchFamily="66" charset="0"/>
              </a:rPr>
              <a:t>Session </a:t>
            </a:r>
            <a:r>
              <a:rPr lang="en-US" sz="4400" b="1" dirty="0" smtClean="0">
                <a:solidFill>
                  <a:srgbClr val="C0504D"/>
                </a:solidFill>
                <a:effectLst>
                  <a:outerShdw blurRad="50800" dist="38100" dir="2700000" algn="tl" rotWithShape="0">
                    <a:prstClr val="black">
                      <a:alpha val="40000"/>
                    </a:prstClr>
                  </a:outerShdw>
                </a:effectLst>
                <a:latin typeface="Papyrus" pitchFamily="66" charset="0"/>
              </a:rPr>
              <a:t>9 </a:t>
            </a:r>
            <a:r>
              <a:rPr lang="en-US" sz="4400" b="1" dirty="0">
                <a:solidFill>
                  <a:srgbClr val="C0504D"/>
                </a:solidFill>
                <a:effectLst>
                  <a:outerShdw blurRad="50800" dist="38100" dir="2700000" algn="tl" rotWithShape="0">
                    <a:prstClr val="black">
                      <a:alpha val="40000"/>
                    </a:prstClr>
                  </a:outerShdw>
                </a:effectLst>
                <a:latin typeface="Papyrus" pitchFamily="66" charset="0"/>
              </a:rPr>
              <a:t>of 13</a:t>
            </a:r>
            <a:endParaRPr lang="en-US" sz="2800" b="1" dirty="0">
              <a:solidFill>
                <a:srgbClr val="C0504D"/>
              </a:solidFill>
              <a:effectLst>
                <a:outerShdw blurRad="50800" dist="38100" dir="2700000" algn="tl" rotWithShape="0">
                  <a:prstClr val="black">
                    <a:alpha val="40000"/>
                  </a:prstClr>
                </a:outerShdw>
              </a:effectLst>
              <a:latin typeface="Papyrus" pitchFamily="66" charset="0"/>
            </a:endParaRPr>
          </a:p>
          <a:p>
            <a:pPr eaLnBrk="1" fontAlgn="base" hangingPunct="1">
              <a:spcBef>
                <a:spcPct val="0"/>
              </a:spcBef>
              <a:spcAft>
                <a:spcPct val="0"/>
              </a:spcAft>
            </a:pPr>
            <a:r>
              <a:rPr lang="en-ZA" sz="2000" b="1" dirty="0">
                <a:solidFill>
                  <a:srgbClr val="EEECE1">
                    <a:lumMod val="50000"/>
                  </a:srgbClr>
                </a:solidFill>
                <a:latin typeface="Papyrus" pitchFamily="66" charset="0"/>
              </a:rPr>
              <a:t>Jan – Mar 2014</a:t>
            </a:r>
          </a:p>
        </p:txBody>
      </p:sp>
      <p:sp>
        <p:nvSpPr>
          <p:cNvPr id="11" name="TextBox 10"/>
          <p:cNvSpPr txBox="1"/>
          <p:nvPr/>
        </p:nvSpPr>
        <p:spPr>
          <a:xfrm>
            <a:off x="-73918" y="5880649"/>
            <a:ext cx="6685538" cy="830997"/>
          </a:xfrm>
          <a:prstGeom prst="rect">
            <a:avLst/>
          </a:prstGeom>
          <a:noFill/>
        </p:spPr>
        <p:txBody>
          <a:bodyPr wrap="square">
            <a:spAutoFit/>
          </a:bodyPr>
          <a:lstStyle/>
          <a:p>
            <a:pPr algn="r">
              <a:defRPr/>
            </a:pPr>
            <a:r>
              <a:rPr lang="en-ZA" sz="2400" b="1" dirty="0">
                <a:solidFill>
                  <a:srgbClr val="EEECE1">
                    <a:lumMod val="90000"/>
                  </a:srgbClr>
                </a:solidFill>
                <a:latin typeface="Papyrus" pitchFamily="66" charset="0"/>
              </a:rPr>
              <a:t>2 Chron. 7:14</a:t>
            </a:r>
            <a:endParaRPr lang="en-ZA" sz="3600" b="1" dirty="0">
              <a:solidFill>
                <a:srgbClr val="EEECE1">
                  <a:lumMod val="90000"/>
                </a:srgbClr>
              </a:solidFill>
              <a:latin typeface="Papyrus" pitchFamily="66" charset="0"/>
            </a:endParaRPr>
          </a:p>
          <a:p>
            <a:pPr algn="r">
              <a:defRPr/>
            </a:pPr>
            <a:r>
              <a:rPr lang="en-ZA" sz="2400" b="1" dirty="0">
                <a:solidFill>
                  <a:srgbClr val="EEECE1">
                    <a:lumMod val="90000"/>
                  </a:srgbClr>
                </a:solidFill>
                <a:latin typeface="Papyrus" pitchFamily="66" charset="0"/>
              </a:rPr>
              <a:t>If My people who are called by My name...	</a:t>
            </a:r>
          </a:p>
        </p:txBody>
      </p:sp>
      <p:pic>
        <p:nvPicPr>
          <p:cNvPr id="12" name="Picture 2"/>
          <p:cNvPicPr>
            <a:picLocks noChangeAspect="1" noChangeArrowheads="1"/>
          </p:cNvPicPr>
          <p:nvPr/>
        </p:nvPicPr>
        <p:blipFill>
          <a:blip r:embed="rId5">
            <a:extLst>
              <a:ext uri="{BEBA8EAE-BF5A-486C-A8C5-ECC9F3942E4B}">
                <a14:imgProps xmlns:a14="http://schemas.microsoft.com/office/drawing/2010/main">
                  <a14:imgLayer r:embed="rId6">
                    <a14:imgEffect>
                      <a14:backgroundRemoval t="4128" b="100000" l="0" r="100000">
                        <a14:foregroundMark x1="2863" y1="77982" x2="24670" y2="71560"/>
                        <a14:foregroundMark x1="5947" y1="83257" x2="27753" y2="83716"/>
                      </a14:backgroundRemoval>
                    </a14:imgEffect>
                  </a14:imgLayer>
                </a14:imgProps>
              </a:ext>
              <a:ext uri="{28A0092B-C50C-407E-A947-70E740481C1C}">
                <a14:useLocalDpi xmlns:a14="http://schemas.microsoft.com/office/drawing/2010/main" val="0"/>
              </a:ext>
            </a:extLst>
          </a:blip>
          <a:srcRect/>
          <a:stretch>
            <a:fillRect/>
          </a:stretch>
        </p:blipFill>
        <p:spPr bwMode="auto">
          <a:xfrm>
            <a:off x="6682105" y="4554699"/>
            <a:ext cx="2245995" cy="215694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19279116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theme/theme1.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rtlCol="0" anchor="ctr"/>
      <a:lstStyle>
        <a:defPPr algn="ctr" fontAlgn="ctr">
          <a:defRPr sz="2400" b="1" dirty="0" smtClean="0">
            <a:latin typeface="Arial" pitchFamily="34" charset="0"/>
            <a:cs typeface="Arial" pitchFamily="34" charset="0"/>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theme>
</file>

<file path=ppt/theme/theme3.xml><?xml version="1.0" encoding="utf-8"?>
<a:theme xmlns:a="http://schemas.openxmlformats.org/drawingml/2006/main" name="3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rtlCol="0" anchor="ctr"/>
      <a:lstStyle>
        <a:defPPr algn="ctr" fontAlgn="ctr">
          <a:defRPr sz="2400" b="1" dirty="0" smtClean="0">
            <a:latin typeface="Arial" pitchFamily="34" charset="0"/>
            <a:cs typeface="Arial" pitchFamily="34" charset="0"/>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4534</TotalTime>
  <Words>7123</Words>
  <Application>Microsoft Office PowerPoint</Application>
  <PresentationFormat>On-screen Show (4:3)</PresentationFormat>
  <Paragraphs>520</Paragraphs>
  <Slides>47</Slides>
  <Notes>39</Notes>
  <HiddenSlides>0</HiddenSlides>
  <MMClips>0</MMClips>
  <ScaleCrop>false</ScaleCrop>
  <HeadingPairs>
    <vt:vector size="4" baseType="variant">
      <vt:variant>
        <vt:lpstr>Theme</vt:lpstr>
      </vt:variant>
      <vt:variant>
        <vt:i4>3</vt:i4>
      </vt:variant>
      <vt:variant>
        <vt:lpstr>Slide Titles</vt:lpstr>
      </vt:variant>
      <vt:variant>
        <vt:i4>47</vt:i4>
      </vt:variant>
    </vt:vector>
  </HeadingPairs>
  <TitlesOfParts>
    <vt:vector size="50" baseType="lpstr">
      <vt:lpstr>2_Office Theme</vt:lpstr>
      <vt:lpstr>1_Office Theme</vt:lpstr>
      <vt:lpstr>3_Office Theme</vt:lpstr>
      <vt:lpstr>PowerPoint Presentation</vt:lpstr>
      <vt:lpstr>PowerPoint Presentation</vt:lpstr>
      <vt:lpstr>Recap: Weeks 1 - 4</vt:lpstr>
      <vt:lpstr>PowerPoint Presentation</vt:lpstr>
      <vt:lpstr>PowerPoint Presentation</vt:lpstr>
      <vt:lpstr>The Tabernacle Prayer Model</vt:lpstr>
      <vt:lpstr>Adoration is faith in the truths that He is, Who He is, &amp; that He calls us to live in worship of Him</vt:lpstr>
      <vt:lpstr>Confession is a faith response to what Christ did on the cross about my relationship to sin</vt:lpstr>
      <vt:lpstr>PowerPoint Presentation</vt:lpstr>
      <vt:lpstr>PowerPoint Presentation</vt:lpstr>
      <vt:lpstr>P2. Our 3rd Station on the journey to God's Presence is the Laver… </vt:lpstr>
      <vt:lpstr>P3 Under the OC, 1) only Priests could enter God's Sanctuary;  2) only the tribe of Levi were priests; 3) they could only enter when on active duty, and 4) only after being cleansed for duty at the Laver (Basin)</vt:lpstr>
      <vt:lpstr>PowerPoint Presentation</vt:lpstr>
      <vt:lpstr>P5. Because we are all priests set apart to serve God, we can enter His sanctuary &amp; enjoy His Presence</vt:lpstr>
      <vt:lpstr>But here we find a third obstacle:</vt:lpstr>
      <vt:lpstr>P7. At the Laver, we respond in faith to our new identity in Christ by devoting our lives to serve God</vt:lpstr>
      <vt:lpstr>P8. We then actively seek God’s leadership to walk in His plans</vt:lpstr>
      <vt:lpstr>Consecration is being a disciple of Jesus: walking in faith that I am a priest of God, &amp; devoting myself to His works</vt:lpstr>
      <vt:lpstr>HOW Part 1: 3 practical applications</vt:lpstr>
      <vt:lpstr>HOW Part 2: Process  Consecration Prayer Guide (1/2)</vt:lpstr>
      <vt:lpstr>HOW Part 2: Process  Consecration Prayer Guide (2/2)</vt:lpstr>
      <vt:lpstr>HOW Part 3: Tools T1. New Creation meditation &amp; prayer guide</vt:lpstr>
      <vt:lpstr>HOW Part 3: Tools T2. The Great Commission: Status Update</vt:lpstr>
      <vt:lpstr>Exercise</vt:lpstr>
      <vt:lpstr>PowerPoint Presentation</vt:lpstr>
      <vt:lpstr>PowerPoint Presentation</vt:lpstr>
      <vt:lpstr>Our 4th Station on the journey to God's Presence is the Candlestick, representing the Spirit of Christ</vt:lpstr>
      <vt:lpstr>For those who wash their hands at the Laver, we now enter “The Holy Places” – the inner chambers of God… </vt:lpstr>
      <vt:lpstr>What are some of the possible ways to respond to the call on our lives as God’s priests? </vt:lpstr>
      <vt:lpstr>PowerPoint Presentation</vt:lpstr>
      <vt:lpstr>P2. The problem is…  </vt:lpstr>
      <vt:lpstr>P3. The flesh nature (old man) opposes the spirit (new man) and fellowship with God</vt:lpstr>
      <vt:lpstr>P4. The obstacle of unbelief is…</vt:lpstr>
      <vt:lpstr>P5. At the candlestick, we walk by faith in Christ within:</vt:lpstr>
      <vt:lpstr>P6. The first way we do this is to ask for the Baptism of the Holy Spirit, which is Power from on High to fulfill our calling</vt:lpstr>
      <vt:lpstr>P6. The first way we do this is to ask for the Baptism of the Holy Spirit, which is Power from on High to fulfill our calling</vt:lpstr>
      <vt:lpstr>P6. The first way we do this is to ask for the Baptism of the Holy Spirit, which is Power from on High to fulfill our calling</vt:lpstr>
      <vt:lpstr>P6. The first way we do this is to ask for the Baptism of the Holy Spirit, which is Power from on High to fulfill our calling</vt:lpstr>
      <vt:lpstr>P6. The first way we do this is to ask for the Baptism of the Holy Spirit, which is Power from on High to fulfill our calling</vt:lpstr>
      <vt:lpstr>P7. The second way…</vt:lpstr>
      <vt:lpstr>P8. The third way we do this is by strengthening the inward man by praying in tongues</vt:lpstr>
      <vt:lpstr>P9. The fourth way we strengthen the inward man is by fasting, to train ourselves to deny carnal urges (amongst other goals)</vt:lpstr>
      <vt:lpstr>Edification is strengthening our spirit man, hence trusting in the might of Christ within, hence overcoming ‘the world’</vt:lpstr>
      <vt:lpstr>Edification – Summary of principles</vt:lpstr>
      <vt:lpstr>HOW Part 1:  3 practical applications</vt:lpstr>
      <vt:lpstr>HOW Part 2: Tools T1. Teaching on the Baptism in the Holy Spirit</vt:lpstr>
      <vt:lpstr>HOW Part 2: Tools T2: F-E-L-L-O-W-S-H-I-P Prayer</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Jason Goldberg</dc:creator>
  <cp:lastModifiedBy>Jason Goldberg</cp:lastModifiedBy>
  <cp:revision>84</cp:revision>
  <dcterms:created xsi:type="dcterms:W3CDTF">2014-03-01T07:01:58Z</dcterms:created>
  <dcterms:modified xsi:type="dcterms:W3CDTF">2014-03-10T05:22:53Z</dcterms:modified>
</cp:coreProperties>
</file>