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1" r:id="rId2"/>
  </p:sldMasterIdLst>
  <p:notesMasterIdLst>
    <p:notesMasterId r:id="rId64"/>
  </p:notesMasterIdLst>
  <p:handoutMasterIdLst>
    <p:handoutMasterId r:id="rId65"/>
  </p:handoutMasterIdLst>
  <p:sldIdLst>
    <p:sldId id="472" r:id="rId3"/>
    <p:sldId id="763" r:id="rId4"/>
    <p:sldId id="764" r:id="rId5"/>
    <p:sldId id="765" r:id="rId6"/>
    <p:sldId id="766" r:id="rId7"/>
    <p:sldId id="767" r:id="rId8"/>
    <p:sldId id="768" r:id="rId9"/>
    <p:sldId id="486" r:id="rId10"/>
    <p:sldId id="762" r:id="rId11"/>
    <p:sldId id="488" r:id="rId12"/>
    <p:sldId id="489" r:id="rId13"/>
    <p:sldId id="490" r:id="rId14"/>
    <p:sldId id="491" r:id="rId15"/>
    <p:sldId id="492" r:id="rId16"/>
    <p:sldId id="493" r:id="rId17"/>
    <p:sldId id="494" r:id="rId18"/>
    <p:sldId id="495" r:id="rId19"/>
    <p:sldId id="496" r:id="rId20"/>
    <p:sldId id="497" r:id="rId21"/>
    <p:sldId id="498" r:id="rId22"/>
    <p:sldId id="499" r:id="rId23"/>
    <p:sldId id="500" r:id="rId24"/>
    <p:sldId id="501" r:id="rId25"/>
    <p:sldId id="502" r:id="rId26"/>
    <p:sldId id="503" r:id="rId27"/>
    <p:sldId id="504" r:id="rId28"/>
    <p:sldId id="505" r:id="rId29"/>
    <p:sldId id="506" r:id="rId30"/>
    <p:sldId id="507" r:id="rId31"/>
    <p:sldId id="508" r:id="rId32"/>
    <p:sldId id="770" r:id="rId33"/>
    <p:sldId id="509" r:id="rId34"/>
    <p:sldId id="510" r:id="rId35"/>
    <p:sldId id="511" r:id="rId36"/>
    <p:sldId id="513" r:id="rId37"/>
    <p:sldId id="773" r:id="rId38"/>
    <p:sldId id="512" r:id="rId39"/>
    <p:sldId id="514" r:id="rId40"/>
    <p:sldId id="515" r:id="rId41"/>
    <p:sldId id="772" r:id="rId42"/>
    <p:sldId id="771" r:id="rId43"/>
    <p:sldId id="517" r:id="rId44"/>
    <p:sldId id="518" r:id="rId45"/>
    <p:sldId id="777" r:id="rId46"/>
    <p:sldId id="519" r:id="rId47"/>
    <p:sldId id="776" r:id="rId48"/>
    <p:sldId id="520" r:id="rId49"/>
    <p:sldId id="521" r:id="rId50"/>
    <p:sldId id="522" r:id="rId51"/>
    <p:sldId id="523" r:id="rId52"/>
    <p:sldId id="778" r:id="rId53"/>
    <p:sldId id="524" r:id="rId54"/>
    <p:sldId id="525" r:id="rId55"/>
    <p:sldId id="526" r:id="rId56"/>
    <p:sldId id="723" r:id="rId57"/>
    <p:sldId id="775" r:id="rId58"/>
    <p:sldId id="774" r:id="rId59"/>
    <p:sldId id="527" r:id="rId60"/>
    <p:sldId id="696" r:id="rId61"/>
    <p:sldId id="528" r:id="rId62"/>
    <p:sldId id="52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Pray?" id="{0BA243E0-249B-4C46-8B9C-E2E567D93281}">
          <p14:sldIdLst>
            <p14:sldId id="472"/>
            <p14:sldId id="763"/>
            <p14:sldId id="764"/>
            <p14:sldId id="765"/>
            <p14:sldId id="766"/>
            <p14:sldId id="767"/>
            <p14:sldId id="768"/>
            <p14:sldId id="486"/>
            <p14:sldId id="762"/>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770"/>
            <p14:sldId id="509"/>
            <p14:sldId id="510"/>
            <p14:sldId id="511"/>
            <p14:sldId id="513"/>
            <p14:sldId id="773"/>
            <p14:sldId id="512"/>
            <p14:sldId id="514"/>
            <p14:sldId id="515"/>
            <p14:sldId id="772"/>
            <p14:sldId id="771"/>
            <p14:sldId id="517"/>
            <p14:sldId id="518"/>
            <p14:sldId id="777"/>
            <p14:sldId id="519"/>
            <p14:sldId id="776"/>
            <p14:sldId id="520"/>
            <p14:sldId id="521"/>
            <p14:sldId id="522"/>
            <p14:sldId id="523"/>
            <p14:sldId id="778"/>
            <p14:sldId id="524"/>
            <p14:sldId id="525"/>
            <p14:sldId id="526"/>
            <p14:sldId id="723"/>
            <p14:sldId id="775"/>
            <p14:sldId id="774"/>
            <p14:sldId id="527"/>
            <p14:sldId id="696"/>
            <p14:sldId id="528"/>
            <p14:sldId id="52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C00000"/>
    <a:srgbClr val="BFBFBF"/>
    <a:srgbClr val="000000"/>
    <a:srgbClr val="A3BDDD"/>
    <a:srgbClr val="1F497D"/>
    <a:srgbClr val="A6A6A6"/>
    <a:srgbClr val="FFFFFF"/>
    <a:srgbClr val="F8F8F8"/>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15" autoAdjust="0"/>
    <p:restoredTop sz="78554" autoAdjust="0"/>
  </p:normalViewPr>
  <p:slideViewPr>
    <p:cSldViewPr snapToGrid="0">
      <p:cViewPr>
        <p:scale>
          <a:sx n="66" d="100"/>
          <a:sy n="66" d="100"/>
        </p:scale>
        <p:origin x="-1308" y="-252"/>
      </p:cViewPr>
      <p:guideLst>
        <p:guide orient="horz" pos="4319"/>
        <p:guide pos="9"/>
      </p:guideLst>
    </p:cSldViewPr>
  </p:slideViewPr>
  <p:outlineViewPr>
    <p:cViewPr>
      <p:scale>
        <a:sx n="33" d="100"/>
        <a:sy n="33" d="100"/>
      </p:scale>
      <p:origin x="0" y="86880"/>
    </p:cViewPr>
  </p:outlineViewPr>
  <p:notesTextViewPr>
    <p:cViewPr>
      <p:scale>
        <a:sx n="75" d="100"/>
        <a:sy n="75" d="100"/>
      </p:scale>
      <p:origin x="0" y="0"/>
    </p:cViewPr>
  </p:notesTextViewPr>
  <p:sorterViewPr>
    <p:cViewPr>
      <p:scale>
        <a:sx n="125" d="100"/>
        <a:sy n="125" d="100"/>
      </p:scale>
      <p:origin x="0" y="15906"/>
    </p:cViewPr>
  </p:sorterViewPr>
  <p:notesViewPr>
    <p:cSldViewPr snapToGrid="0" showGuides="1">
      <p:cViewPr>
        <p:scale>
          <a:sx n="125" d="100"/>
          <a:sy n="125" d="100"/>
        </p:scale>
        <p:origin x="-4110" y="-15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B4305-299F-4A15-AA68-C758DF55B7CB}"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GB"/>
        </a:p>
      </dgm:t>
    </dgm:pt>
    <dgm:pt modelId="{379E7FDD-77E1-4C80-8951-E8290A2151DA}">
      <dgm:prSet phldrT="[Text]" custT="1"/>
      <dgm:spPr>
        <a:solidFill>
          <a:schemeClr val="tx2"/>
        </a:solidFill>
      </dgm:spPr>
      <dgm:t>
        <a:bodyPr/>
        <a:lstStyle/>
        <a:p>
          <a:r>
            <a:rPr lang="en-US" sz="2800" dirty="0" smtClean="0">
              <a:latin typeface="Century Gothic" pitchFamily="34" charset="0"/>
            </a:rPr>
            <a:t>Fruits of prayer</a:t>
          </a:r>
          <a:endParaRPr lang="en-GB" sz="2800" dirty="0">
            <a:latin typeface="Century Gothic" pitchFamily="34" charset="0"/>
          </a:endParaRPr>
        </a:p>
      </dgm:t>
    </dgm:pt>
    <dgm:pt modelId="{D1A383A5-49E1-4686-A5E6-F81F1EDB831B}" type="parTrans" cxnId="{E8FD83F8-FD5F-4154-AE19-30547C03465F}">
      <dgm:prSet/>
      <dgm:spPr/>
      <dgm:t>
        <a:bodyPr/>
        <a:lstStyle/>
        <a:p>
          <a:endParaRPr lang="en-GB"/>
        </a:p>
      </dgm:t>
    </dgm:pt>
    <dgm:pt modelId="{799B1A9C-0889-4435-A5A2-CA4C86AEEAD3}" type="sibTrans" cxnId="{E8FD83F8-FD5F-4154-AE19-30547C03465F}">
      <dgm:prSet/>
      <dgm:spPr/>
      <dgm:t>
        <a:bodyPr/>
        <a:lstStyle/>
        <a:p>
          <a:endParaRPr lang="en-GB"/>
        </a:p>
      </dgm:t>
    </dgm:pt>
    <dgm:pt modelId="{DC3CEF9B-5013-422E-817B-52358883A6F1}">
      <dgm:prSet phldrT="[Text]" custT="1"/>
      <dgm:spPr>
        <a:solidFill>
          <a:schemeClr val="tx2"/>
        </a:solidFill>
      </dgm:spPr>
      <dgm:t>
        <a:bodyPr/>
        <a:lstStyle/>
        <a:p>
          <a:r>
            <a:rPr lang="en-US" sz="2800" dirty="0" smtClean="0">
              <a:latin typeface="Century Gothic" pitchFamily="34" charset="0"/>
            </a:rPr>
            <a:t>1</a:t>
          </a:r>
          <a:endParaRPr lang="en-GB" sz="2800" dirty="0">
            <a:latin typeface="Century Gothic" pitchFamily="34" charset="0"/>
          </a:endParaRPr>
        </a:p>
      </dgm:t>
    </dgm:pt>
    <dgm:pt modelId="{873C0092-9FCE-48BF-8D96-DDF5D55AB94A}" type="parTrans" cxnId="{C289484F-61D6-4094-878A-8347D8FFF5D2}">
      <dgm:prSet/>
      <dgm:spPr/>
      <dgm:t>
        <a:bodyPr/>
        <a:lstStyle/>
        <a:p>
          <a:endParaRPr lang="en-GB"/>
        </a:p>
      </dgm:t>
    </dgm:pt>
    <dgm:pt modelId="{0EB437A7-36CD-4928-8F32-7770E416C0B5}" type="sibTrans" cxnId="{C289484F-61D6-4094-878A-8347D8FFF5D2}">
      <dgm:prSet/>
      <dgm:spPr/>
      <dgm:t>
        <a:bodyPr/>
        <a:lstStyle/>
        <a:p>
          <a:endParaRPr lang="en-GB"/>
        </a:p>
      </dgm:t>
    </dgm:pt>
    <dgm:pt modelId="{1F72BE18-7572-4B8B-A40B-19320EAE2AD9}">
      <dgm:prSet phldrT="[Text]" custT="1"/>
      <dgm:spPr>
        <a:solidFill>
          <a:schemeClr val="tx2"/>
        </a:solidFill>
      </dgm:spPr>
      <dgm:t>
        <a:bodyPr/>
        <a:lstStyle/>
        <a:p>
          <a:r>
            <a:rPr lang="en-US" sz="2800" dirty="0" smtClean="0">
              <a:latin typeface="Century Gothic" pitchFamily="34" charset="0"/>
            </a:rPr>
            <a:t>2</a:t>
          </a:r>
          <a:endParaRPr lang="en-GB" sz="2800" dirty="0">
            <a:latin typeface="Century Gothic" pitchFamily="34" charset="0"/>
          </a:endParaRPr>
        </a:p>
      </dgm:t>
    </dgm:pt>
    <dgm:pt modelId="{09771608-9CFB-41ED-B734-660F6E8CAFF1}" type="parTrans" cxnId="{694DF8E5-F98E-493E-8F73-EDB305299E8E}">
      <dgm:prSet/>
      <dgm:spPr/>
      <dgm:t>
        <a:bodyPr/>
        <a:lstStyle/>
        <a:p>
          <a:endParaRPr lang="en-GB"/>
        </a:p>
      </dgm:t>
    </dgm:pt>
    <dgm:pt modelId="{415BD969-1B8D-40D5-8D43-703A5A2D57C6}" type="sibTrans" cxnId="{694DF8E5-F98E-493E-8F73-EDB305299E8E}">
      <dgm:prSet/>
      <dgm:spPr/>
      <dgm:t>
        <a:bodyPr/>
        <a:lstStyle/>
        <a:p>
          <a:endParaRPr lang="en-GB"/>
        </a:p>
      </dgm:t>
    </dgm:pt>
    <dgm:pt modelId="{E4DA51F1-0DEF-40DE-AB6C-AF21103AE4F2}">
      <dgm:prSet phldrT="[Text]" custT="1"/>
      <dgm:spPr>
        <a:solidFill>
          <a:schemeClr val="tx2"/>
        </a:solidFill>
      </dgm:spPr>
      <dgm:t>
        <a:bodyPr/>
        <a:lstStyle/>
        <a:p>
          <a:r>
            <a:rPr lang="en-US" sz="2800" dirty="0" smtClean="0">
              <a:latin typeface="Century Gothic" pitchFamily="34" charset="0"/>
            </a:rPr>
            <a:t>3</a:t>
          </a:r>
          <a:endParaRPr lang="en-GB" sz="2800" dirty="0">
            <a:latin typeface="Century Gothic" pitchFamily="34" charset="0"/>
          </a:endParaRPr>
        </a:p>
      </dgm:t>
    </dgm:pt>
    <dgm:pt modelId="{635B2ABF-7DD9-4B8B-9125-1726E4776395}" type="parTrans" cxnId="{0B3B8B6C-FA08-44E7-A97D-4BB6856D50D1}">
      <dgm:prSet/>
      <dgm:spPr/>
      <dgm:t>
        <a:bodyPr/>
        <a:lstStyle/>
        <a:p>
          <a:endParaRPr lang="en-GB"/>
        </a:p>
      </dgm:t>
    </dgm:pt>
    <dgm:pt modelId="{D1DD130F-18A2-408E-9289-5357F6713C7B}" type="sibTrans" cxnId="{0B3B8B6C-FA08-44E7-A97D-4BB6856D50D1}">
      <dgm:prSet/>
      <dgm:spPr/>
      <dgm:t>
        <a:bodyPr/>
        <a:lstStyle/>
        <a:p>
          <a:endParaRPr lang="en-GB"/>
        </a:p>
      </dgm:t>
    </dgm:pt>
    <dgm:pt modelId="{AA28F788-5A0A-41E8-A2DA-66B8231EBC20}">
      <dgm:prSet phldrT="[Text]" custT="1"/>
      <dgm:spPr>
        <a:solidFill>
          <a:schemeClr val="tx2"/>
        </a:solidFill>
      </dgm:spPr>
      <dgm:t>
        <a:bodyPr/>
        <a:lstStyle/>
        <a:p>
          <a:r>
            <a:rPr lang="en-US" sz="2800" dirty="0" smtClean="0">
              <a:latin typeface="Century Gothic" pitchFamily="34" charset="0"/>
            </a:rPr>
            <a:t>4</a:t>
          </a:r>
          <a:endParaRPr lang="en-GB" sz="2800" dirty="0">
            <a:latin typeface="Century Gothic" pitchFamily="34" charset="0"/>
          </a:endParaRPr>
        </a:p>
      </dgm:t>
    </dgm:pt>
    <dgm:pt modelId="{4524809C-7875-49A6-9342-3AB6692513EF}" type="parTrans" cxnId="{A4078070-7BDD-496B-8F42-30673F1FCC7D}">
      <dgm:prSet/>
      <dgm:spPr/>
      <dgm:t>
        <a:bodyPr/>
        <a:lstStyle/>
        <a:p>
          <a:endParaRPr lang="en-GB"/>
        </a:p>
      </dgm:t>
    </dgm:pt>
    <dgm:pt modelId="{465FD990-67B5-416E-81AA-4E08B15D5691}" type="sibTrans" cxnId="{A4078070-7BDD-496B-8F42-30673F1FCC7D}">
      <dgm:prSet/>
      <dgm:spPr/>
      <dgm:t>
        <a:bodyPr/>
        <a:lstStyle/>
        <a:p>
          <a:endParaRPr lang="en-GB"/>
        </a:p>
      </dgm:t>
    </dgm:pt>
    <dgm:pt modelId="{ACCF6725-E949-486A-BD5C-B4F694A62B3D}">
      <dgm:prSet phldrT="[Text]" custT="1"/>
      <dgm:spPr>
        <a:solidFill>
          <a:schemeClr val="tx2"/>
        </a:solidFill>
      </dgm:spPr>
      <dgm:t>
        <a:bodyPr/>
        <a:lstStyle/>
        <a:p>
          <a:r>
            <a:rPr lang="en-US" sz="2800" dirty="0" smtClean="0">
              <a:latin typeface="Century Gothic" pitchFamily="34" charset="0"/>
            </a:rPr>
            <a:t>5</a:t>
          </a:r>
          <a:endParaRPr lang="en-GB" sz="2800" dirty="0">
            <a:latin typeface="Century Gothic" pitchFamily="34" charset="0"/>
          </a:endParaRPr>
        </a:p>
      </dgm:t>
    </dgm:pt>
    <dgm:pt modelId="{825D45C7-5491-42A5-96A3-236F43A81EA5}" type="parTrans" cxnId="{4A62AA7E-08A9-4FBF-A802-C371EFCF62F2}">
      <dgm:prSet/>
      <dgm:spPr/>
      <dgm:t>
        <a:bodyPr/>
        <a:lstStyle/>
        <a:p>
          <a:endParaRPr lang="en-GB"/>
        </a:p>
      </dgm:t>
    </dgm:pt>
    <dgm:pt modelId="{4323CCC1-FC3C-4292-A137-9682A130148F}" type="sibTrans" cxnId="{4A62AA7E-08A9-4FBF-A802-C371EFCF62F2}">
      <dgm:prSet/>
      <dgm:spPr/>
      <dgm:t>
        <a:bodyPr/>
        <a:lstStyle/>
        <a:p>
          <a:endParaRPr lang="en-GB"/>
        </a:p>
      </dgm:t>
    </dgm:pt>
    <dgm:pt modelId="{7E88FF74-3B56-49CB-BD4F-09BA8A283994}" type="pres">
      <dgm:prSet presAssocID="{014B4305-299F-4A15-AA68-C758DF55B7CB}" presName="cycle" presStyleCnt="0">
        <dgm:presLayoutVars>
          <dgm:chMax val="1"/>
          <dgm:dir/>
          <dgm:animLvl val="ctr"/>
          <dgm:resizeHandles val="exact"/>
        </dgm:presLayoutVars>
      </dgm:prSet>
      <dgm:spPr/>
      <dgm:t>
        <a:bodyPr/>
        <a:lstStyle/>
        <a:p>
          <a:endParaRPr lang="en-GB"/>
        </a:p>
      </dgm:t>
    </dgm:pt>
    <dgm:pt modelId="{913D35A2-32F9-4B90-9142-2D86F8565B47}" type="pres">
      <dgm:prSet presAssocID="{379E7FDD-77E1-4C80-8951-E8290A2151DA}" presName="centerShape" presStyleLbl="node0" presStyleIdx="0" presStyleCnt="1" custScaleX="120203"/>
      <dgm:spPr/>
      <dgm:t>
        <a:bodyPr/>
        <a:lstStyle/>
        <a:p>
          <a:endParaRPr lang="en-GB"/>
        </a:p>
      </dgm:t>
    </dgm:pt>
    <dgm:pt modelId="{5F9A8DEC-71EA-4C4E-AF5A-D69AB97B6F69}" type="pres">
      <dgm:prSet presAssocID="{873C0092-9FCE-48BF-8D96-DDF5D55AB94A}" presName="Name9" presStyleLbl="parChTrans1D2" presStyleIdx="0" presStyleCnt="5"/>
      <dgm:spPr/>
      <dgm:t>
        <a:bodyPr/>
        <a:lstStyle/>
        <a:p>
          <a:endParaRPr lang="en-GB"/>
        </a:p>
      </dgm:t>
    </dgm:pt>
    <dgm:pt modelId="{C44C6423-1809-4206-B121-61953D578AE8}" type="pres">
      <dgm:prSet presAssocID="{873C0092-9FCE-48BF-8D96-DDF5D55AB94A}" presName="connTx" presStyleLbl="parChTrans1D2" presStyleIdx="0" presStyleCnt="5"/>
      <dgm:spPr/>
      <dgm:t>
        <a:bodyPr/>
        <a:lstStyle/>
        <a:p>
          <a:endParaRPr lang="en-GB"/>
        </a:p>
      </dgm:t>
    </dgm:pt>
    <dgm:pt modelId="{F83E580F-EC5C-44BB-8263-10DA18DBE0ED}" type="pres">
      <dgm:prSet presAssocID="{DC3CEF9B-5013-422E-817B-52358883A6F1}" presName="node" presStyleLbl="node1" presStyleIdx="0" presStyleCnt="5">
        <dgm:presLayoutVars>
          <dgm:bulletEnabled val="1"/>
        </dgm:presLayoutVars>
      </dgm:prSet>
      <dgm:spPr/>
      <dgm:t>
        <a:bodyPr/>
        <a:lstStyle/>
        <a:p>
          <a:endParaRPr lang="en-GB"/>
        </a:p>
      </dgm:t>
    </dgm:pt>
    <dgm:pt modelId="{BC29A7A3-AA84-42FA-8EDF-BCDFF35B92B5}" type="pres">
      <dgm:prSet presAssocID="{09771608-9CFB-41ED-B734-660F6E8CAFF1}" presName="Name9" presStyleLbl="parChTrans1D2" presStyleIdx="1" presStyleCnt="5"/>
      <dgm:spPr/>
      <dgm:t>
        <a:bodyPr/>
        <a:lstStyle/>
        <a:p>
          <a:endParaRPr lang="en-GB"/>
        </a:p>
      </dgm:t>
    </dgm:pt>
    <dgm:pt modelId="{D7AA3FD3-E097-4953-A55B-DD1060712599}" type="pres">
      <dgm:prSet presAssocID="{09771608-9CFB-41ED-B734-660F6E8CAFF1}" presName="connTx" presStyleLbl="parChTrans1D2" presStyleIdx="1" presStyleCnt="5"/>
      <dgm:spPr/>
      <dgm:t>
        <a:bodyPr/>
        <a:lstStyle/>
        <a:p>
          <a:endParaRPr lang="en-GB"/>
        </a:p>
      </dgm:t>
    </dgm:pt>
    <dgm:pt modelId="{DBD43E35-06CE-4A2D-874B-4DB9FCF6A9DC}" type="pres">
      <dgm:prSet presAssocID="{1F72BE18-7572-4B8B-A40B-19320EAE2AD9}" presName="node" presStyleLbl="node1" presStyleIdx="1" presStyleCnt="5">
        <dgm:presLayoutVars>
          <dgm:bulletEnabled val="1"/>
        </dgm:presLayoutVars>
      </dgm:prSet>
      <dgm:spPr/>
      <dgm:t>
        <a:bodyPr/>
        <a:lstStyle/>
        <a:p>
          <a:endParaRPr lang="en-GB"/>
        </a:p>
      </dgm:t>
    </dgm:pt>
    <dgm:pt modelId="{41E4BAB9-57E6-4F17-89E3-D31184E59800}" type="pres">
      <dgm:prSet presAssocID="{635B2ABF-7DD9-4B8B-9125-1726E4776395}" presName="Name9" presStyleLbl="parChTrans1D2" presStyleIdx="2" presStyleCnt="5"/>
      <dgm:spPr/>
      <dgm:t>
        <a:bodyPr/>
        <a:lstStyle/>
        <a:p>
          <a:endParaRPr lang="en-GB"/>
        </a:p>
      </dgm:t>
    </dgm:pt>
    <dgm:pt modelId="{4CECCCD5-1617-4A09-B8B0-224833CAB595}" type="pres">
      <dgm:prSet presAssocID="{635B2ABF-7DD9-4B8B-9125-1726E4776395}" presName="connTx" presStyleLbl="parChTrans1D2" presStyleIdx="2" presStyleCnt="5"/>
      <dgm:spPr/>
      <dgm:t>
        <a:bodyPr/>
        <a:lstStyle/>
        <a:p>
          <a:endParaRPr lang="en-GB"/>
        </a:p>
      </dgm:t>
    </dgm:pt>
    <dgm:pt modelId="{11F4E1B5-DD67-46E7-A2E0-3F40A40B2649}" type="pres">
      <dgm:prSet presAssocID="{E4DA51F1-0DEF-40DE-AB6C-AF21103AE4F2}" presName="node" presStyleLbl="node1" presStyleIdx="2" presStyleCnt="5">
        <dgm:presLayoutVars>
          <dgm:bulletEnabled val="1"/>
        </dgm:presLayoutVars>
      </dgm:prSet>
      <dgm:spPr/>
      <dgm:t>
        <a:bodyPr/>
        <a:lstStyle/>
        <a:p>
          <a:endParaRPr lang="en-GB"/>
        </a:p>
      </dgm:t>
    </dgm:pt>
    <dgm:pt modelId="{68778F56-9292-4555-A5E9-4DC8AAB5DD12}" type="pres">
      <dgm:prSet presAssocID="{4524809C-7875-49A6-9342-3AB6692513EF}" presName="Name9" presStyleLbl="parChTrans1D2" presStyleIdx="3" presStyleCnt="5"/>
      <dgm:spPr/>
      <dgm:t>
        <a:bodyPr/>
        <a:lstStyle/>
        <a:p>
          <a:endParaRPr lang="en-GB"/>
        </a:p>
      </dgm:t>
    </dgm:pt>
    <dgm:pt modelId="{2FFD4606-C6AA-4ABC-AFC6-BCEDED216A01}" type="pres">
      <dgm:prSet presAssocID="{4524809C-7875-49A6-9342-3AB6692513EF}" presName="connTx" presStyleLbl="parChTrans1D2" presStyleIdx="3" presStyleCnt="5"/>
      <dgm:spPr/>
      <dgm:t>
        <a:bodyPr/>
        <a:lstStyle/>
        <a:p>
          <a:endParaRPr lang="en-GB"/>
        </a:p>
      </dgm:t>
    </dgm:pt>
    <dgm:pt modelId="{4FB8EBF2-3F39-4B4E-B303-1EB0BC0BD4E7}" type="pres">
      <dgm:prSet presAssocID="{AA28F788-5A0A-41E8-A2DA-66B8231EBC20}" presName="node" presStyleLbl="node1" presStyleIdx="3" presStyleCnt="5">
        <dgm:presLayoutVars>
          <dgm:bulletEnabled val="1"/>
        </dgm:presLayoutVars>
      </dgm:prSet>
      <dgm:spPr/>
      <dgm:t>
        <a:bodyPr/>
        <a:lstStyle/>
        <a:p>
          <a:endParaRPr lang="en-GB"/>
        </a:p>
      </dgm:t>
    </dgm:pt>
    <dgm:pt modelId="{2057B636-2A60-40E5-B521-E036C78CA9DB}" type="pres">
      <dgm:prSet presAssocID="{825D45C7-5491-42A5-96A3-236F43A81EA5}" presName="Name9" presStyleLbl="parChTrans1D2" presStyleIdx="4" presStyleCnt="5"/>
      <dgm:spPr/>
      <dgm:t>
        <a:bodyPr/>
        <a:lstStyle/>
        <a:p>
          <a:endParaRPr lang="en-GB"/>
        </a:p>
      </dgm:t>
    </dgm:pt>
    <dgm:pt modelId="{9B1DEF44-8F7B-45F1-A26A-AF9D23753A2F}" type="pres">
      <dgm:prSet presAssocID="{825D45C7-5491-42A5-96A3-236F43A81EA5}" presName="connTx" presStyleLbl="parChTrans1D2" presStyleIdx="4" presStyleCnt="5"/>
      <dgm:spPr/>
      <dgm:t>
        <a:bodyPr/>
        <a:lstStyle/>
        <a:p>
          <a:endParaRPr lang="en-GB"/>
        </a:p>
      </dgm:t>
    </dgm:pt>
    <dgm:pt modelId="{40729A46-9123-42B8-BA0E-D7AC504C40ED}" type="pres">
      <dgm:prSet presAssocID="{ACCF6725-E949-486A-BD5C-B4F694A62B3D}" presName="node" presStyleLbl="node1" presStyleIdx="4" presStyleCnt="5">
        <dgm:presLayoutVars>
          <dgm:bulletEnabled val="1"/>
        </dgm:presLayoutVars>
      </dgm:prSet>
      <dgm:spPr/>
      <dgm:t>
        <a:bodyPr/>
        <a:lstStyle/>
        <a:p>
          <a:endParaRPr lang="en-GB"/>
        </a:p>
      </dgm:t>
    </dgm:pt>
  </dgm:ptLst>
  <dgm:cxnLst>
    <dgm:cxn modelId="{E36F8AE1-2271-44CE-93A6-9D22121C4EF3}" type="presOf" srcId="{825D45C7-5491-42A5-96A3-236F43A81EA5}" destId="{9B1DEF44-8F7B-45F1-A26A-AF9D23753A2F}" srcOrd="1" destOrd="0" presId="urn:microsoft.com/office/officeart/2005/8/layout/radial1"/>
    <dgm:cxn modelId="{40FEEAC4-7F7D-4CE8-9F7A-2BFB5F5DF7E6}" type="presOf" srcId="{4524809C-7875-49A6-9342-3AB6692513EF}" destId="{68778F56-9292-4555-A5E9-4DC8AAB5DD12}" srcOrd="0" destOrd="0" presId="urn:microsoft.com/office/officeart/2005/8/layout/radial1"/>
    <dgm:cxn modelId="{A4078070-7BDD-496B-8F42-30673F1FCC7D}" srcId="{379E7FDD-77E1-4C80-8951-E8290A2151DA}" destId="{AA28F788-5A0A-41E8-A2DA-66B8231EBC20}" srcOrd="3" destOrd="0" parTransId="{4524809C-7875-49A6-9342-3AB6692513EF}" sibTransId="{465FD990-67B5-416E-81AA-4E08B15D5691}"/>
    <dgm:cxn modelId="{357FF918-E557-4D18-A5E8-B2A1C17E9BB1}" type="presOf" srcId="{E4DA51F1-0DEF-40DE-AB6C-AF21103AE4F2}" destId="{11F4E1B5-DD67-46E7-A2E0-3F40A40B2649}" srcOrd="0" destOrd="0" presId="urn:microsoft.com/office/officeart/2005/8/layout/radial1"/>
    <dgm:cxn modelId="{1064CCEA-896E-46A2-B8BA-2619ED70E4AA}" type="presOf" srcId="{873C0092-9FCE-48BF-8D96-DDF5D55AB94A}" destId="{5F9A8DEC-71EA-4C4E-AF5A-D69AB97B6F69}" srcOrd="0" destOrd="0" presId="urn:microsoft.com/office/officeart/2005/8/layout/radial1"/>
    <dgm:cxn modelId="{E26772A9-4BAB-44A9-AAD7-F3EB3301C33D}" type="presOf" srcId="{379E7FDD-77E1-4C80-8951-E8290A2151DA}" destId="{913D35A2-32F9-4B90-9142-2D86F8565B47}" srcOrd="0" destOrd="0" presId="urn:microsoft.com/office/officeart/2005/8/layout/radial1"/>
    <dgm:cxn modelId="{4A62AA7E-08A9-4FBF-A802-C371EFCF62F2}" srcId="{379E7FDD-77E1-4C80-8951-E8290A2151DA}" destId="{ACCF6725-E949-486A-BD5C-B4F694A62B3D}" srcOrd="4" destOrd="0" parTransId="{825D45C7-5491-42A5-96A3-236F43A81EA5}" sibTransId="{4323CCC1-FC3C-4292-A137-9682A130148F}"/>
    <dgm:cxn modelId="{E4EDCDB6-C70C-4426-BED2-A0582985BBAC}" type="presOf" srcId="{09771608-9CFB-41ED-B734-660F6E8CAFF1}" destId="{D7AA3FD3-E097-4953-A55B-DD1060712599}" srcOrd="1" destOrd="0" presId="urn:microsoft.com/office/officeart/2005/8/layout/radial1"/>
    <dgm:cxn modelId="{84258DD1-1E3B-4D1D-8E96-605DF682AB36}" type="presOf" srcId="{AA28F788-5A0A-41E8-A2DA-66B8231EBC20}" destId="{4FB8EBF2-3F39-4B4E-B303-1EB0BC0BD4E7}" srcOrd="0" destOrd="0" presId="urn:microsoft.com/office/officeart/2005/8/layout/radial1"/>
    <dgm:cxn modelId="{62E46494-B9BC-4973-8C63-B88117BF7DA6}" type="presOf" srcId="{4524809C-7875-49A6-9342-3AB6692513EF}" destId="{2FFD4606-C6AA-4ABC-AFC6-BCEDED216A01}" srcOrd="1" destOrd="0" presId="urn:microsoft.com/office/officeart/2005/8/layout/radial1"/>
    <dgm:cxn modelId="{0B3B8B6C-FA08-44E7-A97D-4BB6856D50D1}" srcId="{379E7FDD-77E1-4C80-8951-E8290A2151DA}" destId="{E4DA51F1-0DEF-40DE-AB6C-AF21103AE4F2}" srcOrd="2" destOrd="0" parTransId="{635B2ABF-7DD9-4B8B-9125-1726E4776395}" sibTransId="{D1DD130F-18A2-408E-9289-5357F6713C7B}"/>
    <dgm:cxn modelId="{9AF390D7-A8EC-480C-88B8-6EECEF6E3B7B}" type="presOf" srcId="{ACCF6725-E949-486A-BD5C-B4F694A62B3D}" destId="{40729A46-9123-42B8-BA0E-D7AC504C40ED}" srcOrd="0" destOrd="0" presId="urn:microsoft.com/office/officeart/2005/8/layout/radial1"/>
    <dgm:cxn modelId="{82EBB01E-0E91-4EB8-91B7-BFE50304363C}" type="presOf" srcId="{1F72BE18-7572-4B8B-A40B-19320EAE2AD9}" destId="{DBD43E35-06CE-4A2D-874B-4DB9FCF6A9DC}" srcOrd="0" destOrd="0" presId="urn:microsoft.com/office/officeart/2005/8/layout/radial1"/>
    <dgm:cxn modelId="{E8FD83F8-FD5F-4154-AE19-30547C03465F}" srcId="{014B4305-299F-4A15-AA68-C758DF55B7CB}" destId="{379E7FDD-77E1-4C80-8951-E8290A2151DA}" srcOrd="0" destOrd="0" parTransId="{D1A383A5-49E1-4686-A5E6-F81F1EDB831B}" sibTransId="{799B1A9C-0889-4435-A5A2-CA4C86AEEAD3}"/>
    <dgm:cxn modelId="{3057BEE9-7859-44F0-945D-7DA1367B9482}" type="presOf" srcId="{014B4305-299F-4A15-AA68-C758DF55B7CB}" destId="{7E88FF74-3B56-49CB-BD4F-09BA8A283994}" srcOrd="0" destOrd="0" presId="urn:microsoft.com/office/officeart/2005/8/layout/radial1"/>
    <dgm:cxn modelId="{A1784D6E-18FC-4F62-982B-AA9B172C7C2F}" type="presOf" srcId="{09771608-9CFB-41ED-B734-660F6E8CAFF1}" destId="{BC29A7A3-AA84-42FA-8EDF-BCDFF35B92B5}" srcOrd="0" destOrd="0" presId="urn:microsoft.com/office/officeart/2005/8/layout/radial1"/>
    <dgm:cxn modelId="{00FCCE36-F2DC-4BB4-896A-F5B8294E5672}" type="presOf" srcId="{873C0092-9FCE-48BF-8D96-DDF5D55AB94A}" destId="{C44C6423-1809-4206-B121-61953D578AE8}" srcOrd="1" destOrd="0" presId="urn:microsoft.com/office/officeart/2005/8/layout/radial1"/>
    <dgm:cxn modelId="{694DF8E5-F98E-493E-8F73-EDB305299E8E}" srcId="{379E7FDD-77E1-4C80-8951-E8290A2151DA}" destId="{1F72BE18-7572-4B8B-A40B-19320EAE2AD9}" srcOrd="1" destOrd="0" parTransId="{09771608-9CFB-41ED-B734-660F6E8CAFF1}" sibTransId="{415BD969-1B8D-40D5-8D43-703A5A2D57C6}"/>
    <dgm:cxn modelId="{BE981D99-A8EA-4C4E-B30A-1762F6CEBB2E}" type="presOf" srcId="{DC3CEF9B-5013-422E-817B-52358883A6F1}" destId="{F83E580F-EC5C-44BB-8263-10DA18DBE0ED}" srcOrd="0" destOrd="0" presId="urn:microsoft.com/office/officeart/2005/8/layout/radial1"/>
    <dgm:cxn modelId="{5A8C5A1F-8018-49AD-9AA0-7B88698B2260}" type="presOf" srcId="{635B2ABF-7DD9-4B8B-9125-1726E4776395}" destId="{4CECCCD5-1617-4A09-B8B0-224833CAB595}" srcOrd="1" destOrd="0" presId="urn:microsoft.com/office/officeart/2005/8/layout/radial1"/>
    <dgm:cxn modelId="{3EEF4F38-F7F3-4CC1-B456-019D10D76F82}" type="presOf" srcId="{635B2ABF-7DD9-4B8B-9125-1726E4776395}" destId="{41E4BAB9-57E6-4F17-89E3-D31184E59800}" srcOrd="0" destOrd="0" presId="urn:microsoft.com/office/officeart/2005/8/layout/radial1"/>
    <dgm:cxn modelId="{C289484F-61D6-4094-878A-8347D8FFF5D2}" srcId="{379E7FDD-77E1-4C80-8951-E8290A2151DA}" destId="{DC3CEF9B-5013-422E-817B-52358883A6F1}" srcOrd="0" destOrd="0" parTransId="{873C0092-9FCE-48BF-8D96-DDF5D55AB94A}" sibTransId="{0EB437A7-36CD-4928-8F32-7770E416C0B5}"/>
    <dgm:cxn modelId="{E352D564-D2A2-4A74-B4B6-EFC4BFA8AF38}" type="presOf" srcId="{825D45C7-5491-42A5-96A3-236F43A81EA5}" destId="{2057B636-2A60-40E5-B521-E036C78CA9DB}" srcOrd="0" destOrd="0" presId="urn:microsoft.com/office/officeart/2005/8/layout/radial1"/>
    <dgm:cxn modelId="{52E9D3F2-F170-467B-9FC6-0E1A274316ED}" type="presParOf" srcId="{7E88FF74-3B56-49CB-BD4F-09BA8A283994}" destId="{913D35A2-32F9-4B90-9142-2D86F8565B47}" srcOrd="0" destOrd="0" presId="urn:microsoft.com/office/officeart/2005/8/layout/radial1"/>
    <dgm:cxn modelId="{F331B4A3-AB41-43B3-BCCD-9325C756822F}" type="presParOf" srcId="{7E88FF74-3B56-49CB-BD4F-09BA8A283994}" destId="{5F9A8DEC-71EA-4C4E-AF5A-D69AB97B6F69}" srcOrd="1" destOrd="0" presId="urn:microsoft.com/office/officeart/2005/8/layout/radial1"/>
    <dgm:cxn modelId="{1B6F5582-098D-49CE-80D1-44786C0C1946}" type="presParOf" srcId="{5F9A8DEC-71EA-4C4E-AF5A-D69AB97B6F69}" destId="{C44C6423-1809-4206-B121-61953D578AE8}" srcOrd="0" destOrd="0" presId="urn:microsoft.com/office/officeart/2005/8/layout/radial1"/>
    <dgm:cxn modelId="{426E82F6-75EE-4E6C-B578-974E5E148508}" type="presParOf" srcId="{7E88FF74-3B56-49CB-BD4F-09BA8A283994}" destId="{F83E580F-EC5C-44BB-8263-10DA18DBE0ED}" srcOrd="2" destOrd="0" presId="urn:microsoft.com/office/officeart/2005/8/layout/radial1"/>
    <dgm:cxn modelId="{0CEC5B6A-45FF-4A2D-BE3C-13202CEC5C82}" type="presParOf" srcId="{7E88FF74-3B56-49CB-BD4F-09BA8A283994}" destId="{BC29A7A3-AA84-42FA-8EDF-BCDFF35B92B5}" srcOrd="3" destOrd="0" presId="urn:microsoft.com/office/officeart/2005/8/layout/radial1"/>
    <dgm:cxn modelId="{F2012A51-E215-44AB-97DD-80FDB9642EBE}" type="presParOf" srcId="{BC29A7A3-AA84-42FA-8EDF-BCDFF35B92B5}" destId="{D7AA3FD3-E097-4953-A55B-DD1060712599}" srcOrd="0" destOrd="0" presId="urn:microsoft.com/office/officeart/2005/8/layout/radial1"/>
    <dgm:cxn modelId="{66C8B76F-62EC-41AA-B17A-E57AE2B12E56}" type="presParOf" srcId="{7E88FF74-3B56-49CB-BD4F-09BA8A283994}" destId="{DBD43E35-06CE-4A2D-874B-4DB9FCF6A9DC}" srcOrd="4" destOrd="0" presId="urn:microsoft.com/office/officeart/2005/8/layout/radial1"/>
    <dgm:cxn modelId="{05DAA2F1-5329-4FDD-83F5-402A527F1BB1}" type="presParOf" srcId="{7E88FF74-3B56-49CB-BD4F-09BA8A283994}" destId="{41E4BAB9-57E6-4F17-89E3-D31184E59800}" srcOrd="5" destOrd="0" presId="urn:microsoft.com/office/officeart/2005/8/layout/radial1"/>
    <dgm:cxn modelId="{C1DE26A2-9111-460E-806A-96C62DA1982C}" type="presParOf" srcId="{41E4BAB9-57E6-4F17-89E3-D31184E59800}" destId="{4CECCCD5-1617-4A09-B8B0-224833CAB595}" srcOrd="0" destOrd="0" presId="urn:microsoft.com/office/officeart/2005/8/layout/radial1"/>
    <dgm:cxn modelId="{41018310-A5EE-4749-90DF-A7CA8B98319A}" type="presParOf" srcId="{7E88FF74-3B56-49CB-BD4F-09BA8A283994}" destId="{11F4E1B5-DD67-46E7-A2E0-3F40A40B2649}" srcOrd="6" destOrd="0" presId="urn:microsoft.com/office/officeart/2005/8/layout/radial1"/>
    <dgm:cxn modelId="{27B83A83-033F-4D8C-A65A-AF6995B8025A}" type="presParOf" srcId="{7E88FF74-3B56-49CB-BD4F-09BA8A283994}" destId="{68778F56-9292-4555-A5E9-4DC8AAB5DD12}" srcOrd="7" destOrd="0" presId="urn:microsoft.com/office/officeart/2005/8/layout/radial1"/>
    <dgm:cxn modelId="{19421CE1-4CF6-4F49-B8A9-DD8A1259F78C}" type="presParOf" srcId="{68778F56-9292-4555-A5E9-4DC8AAB5DD12}" destId="{2FFD4606-C6AA-4ABC-AFC6-BCEDED216A01}" srcOrd="0" destOrd="0" presId="urn:microsoft.com/office/officeart/2005/8/layout/radial1"/>
    <dgm:cxn modelId="{9C0C15CD-22F0-4B0F-8927-C41429CE8ED8}" type="presParOf" srcId="{7E88FF74-3B56-49CB-BD4F-09BA8A283994}" destId="{4FB8EBF2-3F39-4B4E-B303-1EB0BC0BD4E7}" srcOrd="8" destOrd="0" presId="urn:microsoft.com/office/officeart/2005/8/layout/radial1"/>
    <dgm:cxn modelId="{79F24414-A7B4-4C4A-9067-4D049C69C86C}" type="presParOf" srcId="{7E88FF74-3B56-49CB-BD4F-09BA8A283994}" destId="{2057B636-2A60-40E5-B521-E036C78CA9DB}" srcOrd="9" destOrd="0" presId="urn:microsoft.com/office/officeart/2005/8/layout/radial1"/>
    <dgm:cxn modelId="{AAB4AFE3-F87D-4053-918F-57F9E2AFC08C}" type="presParOf" srcId="{2057B636-2A60-40E5-B521-E036C78CA9DB}" destId="{9B1DEF44-8F7B-45F1-A26A-AF9D23753A2F}" srcOrd="0" destOrd="0" presId="urn:microsoft.com/office/officeart/2005/8/layout/radial1"/>
    <dgm:cxn modelId="{BE6D7449-752C-42BC-B458-458EBECB027D}" type="presParOf" srcId="{7E88FF74-3B56-49CB-BD4F-09BA8A283994}" destId="{40729A46-9123-42B8-BA0E-D7AC504C40ED}"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D35A2-32F9-4B90-9142-2D86F8565B47}">
      <dsp:nvSpPr>
        <dsp:cNvPr id="0" name=""/>
        <dsp:cNvSpPr/>
      </dsp:nvSpPr>
      <dsp:spPr>
        <a:xfrm>
          <a:off x="3162300" y="2085071"/>
          <a:ext cx="1904999" cy="1584818"/>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Fruits of prayer</a:t>
          </a:r>
          <a:endParaRPr lang="en-GB" sz="2800" kern="1200" dirty="0">
            <a:latin typeface="Century Gothic" pitchFamily="34" charset="0"/>
          </a:endParaRPr>
        </a:p>
      </dsp:txBody>
      <dsp:txXfrm>
        <a:off x="3441281" y="2317162"/>
        <a:ext cx="1347037" cy="1120636"/>
      </dsp:txXfrm>
    </dsp:sp>
    <dsp:sp modelId="{5F9A8DEC-71EA-4C4E-AF5A-D69AB97B6F69}">
      <dsp:nvSpPr>
        <dsp:cNvPr id="0" name=""/>
        <dsp:cNvSpPr/>
      </dsp:nvSpPr>
      <dsp:spPr>
        <a:xfrm rot="16200000">
          <a:off x="3875774" y="1828713"/>
          <a:ext cx="478051" cy="34663"/>
        </a:xfrm>
        <a:custGeom>
          <a:avLst/>
          <a:gdLst/>
          <a:ahLst/>
          <a:cxnLst/>
          <a:rect l="0" t="0" r="0" b="0"/>
          <a:pathLst>
            <a:path>
              <a:moveTo>
                <a:pt x="0" y="17331"/>
              </a:moveTo>
              <a:lnTo>
                <a:pt x="478051" y="173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102848" y="1834094"/>
        <a:ext cx="23902" cy="23902"/>
      </dsp:txXfrm>
    </dsp:sp>
    <dsp:sp modelId="{F83E580F-EC5C-44BB-8263-10DA18DBE0ED}">
      <dsp:nvSpPr>
        <dsp:cNvPr id="0" name=""/>
        <dsp:cNvSpPr/>
      </dsp:nvSpPr>
      <dsp:spPr>
        <a:xfrm>
          <a:off x="3322390" y="22200"/>
          <a:ext cx="1584818" cy="1584818"/>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1</a:t>
          </a:r>
          <a:endParaRPr lang="en-GB" sz="2800" kern="1200" dirty="0">
            <a:latin typeface="Century Gothic" pitchFamily="34" charset="0"/>
          </a:endParaRPr>
        </a:p>
      </dsp:txBody>
      <dsp:txXfrm>
        <a:off x="3554481" y="254291"/>
        <a:ext cx="1120636" cy="1120636"/>
      </dsp:txXfrm>
    </dsp:sp>
    <dsp:sp modelId="{BC29A7A3-AA84-42FA-8EDF-BCDFF35B92B5}">
      <dsp:nvSpPr>
        <dsp:cNvPr id="0" name=""/>
        <dsp:cNvSpPr/>
      </dsp:nvSpPr>
      <dsp:spPr>
        <a:xfrm rot="20520000">
          <a:off x="4993770" y="2519712"/>
          <a:ext cx="337570" cy="34663"/>
        </a:xfrm>
        <a:custGeom>
          <a:avLst/>
          <a:gdLst/>
          <a:ahLst/>
          <a:cxnLst/>
          <a:rect l="0" t="0" r="0" b="0"/>
          <a:pathLst>
            <a:path>
              <a:moveTo>
                <a:pt x="0" y="17331"/>
              </a:moveTo>
              <a:lnTo>
                <a:pt x="337570" y="173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154116" y="2528604"/>
        <a:ext cx="16878" cy="16878"/>
      </dsp:txXfrm>
    </dsp:sp>
    <dsp:sp modelId="{DBD43E35-06CE-4A2D-874B-4DB9FCF6A9DC}">
      <dsp:nvSpPr>
        <dsp:cNvPr id="0" name=""/>
        <dsp:cNvSpPr/>
      </dsp:nvSpPr>
      <dsp:spPr>
        <a:xfrm>
          <a:off x="5284296" y="1447609"/>
          <a:ext cx="1584818" cy="1584818"/>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2</a:t>
          </a:r>
          <a:endParaRPr lang="en-GB" sz="2800" kern="1200" dirty="0">
            <a:latin typeface="Century Gothic" pitchFamily="34" charset="0"/>
          </a:endParaRPr>
        </a:p>
      </dsp:txBody>
      <dsp:txXfrm>
        <a:off x="5516387" y="1679700"/>
        <a:ext cx="1120636" cy="1120636"/>
      </dsp:txXfrm>
    </dsp:sp>
    <dsp:sp modelId="{41E4BAB9-57E6-4F17-89E3-D31184E59800}">
      <dsp:nvSpPr>
        <dsp:cNvPr id="0" name=""/>
        <dsp:cNvSpPr/>
      </dsp:nvSpPr>
      <dsp:spPr>
        <a:xfrm rot="3240000">
          <a:off x="4518427" y="3713139"/>
          <a:ext cx="432213" cy="34663"/>
        </a:xfrm>
        <a:custGeom>
          <a:avLst/>
          <a:gdLst/>
          <a:ahLst/>
          <a:cxnLst/>
          <a:rect l="0" t="0" r="0" b="0"/>
          <a:pathLst>
            <a:path>
              <a:moveTo>
                <a:pt x="0" y="17331"/>
              </a:moveTo>
              <a:lnTo>
                <a:pt x="432213" y="173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723728" y="3719665"/>
        <a:ext cx="21610" cy="21610"/>
      </dsp:txXfrm>
    </dsp:sp>
    <dsp:sp modelId="{11F4E1B5-DD67-46E7-A2E0-3F40A40B2649}">
      <dsp:nvSpPr>
        <dsp:cNvPr id="0" name=""/>
        <dsp:cNvSpPr/>
      </dsp:nvSpPr>
      <dsp:spPr>
        <a:xfrm>
          <a:off x="4534915" y="3753968"/>
          <a:ext cx="1584818" cy="1584818"/>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3</a:t>
          </a:r>
          <a:endParaRPr lang="en-GB" sz="2800" kern="1200" dirty="0">
            <a:latin typeface="Century Gothic" pitchFamily="34" charset="0"/>
          </a:endParaRPr>
        </a:p>
      </dsp:txBody>
      <dsp:txXfrm>
        <a:off x="4767006" y="3986059"/>
        <a:ext cx="1120636" cy="1120636"/>
      </dsp:txXfrm>
    </dsp:sp>
    <dsp:sp modelId="{68778F56-9292-4555-A5E9-4DC8AAB5DD12}">
      <dsp:nvSpPr>
        <dsp:cNvPr id="0" name=""/>
        <dsp:cNvSpPr/>
      </dsp:nvSpPr>
      <dsp:spPr>
        <a:xfrm rot="7560000">
          <a:off x="3278959" y="3713139"/>
          <a:ext cx="432213" cy="34663"/>
        </a:xfrm>
        <a:custGeom>
          <a:avLst/>
          <a:gdLst/>
          <a:ahLst/>
          <a:cxnLst/>
          <a:rect l="0" t="0" r="0" b="0"/>
          <a:pathLst>
            <a:path>
              <a:moveTo>
                <a:pt x="0" y="17331"/>
              </a:moveTo>
              <a:lnTo>
                <a:pt x="432213" y="173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484260" y="3719665"/>
        <a:ext cx="21610" cy="21610"/>
      </dsp:txXfrm>
    </dsp:sp>
    <dsp:sp modelId="{4FB8EBF2-3F39-4B4E-B303-1EB0BC0BD4E7}">
      <dsp:nvSpPr>
        <dsp:cNvPr id="0" name=""/>
        <dsp:cNvSpPr/>
      </dsp:nvSpPr>
      <dsp:spPr>
        <a:xfrm>
          <a:off x="2109865" y="3753968"/>
          <a:ext cx="1584818" cy="1584818"/>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4</a:t>
          </a:r>
          <a:endParaRPr lang="en-GB" sz="2800" kern="1200" dirty="0">
            <a:latin typeface="Century Gothic" pitchFamily="34" charset="0"/>
          </a:endParaRPr>
        </a:p>
      </dsp:txBody>
      <dsp:txXfrm>
        <a:off x="2341956" y="3986059"/>
        <a:ext cx="1120636" cy="1120636"/>
      </dsp:txXfrm>
    </dsp:sp>
    <dsp:sp modelId="{2057B636-2A60-40E5-B521-E036C78CA9DB}">
      <dsp:nvSpPr>
        <dsp:cNvPr id="0" name=""/>
        <dsp:cNvSpPr/>
      </dsp:nvSpPr>
      <dsp:spPr>
        <a:xfrm rot="11880000">
          <a:off x="2898258" y="2519712"/>
          <a:ext cx="337570" cy="34663"/>
        </a:xfrm>
        <a:custGeom>
          <a:avLst/>
          <a:gdLst/>
          <a:ahLst/>
          <a:cxnLst/>
          <a:rect l="0" t="0" r="0" b="0"/>
          <a:pathLst>
            <a:path>
              <a:moveTo>
                <a:pt x="0" y="17331"/>
              </a:moveTo>
              <a:lnTo>
                <a:pt x="337570" y="173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058604" y="2528604"/>
        <a:ext cx="16878" cy="16878"/>
      </dsp:txXfrm>
    </dsp:sp>
    <dsp:sp modelId="{40729A46-9123-42B8-BA0E-D7AC504C40ED}">
      <dsp:nvSpPr>
        <dsp:cNvPr id="0" name=""/>
        <dsp:cNvSpPr/>
      </dsp:nvSpPr>
      <dsp:spPr>
        <a:xfrm>
          <a:off x="1360484" y="1447609"/>
          <a:ext cx="1584818" cy="1584818"/>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entury Gothic" pitchFamily="34" charset="0"/>
            </a:rPr>
            <a:t>5</a:t>
          </a:r>
          <a:endParaRPr lang="en-GB" sz="2800" kern="1200" dirty="0">
            <a:latin typeface="Century Gothic" pitchFamily="34" charset="0"/>
          </a:endParaRPr>
        </a:p>
      </dsp:txBody>
      <dsp:txXfrm>
        <a:off x="1592575" y="1679700"/>
        <a:ext cx="1120636" cy="112063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F1AAE5FA-BF1A-4DE9-9869-8D0C0B007956}" type="slidenum">
              <a:rPr lang="en-GB" smtClean="0"/>
              <a:t>‹#›</a:t>
            </a:fld>
            <a:endParaRPr lang="en-GB"/>
          </a:p>
        </p:txBody>
      </p:sp>
    </p:spTree>
    <p:extLst>
      <p:ext uri="{BB962C8B-B14F-4D97-AF65-F5344CB8AC3E}">
        <p14:creationId xmlns:p14="http://schemas.microsoft.com/office/powerpoint/2010/main" val="231081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B6C41E-BD76-446F-98D2-BD6677AC587F}" type="datetimeFigureOut">
              <a:rPr lang="en-ZA" smtClean="0"/>
              <a:t>2014/02/04</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DA59B3-A960-4D50-B166-C7567CF5EF6D}" type="slidenum">
              <a:rPr lang="en-ZA" smtClean="0"/>
              <a:t>‹#›</a:t>
            </a:fld>
            <a:endParaRPr lang="en-ZA"/>
          </a:p>
        </p:txBody>
      </p:sp>
    </p:spTree>
    <p:extLst>
      <p:ext uri="{BB962C8B-B14F-4D97-AF65-F5344CB8AC3E}">
        <p14:creationId xmlns:p14="http://schemas.microsoft.com/office/powerpoint/2010/main" val="23769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1</a:t>
            </a:fld>
            <a:endParaRPr lang="en-ZA"/>
          </a:p>
        </p:txBody>
      </p:sp>
    </p:spTree>
    <p:extLst>
      <p:ext uri="{BB962C8B-B14F-4D97-AF65-F5344CB8AC3E}">
        <p14:creationId xmlns:p14="http://schemas.microsoft.com/office/powerpoint/2010/main" val="62826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11</a:t>
            </a:fld>
            <a:endParaRPr lang="en-ZA"/>
          </a:p>
        </p:txBody>
      </p:sp>
    </p:spTree>
    <p:extLst>
      <p:ext uri="{BB962C8B-B14F-4D97-AF65-F5344CB8AC3E}">
        <p14:creationId xmlns:p14="http://schemas.microsoft.com/office/powerpoint/2010/main" val="194416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12</a:t>
            </a:fld>
            <a:endParaRPr lang="en-ZA"/>
          </a:p>
        </p:txBody>
      </p:sp>
    </p:spTree>
    <p:extLst>
      <p:ext uri="{BB962C8B-B14F-4D97-AF65-F5344CB8AC3E}">
        <p14:creationId xmlns:p14="http://schemas.microsoft.com/office/powerpoint/2010/main" val="2674073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13</a:t>
            </a:fld>
            <a:endParaRPr lang="en-ZA"/>
          </a:p>
        </p:txBody>
      </p:sp>
    </p:spTree>
    <p:extLst>
      <p:ext uri="{BB962C8B-B14F-4D97-AF65-F5344CB8AC3E}">
        <p14:creationId xmlns:p14="http://schemas.microsoft.com/office/powerpoint/2010/main" val="407170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14</a:t>
            </a:fld>
            <a:endParaRPr lang="en-ZA"/>
          </a:p>
        </p:txBody>
      </p:sp>
    </p:spTree>
    <p:extLst>
      <p:ext uri="{BB962C8B-B14F-4D97-AF65-F5344CB8AC3E}">
        <p14:creationId xmlns:p14="http://schemas.microsoft.com/office/powerpoint/2010/main" val="261925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15</a:t>
            </a:fld>
            <a:endParaRPr lang="en-ZA"/>
          </a:p>
        </p:txBody>
      </p:sp>
    </p:spTree>
    <p:extLst>
      <p:ext uri="{BB962C8B-B14F-4D97-AF65-F5344CB8AC3E}">
        <p14:creationId xmlns:p14="http://schemas.microsoft.com/office/powerpoint/2010/main" val="217062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16</a:t>
            </a:fld>
            <a:endParaRPr lang="en-ZA"/>
          </a:p>
        </p:txBody>
      </p:sp>
    </p:spTree>
    <p:extLst>
      <p:ext uri="{BB962C8B-B14F-4D97-AF65-F5344CB8AC3E}">
        <p14:creationId xmlns:p14="http://schemas.microsoft.com/office/powerpoint/2010/main" val="3520416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17</a:t>
            </a:fld>
            <a:endParaRPr lang="en-ZA"/>
          </a:p>
        </p:txBody>
      </p:sp>
    </p:spTree>
    <p:extLst>
      <p:ext uri="{BB962C8B-B14F-4D97-AF65-F5344CB8AC3E}">
        <p14:creationId xmlns:p14="http://schemas.microsoft.com/office/powerpoint/2010/main" val="3321693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18</a:t>
            </a:fld>
            <a:endParaRPr lang="en-ZA"/>
          </a:p>
        </p:txBody>
      </p:sp>
    </p:spTree>
    <p:extLst>
      <p:ext uri="{BB962C8B-B14F-4D97-AF65-F5344CB8AC3E}">
        <p14:creationId xmlns:p14="http://schemas.microsoft.com/office/powerpoint/2010/main" val="184056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19</a:t>
            </a:fld>
            <a:endParaRPr lang="en-ZA"/>
          </a:p>
        </p:txBody>
      </p:sp>
    </p:spTree>
    <p:extLst>
      <p:ext uri="{BB962C8B-B14F-4D97-AF65-F5344CB8AC3E}">
        <p14:creationId xmlns:p14="http://schemas.microsoft.com/office/powerpoint/2010/main" val="3270629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20</a:t>
            </a:fld>
            <a:endParaRPr lang="en-ZA"/>
          </a:p>
        </p:txBody>
      </p:sp>
    </p:spTree>
    <p:extLst>
      <p:ext uri="{BB962C8B-B14F-4D97-AF65-F5344CB8AC3E}">
        <p14:creationId xmlns:p14="http://schemas.microsoft.com/office/powerpoint/2010/main" val="2396671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2</a:t>
            </a:fld>
            <a:endParaRPr lang="en-ZA">
              <a:solidFill>
                <a:prstClr val="black"/>
              </a:solidFill>
            </a:endParaRPr>
          </a:p>
        </p:txBody>
      </p:sp>
    </p:spTree>
    <p:extLst>
      <p:ext uri="{BB962C8B-B14F-4D97-AF65-F5344CB8AC3E}">
        <p14:creationId xmlns:p14="http://schemas.microsoft.com/office/powerpoint/2010/main" val="2319022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21</a:t>
            </a:fld>
            <a:endParaRPr lang="en-ZA"/>
          </a:p>
        </p:txBody>
      </p:sp>
    </p:spTree>
    <p:extLst>
      <p:ext uri="{BB962C8B-B14F-4D97-AF65-F5344CB8AC3E}">
        <p14:creationId xmlns:p14="http://schemas.microsoft.com/office/powerpoint/2010/main" val="301919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22</a:t>
            </a:fld>
            <a:endParaRPr lang="en-ZA"/>
          </a:p>
        </p:txBody>
      </p:sp>
    </p:spTree>
    <p:extLst>
      <p:ext uri="{BB962C8B-B14F-4D97-AF65-F5344CB8AC3E}">
        <p14:creationId xmlns:p14="http://schemas.microsoft.com/office/powerpoint/2010/main" val="1794494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23</a:t>
            </a:fld>
            <a:endParaRPr lang="en-ZA"/>
          </a:p>
        </p:txBody>
      </p:sp>
    </p:spTree>
    <p:extLst>
      <p:ext uri="{BB962C8B-B14F-4D97-AF65-F5344CB8AC3E}">
        <p14:creationId xmlns:p14="http://schemas.microsoft.com/office/powerpoint/2010/main" val="156406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24</a:t>
            </a:fld>
            <a:endParaRPr lang="en-ZA"/>
          </a:p>
        </p:txBody>
      </p:sp>
    </p:spTree>
    <p:extLst>
      <p:ext uri="{BB962C8B-B14F-4D97-AF65-F5344CB8AC3E}">
        <p14:creationId xmlns:p14="http://schemas.microsoft.com/office/powerpoint/2010/main" val="216288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25</a:t>
            </a:fld>
            <a:endParaRPr lang="en-ZA"/>
          </a:p>
        </p:txBody>
      </p:sp>
    </p:spTree>
    <p:extLst>
      <p:ext uri="{BB962C8B-B14F-4D97-AF65-F5344CB8AC3E}">
        <p14:creationId xmlns:p14="http://schemas.microsoft.com/office/powerpoint/2010/main" val="2849452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26</a:t>
            </a:fld>
            <a:endParaRPr lang="en-ZA"/>
          </a:p>
        </p:txBody>
      </p:sp>
    </p:spTree>
    <p:extLst>
      <p:ext uri="{BB962C8B-B14F-4D97-AF65-F5344CB8AC3E}">
        <p14:creationId xmlns:p14="http://schemas.microsoft.com/office/powerpoint/2010/main" val="815894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27</a:t>
            </a:fld>
            <a:endParaRPr lang="en-ZA"/>
          </a:p>
        </p:txBody>
      </p:sp>
    </p:spTree>
    <p:extLst>
      <p:ext uri="{BB962C8B-B14F-4D97-AF65-F5344CB8AC3E}">
        <p14:creationId xmlns:p14="http://schemas.microsoft.com/office/powerpoint/2010/main" val="4249014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28</a:t>
            </a:fld>
            <a:endParaRPr lang="en-ZA"/>
          </a:p>
        </p:txBody>
      </p:sp>
    </p:spTree>
    <p:extLst>
      <p:ext uri="{BB962C8B-B14F-4D97-AF65-F5344CB8AC3E}">
        <p14:creationId xmlns:p14="http://schemas.microsoft.com/office/powerpoint/2010/main" val="1700846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29</a:t>
            </a:fld>
            <a:endParaRPr lang="en-ZA"/>
          </a:p>
        </p:txBody>
      </p:sp>
    </p:spTree>
    <p:extLst>
      <p:ext uri="{BB962C8B-B14F-4D97-AF65-F5344CB8AC3E}">
        <p14:creationId xmlns:p14="http://schemas.microsoft.com/office/powerpoint/2010/main" val="3174319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B250868-18C6-4EC2-9D7E-0F1FDE2331D1}" type="slidenum">
              <a:rPr lang="en-US" smtClean="0">
                <a:solidFill>
                  <a:prstClr val="black"/>
                </a:solidFill>
              </a:rPr>
              <a:pPr eaLnBrk="1" hangingPunct="1"/>
              <a:t>30</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a:t>
            </a:fld>
            <a:endParaRPr lang="en-ZA">
              <a:solidFill>
                <a:prstClr val="black"/>
              </a:solidFill>
            </a:endParaRPr>
          </a:p>
        </p:txBody>
      </p:sp>
    </p:spTree>
    <p:extLst>
      <p:ext uri="{BB962C8B-B14F-4D97-AF65-F5344CB8AC3E}">
        <p14:creationId xmlns:p14="http://schemas.microsoft.com/office/powerpoint/2010/main" val="3762039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31</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1" u="sng" cap="all" baseline="0" dirty="0" smtClean="0">
                <a:solidFill>
                  <a:srgbClr val="FF0000"/>
                </a:solidFill>
              </a:rPr>
              <a:t>INTRO</a:t>
            </a:r>
          </a:p>
          <a:p>
            <a:pPr marL="171450" indent="-171450">
              <a:buFont typeface="Arial" pitchFamily="34" charset="0"/>
              <a:buChar char="•"/>
            </a:pPr>
            <a:r>
              <a:rPr lang="en-US" u="none" cap="none" baseline="0" dirty="0" smtClean="0">
                <a:solidFill>
                  <a:srgbClr val="FF0000"/>
                </a:solidFill>
              </a:rPr>
              <a:t>Last week we looked at the golden thread of intimacy. How Father reveals His burning zeal to enjoy intimacy with us right throughout scripture. </a:t>
            </a:r>
          </a:p>
          <a:p>
            <a:pPr marL="171450" indent="-171450">
              <a:buFont typeface="Arial" pitchFamily="34" charset="0"/>
              <a:buChar char="•"/>
            </a:pPr>
            <a:r>
              <a:rPr lang="en-US" u="none" cap="none" baseline="0" dirty="0" smtClean="0">
                <a:solidFill>
                  <a:srgbClr val="FF0000"/>
                </a:solidFill>
              </a:rPr>
              <a:t>This week, we're looking at the golden thread of Partnership. You see, you can see God's jealous passion to do His works in partnership with His people from beginning to end of scripture..... It fills the scripture and colors the entire history of mankind</a:t>
            </a:r>
          </a:p>
          <a:p>
            <a:pPr marL="171450" indent="-171450">
              <a:buFont typeface="Arial" pitchFamily="34" charset="0"/>
              <a:buChar char="•"/>
            </a:pPr>
            <a:r>
              <a:rPr lang="en-US" u="none" cap="none" baseline="0" dirty="0" smtClean="0">
                <a:solidFill>
                  <a:srgbClr val="FF0000"/>
                </a:solidFill>
              </a:rPr>
              <a:t>So lets begin at the beginning… Genesis </a:t>
            </a:r>
            <a:r>
              <a:rPr lang="en-US" u="none" cap="none" baseline="0" dirty="0" err="1" smtClean="0">
                <a:solidFill>
                  <a:srgbClr val="FF0000"/>
                </a:solidFill>
              </a:rPr>
              <a:t>Ch</a:t>
            </a:r>
            <a:r>
              <a:rPr lang="en-US" u="none" cap="none" baseline="0" dirty="0" smtClean="0">
                <a:solidFill>
                  <a:srgbClr val="FF0000"/>
                </a:solidFill>
              </a:rPr>
              <a:t> 1</a:t>
            </a:r>
          </a:p>
        </p:txBody>
      </p:sp>
      <p:sp>
        <p:nvSpPr>
          <p:cNvPr id="4" name="Slide Number Placeholder 3"/>
          <p:cNvSpPr>
            <a:spLocks noGrp="1"/>
          </p:cNvSpPr>
          <p:nvPr>
            <p:ph type="sldNum" sz="quarter" idx="10"/>
          </p:nvPr>
        </p:nvSpPr>
        <p:spPr/>
        <p:txBody>
          <a:bodyPr/>
          <a:lstStyle/>
          <a:p>
            <a:fld id="{2DDA59B3-A960-4D50-B166-C7567CF5EF6D}" type="slidenum">
              <a:rPr lang="en-ZA" smtClean="0"/>
              <a:t>32</a:t>
            </a:fld>
            <a:endParaRPr lang="en-ZA"/>
          </a:p>
        </p:txBody>
      </p:sp>
    </p:spTree>
    <p:extLst>
      <p:ext uri="{BB962C8B-B14F-4D97-AF65-F5344CB8AC3E}">
        <p14:creationId xmlns:p14="http://schemas.microsoft.com/office/powerpoint/2010/main" val="776033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pPr marL="171450" indent="-171450">
              <a:buFontTx/>
              <a:buChar char="-"/>
            </a:pPr>
            <a:r>
              <a:rPr lang="en-US" dirty="0" smtClean="0"/>
              <a:t>How does this correspond with Grace? </a:t>
            </a:r>
          </a:p>
          <a:p>
            <a:pPr marL="171450" indent="-171450">
              <a:buFontTx/>
              <a:buChar char="-"/>
            </a:pPr>
            <a:r>
              <a:rPr lang="en-US" dirty="0" smtClean="0"/>
              <a:t>Easy… grace makes you love Jesus</a:t>
            </a:r>
          </a:p>
          <a:p>
            <a:pPr marL="171450" indent="-171450">
              <a:buFontTx/>
              <a:buChar char="-"/>
            </a:pPr>
            <a:endParaRPr lang="en-US" dirty="0" smtClean="0"/>
          </a:p>
          <a:p>
            <a:pPr marL="171450" indent="-171450">
              <a:buFontTx/>
              <a:buChar char="-"/>
            </a:pPr>
            <a:r>
              <a:rPr lang="en-US" dirty="0" smtClean="0">
                <a:sym typeface="Wingdings" pitchFamily="2" charset="2"/>
              </a:rPr>
              <a:t> It’s one package guys. Obedience to God – desiring to know and to give our lives to doing His will and being used by Him for</a:t>
            </a:r>
            <a:r>
              <a:rPr lang="en-US" baseline="0" dirty="0" smtClean="0">
                <a:sym typeface="Wingdings" pitchFamily="2" charset="2"/>
              </a:rPr>
              <a:t> Him to fulfill His plans through lives – that’s partnership with God, and that’s part of the same package of knowing Jesus as intimacy. It’s one package. You either have the package, or you don’t. So if you don’t have obedience, then you don’t have the package, and then you don’t have any of these things in the package… that’s how it is… </a:t>
            </a:r>
          </a:p>
          <a:p>
            <a:pPr marL="171450" indent="-171450">
              <a:buFontTx/>
              <a:buChar char="-"/>
            </a:pPr>
            <a:r>
              <a:rPr lang="en-US" baseline="0" dirty="0" smtClean="0">
                <a:solidFill>
                  <a:srgbClr val="FF0000"/>
                </a:solidFill>
                <a:sym typeface="Wingdings" pitchFamily="2" charset="2"/>
              </a:rPr>
              <a:t>Do you have the package? Or do you need to get the package? </a:t>
            </a:r>
            <a:endParaRPr lang="en-ZA" dirty="0">
              <a:solidFill>
                <a:srgbClr val="FF0000"/>
              </a:solidFill>
            </a:endParaRPr>
          </a:p>
        </p:txBody>
      </p:sp>
      <p:sp>
        <p:nvSpPr>
          <p:cNvPr id="4" name="Slide Number Placeholder 3"/>
          <p:cNvSpPr>
            <a:spLocks noGrp="1"/>
          </p:cNvSpPr>
          <p:nvPr>
            <p:ph type="sldNum" sz="quarter" idx="10"/>
          </p:nvPr>
        </p:nvSpPr>
        <p:spPr/>
        <p:txBody>
          <a:bodyPr/>
          <a:lstStyle/>
          <a:p>
            <a:fld id="{2DDA59B3-A960-4D50-B166-C7567CF5EF6D}" type="slidenum">
              <a:rPr lang="en-ZA" smtClean="0"/>
              <a:t>33</a:t>
            </a:fld>
            <a:endParaRPr lang="en-ZA"/>
          </a:p>
        </p:txBody>
      </p:sp>
    </p:spTree>
    <p:extLst>
      <p:ext uri="{BB962C8B-B14F-4D97-AF65-F5344CB8AC3E}">
        <p14:creationId xmlns:p14="http://schemas.microsoft.com/office/powerpoint/2010/main" val="1598721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34</a:t>
            </a:fld>
            <a:endParaRPr lang="en-ZA"/>
          </a:p>
        </p:txBody>
      </p:sp>
    </p:spTree>
    <p:extLst>
      <p:ext uri="{BB962C8B-B14F-4D97-AF65-F5344CB8AC3E}">
        <p14:creationId xmlns:p14="http://schemas.microsoft.com/office/powerpoint/2010/main" val="4117137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35</a:t>
            </a:fld>
            <a:endParaRPr lang="en-ZA"/>
          </a:p>
        </p:txBody>
      </p:sp>
    </p:spTree>
    <p:extLst>
      <p:ext uri="{BB962C8B-B14F-4D97-AF65-F5344CB8AC3E}">
        <p14:creationId xmlns:p14="http://schemas.microsoft.com/office/powerpoint/2010/main" val="3898982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36</a:t>
            </a:fld>
            <a:endParaRPr lang="en-ZA"/>
          </a:p>
        </p:txBody>
      </p:sp>
    </p:spTree>
    <p:extLst>
      <p:ext uri="{BB962C8B-B14F-4D97-AF65-F5344CB8AC3E}">
        <p14:creationId xmlns:p14="http://schemas.microsoft.com/office/powerpoint/2010/main" val="389898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Are you sharing life with God? </a:t>
            </a:r>
          </a:p>
          <a:p>
            <a:r>
              <a:rPr lang="en-US" dirty="0" smtClean="0"/>
              <a:t>What could </a:t>
            </a:r>
            <a:r>
              <a:rPr lang="en-US" smtClean="0"/>
              <a:t>change in </a:t>
            </a:r>
            <a:r>
              <a:rPr lang="en-US" dirty="0" smtClean="0"/>
              <a:t>your life if you were sharing life with God</a:t>
            </a:r>
            <a:r>
              <a:rPr lang="en-US" smtClean="0"/>
              <a:t>? </a:t>
            </a:r>
          </a:p>
          <a:p>
            <a:r>
              <a:rPr lang="en-US" dirty="0" smtClean="0"/>
              <a:t>What would be possible if you were walking In companionship with the God of the impossible? </a:t>
            </a:r>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37</a:t>
            </a:fld>
            <a:endParaRPr lang="en-ZA"/>
          </a:p>
        </p:txBody>
      </p:sp>
    </p:spTree>
    <p:extLst>
      <p:ext uri="{BB962C8B-B14F-4D97-AF65-F5344CB8AC3E}">
        <p14:creationId xmlns:p14="http://schemas.microsoft.com/office/powerpoint/2010/main" val="3287519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38</a:t>
            </a:fld>
            <a:endParaRPr lang="en-ZA"/>
          </a:p>
        </p:txBody>
      </p:sp>
    </p:spTree>
    <p:extLst>
      <p:ext uri="{BB962C8B-B14F-4D97-AF65-F5344CB8AC3E}">
        <p14:creationId xmlns:p14="http://schemas.microsoft.com/office/powerpoint/2010/main" val="921568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39</a:t>
            </a:fld>
            <a:endParaRPr lang="en-ZA"/>
          </a:p>
        </p:txBody>
      </p:sp>
    </p:spTree>
    <p:extLst>
      <p:ext uri="{BB962C8B-B14F-4D97-AF65-F5344CB8AC3E}">
        <p14:creationId xmlns:p14="http://schemas.microsoft.com/office/powerpoint/2010/main" val="427321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41</a:t>
            </a:fld>
            <a:endParaRPr lang="en-ZA">
              <a:solidFill>
                <a:prstClr val="black"/>
              </a:solidFill>
            </a:endParaRPr>
          </a:p>
        </p:txBody>
      </p:sp>
    </p:spTree>
    <p:extLst>
      <p:ext uri="{BB962C8B-B14F-4D97-AF65-F5344CB8AC3E}">
        <p14:creationId xmlns:p14="http://schemas.microsoft.com/office/powerpoint/2010/main" val="1117706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4</a:t>
            </a:fld>
            <a:endParaRPr lang="en-ZA">
              <a:solidFill>
                <a:prstClr val="black"/>
              </a:solidFill>
            </a:endParaRPr>
          </a:p>
        </p:txBody>
      </p:sp>
    </p:spTree>
    <p:extLst>
      <p:ext uri="{BB962C8B-B14F-4D97-AF65-F5344CB8AC3E}">
        <p14:creationId xmlns:p14="http://schemas.microsoft.com/office/powerpoint/2010/main" val="4103374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42</a:t>
            </a:fld>
            <a:endParaRPr lang="en-ZA"/>
          </a:p>
        </p:txBody>
      </p:sp>
    </p:spTree>
    <p:extLst>
      <p:ext uri="{BB962C8B-B14F-4D97-AF65-F5344CB8AC3E}">
        <p14:creationId xmlns:p14="http://schemas.microsoft.com/office/powerpoint/2010/main" val="3879187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pPr marL="171450" indent="-171450">
              <a:buFontTx/>
              <a:buChar char="-"/>
            </a:pPr>
            <a:r>
              <a:rPr lang="en-US" dirty="0" smtClean="0"/>
              <a:t>What comes first? God answering, or our prayer? </a:t>
            </a:r>
          </a:p>
          <a:p>
            <a:pPr marL="171450" indent="-171450">
              <a:buFontTx/>
              <a:buChar char="-"/>
            </a:pPr>
            <a:r>
              <a:rPr lang="en-US" dirty="0" smtClean="0"/>
              <a:t>What comes first, God saving, or our crying out for Him to save us? </a:t>
            </a:r>
          </a:p>
          <a:p>
            <a:pPr marL="171450" indent="-171450">
              <a:buFontTx/>
              <a:buChar char="-"/>
            </a:pPr>
            <a:r>
              <a:rPr lang="en-US" dirty="0" smtClean="0"/>
              <a:t>Are you noticing the trend here? HE WANTS</a:t>
            </a:r>
            <a:r>
              <a:rPr lang="en-US" baseline="0" dirty="0" smtClean="0"/>
              <a:t> on our prayers… </a:t>
            </a:r>
          </a:p>
          <a:p>
            <a:pPr marL="171450" indent="-171450">
              <a:buFontTx/>
              <a:buChar char="-"/>
            </a:pPr>
            <a:r>
              <a:rPr lang="en-US" baseline="0" dirty="0" smtClean="0"/>
              <a:t>So what happens then if we don’t cry out for help? </a:t>
            </a:r>
          </a:p>
          <a:p>
            <a:pPr marL="171450" indent="-171450">
              <a:buFontTx/>
              <a:buChar char="-"/>
            </a:pPr>
            <a:r>
              <a:rPr lang="en-US" baseline="0" dirty="0" smtClean="0"/>
              <a:t>… now I always hear these nice </a:t>
            </a:r>
            <a:r>
              <a:rPr lang="en-US" baseline="0" dirty="0" err="1" smtClean="0"/>
              <a:t>rosey</a:t>
            </a:r>
            <a:r>
              <a:rPr lang="en-US" baseline="0" dirty="0" smtClean="0"/>
              <a:t> sayings about how God doesn’t need us to pray before He can help us – He’s bigger than that… now that’s true, He is bigger than that , but the bible doesn’t tell us that He acts without our prayers. You can see it there for yourself – it says He WAITS on our prayers before acting… I mean, is it just me, or is it dead clear there? </a:t>
            </a:r>
          </a:p>
          <a:p>
            <a:pPr marL="171450" indent="-171450">
              <a:buFontTx/>
              <a:buChar char="-"/>
            </a:pPr>
            <a:r>
              <a:rPr lang="en-US" baseline="0" dirty="0" smtClean="0"/>
              <a:t>Well in case you think – that’s only 2 old testament passages, that doesn’t limit God – lets take a look at how this same statement is repeated over and over again in the new testament.… </a:t>
            </a:r>
          </a:p>
          <a:p>
            <a:pPr marL="171450" indent="-171450">
              <a:buFontTx/>
              <a:buChar char="-"/>
            </a:pPr>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43</a:t>
            </a:fld>
            <a:endParaRPr lang="en-ZA"/>
          </a:p>
        </p:txBody>
      </p:sp>
    </p:spTree>
    <p:extLst>
      <p:ext uri="{BB962C8B-B14F-4D97-AF65-F5344CB8AC3E}">
        <p14:creationId xmlns:p14="http://schemas.microsoft.com/office/powerpoint/2010/main" val="126217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When we look through the new testament,</a:t>
            </a:r>
            <a:r>
              <a:rPr lang="en-US" baseline="0" dirty="0" smtClean="0"/>
              <a:t> we find 4 things the bible tells us that come in answer to our prayers… these will surprise you, I mean you would think, God already knows what I need, and He loves me, and is always looking out for me, I mean, He doesn’t need to wait on my prayer…</a:t>
            </a:r>
          </a:p>
          <a:p>
            <a:endParaRPr lang="en-US" baseline="0" dirty="0" smtClean="0"/>
          </a:p>
          <a:p>
            <a:r>
              <a:rPr lang="en-US" baseline="0" dirty="0" smtClean="0"/>
              <a:t>And using human reasoning, </a:t>
            </a:r>
            <a:r>
              <a:rPr lang="en-US" baseline="0" dirty="0" err="1" smtClean="0"/>
              <a:t>thats</a:t>
            </a:r>
            <a:r>
              <a:rPr lang="en-US" baseline="0" dirty="0" smtClean="0"/>
              <a:t> obvious. But the bible doesn’t always bow to our sentimental human reasoning… </a:t>
            </a:r>
          </a:p>
          <a:p>
            <a:endParaRPr lang="en-US" baseline="0" dirty="0" smtClean="0"/>
          </a:p>
          <a:p>
            <a:r>
              <a:rPr lang="en-US" baseline="0" dirty="0" smtClean="0"/>
              <a:t>The first thing the bible tells us father gives us only in answer to prayer, is provision – I mean, our loving Father does provide for all our needs, but He does so, in answer to our prayers… </a:t>
            </a:r>
          </a:p>
          <a:p>
            <a:endParaRPr lang="en-US" baseline="0" dirty="0" smtClean="0"/>
          </a:p>
          <a:p>
            <a:r>
              <a:rPr lang="en-US" baseline="0" dirty="0" smtClean="0"/>
              <a:t>- Here we have both the positive AND the negative… </a:t>
            </a:r>
          </a:p>
          <a:p>
            <a:endParaRPr lang="en-US" baseline="0" dirty="0" smtClean="0"/>
          </a:p>
          <a:p>
            <a:endParaRPr lang="en-US" baseline="0" dirty="0" smtClean="0"/>
          </a:p>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45</a:t>
            </a:fld>
            <a:endParaRPr lang="en-ZA"/>
          </a:p>
        </p:txBody>
      </p:sp>
    </p:spTree>
    <p:extLst>
      <p:ext uri="{BB962C8B-B14F-4D97-AF65-F5344CB8AC3E}">
        <p14:creationId xmlns:p14="http://schemas.microsoft.com/office/powerpoint/2010/main" val="584015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When we look through the new testament,</a:t>
            </a:r>
            <a:r>
              <a:rPr lang="en-US" baseline="0" dirty="0" smtClean="0"/>
              <a:t> we find 4 things the bible tells us that come in answer to our prayers… these will surprise you, I mean you would think, God already knows what I need, and He loves me, and is always looking out for me, I mean, He doesn’t need to wait on my prayer…</a:t>
            </a:r>
          </a:p>
          <a:p>
            <a:endParaRPr lang="en-US" baseline="0" dirty="0" smtClean="0"/>
          </a:p>
          <a:p>
            <a:r>
              <a:rPr lang="en-US" baseline="0" dirty="0" smtClean="0"/>
              <a:t>And using human reasoning, </a:t>
            </a:r>
            <a:r>
              <a:rPr lang="en-US" baseline="0" dirty="0" err="1" smtClean="0"/>
              <a:t>thats</a:t>
            </a:r>
            <a:r>
              <a:rPr lang="en-US" baseline="0" dirty="0" smtClean="0"/>
              <a:t> obvious. But the bible doesn’t always bow to our sentimental human reasoning… </a:t>
            </a:r>
          </a:p>
          <a:p>
            <a:endParaRPr lang="en-US" baseline="0" dirty="0" smtClean="0"/>
          </a:p>
          <a:p>
            <a:r>
              <a:rPr lang="en-US" baseline="0" dirty="0" smtClean="0"/>
              <a:t>The first thing the bible tells us father gives us only in answer to prayer, is provision – I mean, our loving Father does provide for all our needs, but He does so, in answer to our prayers… </a:t>
            </a:r>
          </a:p>
          <a:p>
            <a:endParaRPr lang="en-US" baseline="0" dirty="0" smtClean="0"/>
          </a:p>
          <a:p>
            <a:r>
              <a:rPr lang="en-US" baseline="0" dirty="0" smtClean="0"/>
              <a:t>- Here we have both the positive AND the negative… </a:t>
            </a:r>
          </a:p>
          <a:p>
            <a:endParaRPr lang="en-US" baseline="0" dirty="0" smtClean="0"/>
          </a:p>
          <a:p>
            <a:endParaRPr lang="en-US" baseline="0" dirty="0" smtClean="0"/>
          </a:p>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46</a:t>
            </a:fld>
            <a:endParaRPr lang="en-ZA"/>
          </a:p>
        </p:txBody>
      </p:sp>
    </p:spTree>
    <p:extLst>
      <p:ext uri="{BB962C8B-B14F-4D97-AF65-F5344CB8AC3E}">
        <p14:creationId xmlns:p14="http://schemas.microsoft.com/office/powerpoint/2010/main" val="584015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Lets remember this is our heavenly loving Father, who delights in us, who alone is all knowing, all powerful, and all loving … surely He protects me whether I am praying or not? He doesn’t need me to be praying, to be protecting me… He is bigger than that? </a:t>
            </a:r>
          </a:p>
          <a:p>
            <a:endParaRPr lang="en-US" dirty="0" smtClean="0"/>
          </a:p>
          <a:p>
            <a:r>
              <a:rPr lang="en-US" dirty="0" smtClean="0"/>
              <a:t>Well</a:t>
            </a:r>
            <a:r>
              <a:rPr lang="en-US" baseline="0" dirty="0" smtClean="0"/>
              <a:t> yes he is. But again scripture often does not agree with our sentimental human reasoning. Scripture just tells us how it is, and scripture tells us that Father protects us when we pray… </a:t>
            </a:r>
          </a:p>
          <a:p>
            <a:endParaRPr lang="en-US" baseline="0" dirty="0" smtClean="0"/>
          </a:p>
          <a:p>
            <a:r>
              <a:rPr lang="en-US" dirty="0" smtClean="0"/>
              <a:t>SCRIPTURES</a:t>
            </a:r>
          </a:p>
          <a:p>
            <a:endParaRPr lang="en-US" dirty="0" smtClean="0"/>
          </a:p>
          <a:p>
            <a:r>
              <a:rPr lang="en-US" dirty="0" smtClean="0"/>
              <a:t>Are</a:t>
            </a:r>
            <a:r>
              <a:rPr lang="en-US" baseline="0" dirty="0" smtClean="0"/>
              <a:t> you getting the pattern yet? </a:t>
            </a:r>
          </a:p>
          <a:p>
            <a:r>
              <a:rPr lang="en-US" baseline="0" dirty="0" smtClean="0"/>
              <a:t>What comes first – our prayers, or </a:t>
            </a:r>
            <a:r>
              <a:rPr lang="en-US" baseline="0" dirty="0" err="1" smtClean="0"/>
              <a:t>God’’s</a:t>
            </a:r>
            <a:r>
              <a:rPr lang="en-US" baseline="0" dirty="0" smtClean="0"/>
              <a:t> grace? </a:t>
            </a:r>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47</a:t>
            </a:fld>
            <a:endParaRPr lang="en-ZA"/>
          </a:p>
        </p:txBody>
      </p:sp>
    </p:spTree>
    <p:extLst>
      <p:ext uri="{BB962C8B-B14F-4D97-AF65-F5344CB8AC3E}">
        <p14:creationId xmlns:p14="http://schemas.microsoft.com/office/powerpoint/2010/main" val="4222967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pPr marL="171450" indent="-171450">
              <a:buFontTx/>
              <a:buChar char="-"/>
            </a:pPr>
            <a:r>
              <a:rPr lang="en-US" dirty="0" smtClean="0"/>
              <a:t>Lets just put this in perspective here… this is Paul the Apostle, responsible</a:t>
            </a:r>
            <a:r>
              <a:rPr lang="en-US" baseline="0" dirty="0" smtClean="0"/>
              <a:t> for taking the gospel to all gentile nations, and for writing most of the new testament. </a:t>
            </a:r>
            <a:endParaRPr lang="en-US" dirty="0" smtClean="0"/>
          </a:p>
          <a:p>
            <a:pPr marL="171450" indent="-171450">
              <a:buFontTx/>
              <a:buChar char="-"/>
            </a:pPr>
            <a:r>
              <a:rPr lang="en-US" dirty="0" smtClean="0"/>
              <a:t>- who’s idea was it to call </a:t>
            </a:r>
            <a:r>
              <a:rPr lang="en-US" dirty="0" err="1" smtClean="0"/>
              <a:t>paul</a:t>
            </a:r>
            <a:r>
              <a:rPr lang="en-US" dirty="0" smtClean="0"/>
              <a:t> as an apostle? </a:t>
            </a:r>
          </a:p>
          <a:p>
            <a:pPr marL="171450" indent="-171450">
              <a:buFontTx/>
              <a:buChar char="-"/>
            </a:pPr>
            <a:r>
              <a:rPr lang="en-US" dirty="0" smtClean="0"/>
              <a:t>… and to anoint </a:t>
            </a:r>
            <a:r>
              <a:rPr lang="en-US" dirty="0" err="1" smtClean="0"/>
              <a:t>paul</a:t>
            </a:r>
            <a:r>
              <a:rPr lang="en-US" dirty="0" smtClean="0"/>
              <a:t> with power</a:t>
            </a:r>
            <a:r>
              <a:rPr lang="en-US" baseline="0" dirty="0" smtClean="0"/>
              <a:t> from on High? </a:t>
            </a:r>
          </a:p>
          <a:p>
            <a:pPr marL="171450" indent="-171450">
              <a:buFontTx/>
              <a:buChar char="-"/>
            </a:pPr>
            <a:r>
              <a:rPr lang="en-US" baseline="0" dirty="0" smtClean="0"/>
              <a:t>And to send him to preach the gospel? </a:t>
            </a:r>
          </a:p>
          <a:p>
            <a:pPr marL="171450" indent="-171450">
              <a:buFontTx/>
              <a:buChar char="-"/>
            </a:pPr>
            <a:endParaRPr lang="en-US" baseline="0" dirty="0" smtClean="0"/>
          </a:p>
          <a:p>
            <a:pPr marL="0" indent="0">
              <a:buFontTx/>
              <a:buNone/>
            </a:pPr>
            <a:r>
              <a:rPr lang="en-US" baseline="0" dirty="0" smtClean="0"/>
              <a:t>So surely its automatic that God would give him grace to preach the gospel boldly and clearly , right? </a:t>
            </a:r>
          </a:p>
          <a:p>
            <a:pPr marL="0" indent="0">
              <a:buFontTx/>
              <a:buNone/>
            </a:pPr>
            <a:endParaRPr lang="en-US" baseline="0" dirty="0" smtClean="0"/>
          </a:p>
          <a:p>
            <a:pPr marL="0" indent="0">
              <a:buFontTx/>
              <a:buNone/>
            </a:pPr>
            <a:r>
              <a:rPr lang="en-US" baseline="0" dirty="0" smtClean="0"/>
              <a:t>Well look at what he says – pray for me, that God would give me words to preach the gospel boldly!!!</a:t>
            </a:r>
          </a:p>
          <a:p>
            <a:pPr marL="0" indent="0">
              <a:buFontTx/>
              <a:buNone/>
            </a:pPr>
            <a:r>
              <a:rPr lang="en-US" baseline="0" dirty="0" smtClean="0"/>
              <a:t>This is Paul. That’s basically his job! Yet he tells us he needs prayer for God to give him the grace to do, what God has already commissioned and empowered Paul to do!</a:t>
            </a:r>
          </a:p>
          <a:p>
            <a:pPr marL="0" indent="0">
              <a:buFontTx/>
              <a:buNone/>
            </a:pPr>
            <a:endParaRPr lang="en-US" baseline="0" dirty="0" smtClean="0"/>
          </a:p>
          <a:p>
            <a:r>
              <a:rPr lang="en-US" dirty="0" smtClean="0"/>
              <a:t>Are</a:t>
            </a:r>
            <a:r>
              <a:rPr lang="en-US" baseline="0" dirty="0" smtClean="0"/>
              <a:t> you getting the pattern yet? </a:t>
            </a:r>
          </a:p>
          <a:p>
            <a:r>
              <a:rPr lang="en-US" baseline="0" dirty="0" smtClean="0"/>
              <a:t>What comes first – our prayers, or </a:t>
            </a:r>
            <a:r>
              <a:rPr lang="en-US" baseline="0" dirty="0" err="1" smtClean="0"/>
              <a:t>God’’s</a:t>
            </a:r>
            <a:r>
              <a:rPr lang="en-US" baseline="0" dirty="0" smtClean="0"/>
              <a:t> grace? </a:t>
            </a:r>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48</a:t>
            </a:fld>
            <a:endParaRPr lang="en-ZA"/>
          </a:p>
        </p:txBody>
      </p:sp>
    </p:spTree>
    <p:extLst>
      <p:ext uri="{BB962C8B-B14F-4D97-AF65-F5344CB8AC3E}">
        <p14:creationId xmlns:p14="http://schemas.microsoft.com/office/powerpoint/2010/main" val="3167482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Just to put the nail in the coffin,</a:t>
            </a:r>
            <a:r>
              <a:rPr lang="en-US" baseline="0" dirty="0" smtClean="0"/>
              <a:t> scripture also tells us that even Father’s own purposes are accomplished through our prayers… </a:t>
            </a:r>
          </a:p>
          <a:p>
            <a:endParaRPr lang="en-US" baseline="0" dirty="0" smtClean="0"/>
          </a:p>
          <a:p>
            <a:r>
              <a:rPr lang="en-US" baseline="0" dirty="0" smtClean="0"/>
              <a:t>Who’s idea was the gospel ? </a:t>
            </a:r>
          </a:p>
          <a:p>
            <a:r>
              <a:rPr lang="en-US" baseline="0" dirty="0" smtClean="0"/>
              <a:t>Who’s idea was it to make preaching the gospel the plan of salvation for the world? </a:t>
            </a:r>
          </a:p>
          <a:p>
            <a:endParaRPr lang="en-US" baseline="0" dirty="0" smtClean="0"/>
          </a:p>
          <a:p>
            <a:r>
              <a:rPr lang="en-US" baseline="0" dirty="0" smtClean="0"/>
              <a:t>And is He incompetent – do you think there’s some kind of risk God might, you know, have this plan to send this gospel to the world, but not really you know do anything about it, like send people? </a:t>
            </a:r>
          </a:p>
          <a:p>
            <a:endParaRPr lang="en-US" baseline="0" dirty="0" smtClean="0"/>
          </a:p>
          <a:p>
            <a:r>
              <a:rPr lang="en-US" baseline="0" dirty="0" smtClean="0"/>
              <a:t>And do you think He’s forgetful, like He might forget to send people? </a:t>
            </a:r>
          </a:p>
          <a:p>
            <a:endParaRPr lang="en-US" baseline="0" dirty="0" smtClean="0"/>
          </a:p>
          <a:p>
            <a:r>
              <a:rPr lang="en-US" baseline="0" dirty="0" smtClean="0"/>
              <a:t>Yet JESUS tells us to pray for God to send men into the harvest… </a:t>
            </a:r>
          </a:p>
          <a:p>
            <a:endParaRPr lang="en-US" baseline="0" dirty="0" smtClean="0"/>
          </a:p>
          <a:p>
            <a:r>
              <a:rPr lang="en-US" baseline="0" dirty="0" smtClean="0"/>
              <a:t>I mean can you fathom it? </a:t>
            </a:r>
          </a:p>
          <a:p>
            <a:endParaRPr lang="en-US" baseline="0" dirty="0" smtClean="0"/>
          </a:p>
          <a:p>
            <a:r>
              <a:rPr lang="en-US" baseline="0" dirty="0" smtClean="0"/>
              <a:t>But </a:t>
            </a:r>
            <a:r>
              <a:rPr lang="en-US" dirty="0" smtClean="0"/>
              <a:t>Are</a:t>
            </a:r>
            <a:r>
              <a:rPr lang="en-US" baseline="0" dirty="0" smtClean="0"/>
              <a:t> you getting the pattern now? </a:t>
            </a:r>
          </a:p>
          <a:p>
            <a:r>
              <a:rPr lang="en-US" baseline="0" dirty="0" smtClean="0"/>
              <a:t>What comes first – our prayers, or God acting? </a:t>
            </a:r>
            <a:endParaRPr lang="en-ZA" dirty="0" smtClean="0"/>
          </a:p>
          <a:p>
            <a:endParaRPr lang="en-US" baseline="0" dirty="0" smtClean="0"/>
          </a:p>
          <a:p>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t>49</a:t>
            </a:fld>
            <a:endParaRPr lang="en-ZA"/>
          </a:p>
        </p:txBody>
      </p:sp>
    </p:spTree>
    <p:extLst>
      <p:ext uri="{BB962C8B-B14F-4D97-AF65-F5344CB8AC3E}">
        <p14:creationId xmlns:p14="http://schemas.microsoft.com/office/powerpoint/2010/main" val="2323843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50</a:t>
            </a:fld>
            <a:endParaRPr lang="en-ZA"/>
          </a:p>
        </p:txBody>
      </p:sp>
    </p:spTree>
    <p:extLst>
      <p:ext uri="{BB962C8B-B14F-4D97-AF65-F5344CB8AC3E}">
        <p14:creationId xmlns:p14="http://schemas.microsoft.com/office/powerpoint/2010/main" val="3186141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dirty="0" smtClean="0"/>
              <a:t>So the million dollar question we’re all dying to ask –</a:t>
            </a:r>
            <a:r>
              <a:rPr lang="en-US" baseline="0" dirty="0" smtClean="0"/>
              <a:t> WHY does He wait? </a:t>
            </a:r>
          </a:p>
          <a:p>
            <a:r>
              <a:rPr lang="en-US" baseline="0" dirty="0" smtClean="0"/>
              <a:t>I mean, He knows what is needed, He wants to do it, He plans to do it, He is able to do it… </a:t>
            </a:r>
            <a:r>
              <a:rPr lang="en-US" baseline="0" dirty="0" err="1" smtClean="0"/>
              <a:t>uhhhhh</a:t>
            </a:r>
            <a:r>
              <a:rPr lang="en-US" baseline="0" dirty="0" smtClean="0"/>
              <a:t>… WHY doesn’t He just do it?  Why does He wait? </a:t>
            </a:r>
          </a:p>
          <a:p>
            <a:endParaRPr lang="en-US" dirty="0" smtClean="0"/>
          </a:p>
          <a:p>
            <a:r>
              <a:rPr lang="en-US" dirty="0" smtClean="0"/>
              <a:t>Well I can tell you why I think He does… </a:t>
            </a:r>
          </a:p>
          <a:p>
            <a:endParaRPr lang="en-US" dirty="0" smtClean="0"/>
          </a:p>
          <a:p>
            <a:r>
              <a:rPr lang="en-US" sz="1200" b="1" i="1" u="none" strike="noStrike" kern="1200" dirty="0" smtClean="0">
                <a:solidFill>
                  <a:srgbClr val="FF0000"/>
                </a:solidFill>
                <a:effectLst/>
                <a:latin typeface="+mn-lt"/>
                <a:ea typeface="+mn-ea"/>
                <a:cs typeface="+mn-cs"/>
              </a:rPr>
              <a:t>Is God waiting for you? What are you waiting for God to do, that He is waiting for you to pray for Him to do? </a:t>
            </a:r>
            <a:endParaRPr lang="en-ZA" b="1" i="1" dirty="0">
              <a:solidFill>
                <a:srgbClr val="FF0000"/>
              </a:solidFill>
            </a:endParaRPr>
          </a:p>
        </p:txBody>
      </p:sp>
      <p:sp>
        <p:nvSpPr>
          <p:cNvPr id="4" name="Slide Number Placeholder 3"/>
          <p:cNvSpPr>
            <a:spLocks noGrp="1"/>
          </p:cNvSpPr>
          <p:nvPr>
            <p:ph type="sldNum" sz="quarter" idx="10"/>
          </p:nvPr>
        </p:nvSpPr>
        <p:spPr/>
        <p:txBody>
          <a:bodyPr/>
          <a:lstStyle/>
          <a:p>
            <a:fld id="{2DDA59B3-A960-4D50-B166-C7567CF5EF6D}" type="slidenum">
              <a:rPr lang="en-ZA" smtClean="0"/>
              <a:t>52</a:t>
            </a:fld>
            <a:endParaRPr lang="en-ZA"/>
          </a:p>
        </p:txBody>
      </p:sp>
    </p:spTree>
    <p:extLst>
      <p:ext uri="{BB962C8B-B14F-4D97-AF65-F5344CB8AC3E}">
        <p14:creationId xmlns:p14="http://schemas.microsoft.com/office/powerpoint/2010/main" val="1528837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53</a:t>
            </a:fld>
            <a:endParaRPr lang="en-ZA"/>
          </a:p>
        </p:txBody>
      </p:sp>
    </p:spTree>
    <p:extLst>
      <p:ext uri="{BB962C8B-B14F-4D97-AF65-F5344CB8AC3E}">
        <p14:creationId xmlns:p14="http://schemas.microsoft.com/office/powerpoint/2010/main" val="240769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5</a:t>
            </a:fld>
            <a:endParaRPr lang="en-ZA">
              <a:solidFill>
                <a:prstClr val="black"/>
              </a:solidFill>
            </a:endParaRPr>
          </a:p>
        </p:txBody>
      </p:sp>
    </p:spTree>
    <p:extLst>
      <p:ext uri="{BB962C8B-B14F-4D97-AF65-F5344CB8AC3E}">
        <p14:creationId xmlns:p14="http://schemas.microsoft.com/office/powerpoint/2010/main" val="1965872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54</a:t>
            </a:fld>
            <a:endParaRPr lang="en-ZA"/>
          </a:p>
        </p:txBody>
      </p:sp>
    </p:spTree>
    <p:extLst>
      <p:ext uri="{BB962C8B-B14F-4D97-AF65-F5344CB8AC3E}">
        <p14:creationId xmlns:p14="http://schemas.microsoft.com/office/powerpoint/2010/main" val="1408736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57</a:t>
            </a:fld>
            <a:endParaRPr lang="en-ZA">
              <a:solidFill>
                <a:prstClr val="black"/>
              </a:solidFill>
            </a:endParaRPr>
          </a:p>
        </p:txBody>
      </p:sp>
    </p:spTree>
    <p:extLst>
      <p:ext uri="{BB962C8B-B14F-4D97-AF65-F5344CB8AC3E}">
        <p14:creationId xmlns:p14="http://schemas.microsoft.com/office/powerpoint/2010/main" val="1185390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58</a:t>
            </a:fld>
            <a:endParaRPr lang="en-ZA"/>
          </a:p>
        </p:txBody>
      </p:sp>
    </p:spTree>
    <p:extLst>
      <p:ext uri="{BB962C8B-B14F-4D97-AF65-F5344CB8AC3E}">
        <p14:creationId xmlns:p14="http://schemas.microsoft.com/office/powerpoint/2010/main" val="1860180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59</a:t>
            </a:fld>
            <a:endParaRPr lang="en-ZA"/>
          </a:p>
        </p:txBody>
      </p:sp>
    </p:spTree>
    <p:extLst>
      <p:ext uri="{BB962C8B-B14F-4D97-AF65-F5344CB8AC3E}">
        <p14:creationId xmlns:p14="http://schemas.microsoft.com/office/powerpoint/2010/main" val="1860180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60</a:t>
            </a:fld>
            <a:endParaRPr lang="en-ZA"/>
          </a:p>
        </p:txBody>
      </p:sp>
    </p:spTree>
    <p:extLst>
      <p:ext uri="{BB962C8B-B14F-4D97-AF65-F5344CB8AC3E}">
        <p14:creationId xmlns:p14="http://schemas.microsoft.com/office/powerpoint/2010/main" val="2876430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61</a:t>
            </a:fld>
            <a:endParaRPr lang="en-ZA"/>
          </a:p>
        </p:txBody>
      </p:sp>
    </p:spTree>
    <p:extLst>
      <p:ext uri="{BB962C8B-B14F-4D97-AF65-F5344CB8AC3E}">
        <p14:creationId xmlns:p14="http://schemas.microsoft.com/office/powerpoint/2010/main" val="116498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dirty="0" smtClean="0"/>
              <a:t> </a:t>
            </a:r>
            <a:endParaRPr lang="en-ZA" dirty="0"/>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6</a:t>
            </a:fld>
            <a:endParaRPr lang="en-ZA">
              <a:solidFill>
                <a:prstClr val="black"/>
              </a:solidFill>
            </a:endParaRPr>
          </a:p>
        </p:txBody>
      </p:sp>
    </p:spTree>
    <p:extLst>
      <p:ext uri="{BB962C8B-B14F-4D97-AF65-F5344CB8AC3E}">
        <p14:creationId xmlns:p14="http://schemas.microsoft.com/office/powerpoint/2010/main" val="86251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solidFill>
                  <a:prstClr val="black"/>
                </a:solidFill>
              </a:rPr>
              <a:pPr/>
              <a:t>7</a:t>
            </a:fld>
            <a:endParaRPr lang="en-ZA">
              <a:solidFill>
                <a:prstClr val="black"/>
              </a:solidFill>
            </a:endParaRPr>
          </a:p>
        </p:txBody>
      </p:sp>
    </p:spTree>
    <p:extLst>
      <p:ext uri="{BB962C8B-B14F-4D97-AF65-F5344CB8AC3E}">
        <p14:creationId xmlns:p14="http://schemas.microsoft.com/office/powerpoint/2010/main" val="118539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pPr>
              <a:defRPr/>
            </a:pPr>
            <a:fld id="{F13F125D-4EBD-4D56-AFF5-EA38B9B1092C}"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1460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DDA59B3-A960-4D50-B166-C7567CF5EF6D}" type="slidenum">
              <a:rPr lang="en-ZA" smtClean="0"/>
              <a:t>10</a:t>
            </a:fld>
            <a:endParaRPr lang="en-ZA"/>
          </a:p>
        </p:txBody>
      </p:sp>
    </p:spTree>
    <p:extLst>
      <p:ext uri="{BB962C8B-B14F-4D97-AF65-F5344CB8AC3E}">
        <p14:creationId xmlns:p14="http://schemas.microsoft.com/office/powerpoint/2010/main" val="146439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0CC3B054-33C1-46B9-A5DA-68A08D2D23DC}" type="datetime1">
              <a:rPr lang="en-ZA"/>
              <a:pPr>
                <a:defRPr/>
              </a:pPr>
              <a:t>2014/02/04</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a:xfrm>
            <a:off x="6930564" y="6548663"/>
            <a:ext cx="2133600" cy="365125"/>
          </a:xfrm>
        </p:spPr>
        <p:txBody>
          <a:bodyPr/>
          <a:lstStyle>
            <a:lvl1pPr>
              <a:defRPr/>
            </a:lvl1pPr>
          </a:lstStyle>
          <a:p>
            <a:pPr>
              <a:defRPr/>
            </a:pPr>
            <a:fld id="{CB25EF53-4AF0-45DD-B7A1-47F2FCBB8AE8}" type="slidenum">
              <a:rPr lang="en-ZA"/>
              <a:pPr>
                <a:defRPr/>
              </a:pPr>
              <a:t>‹#›</a:t>
            </a:fld>
            <a:endParaRPr lang="en-ZA" dirty="0"/>
          </a:p>
        </p:txBody>
      </p:sp>
    </p:spTree>
    <p:extLst>
      <p:ext uri="{BB962C8B-B14F-4D97-AF65-F5344CB8AC3E}">
        <p14:creationId xmlns:p14="http://schemas.microsoft.com/office/powerpoint/2010/main" val="1692416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CCF583-D75D-47EA-B8B4-3F17986D47E1}" type="datetime1">
              <a:rPr lang="en-ZA"/>
              <a:pPr>
                <a:defRPr/>
              </a:pPr>
              <a:t>2014/02/04</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1B545-756F-4A9F-9642-5649DB0A8E3F}" type="slidenum">
              <a:rPr lang="en-ZA"/>
              <a:pPr>
                <a:defRPr/>
              </a:pPr>
              <a:t>‹#›</a:t>
            </a:fld>
            <a:endParaRPr lang="en-ZA"/>
          </a:p>
        </p:txBody>
      </p:sp>
    </p:spTree>
    <p:extLst>
      <p:ext uri="{BB962C8B-B14F-4D97-AF65-F5344CB8AC3E}">
        <p14:creationId xmlns:p14="http://schemas.microsoft.com/office/powerpoint/2010/main" val="301726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8F6E073A-4FF1-4EFA-8D24-5FAD020530AA}" type="datetime1">
              <a:rPr lang="en-ZA"/>
              <a:pPr>
                <a:defRPr/>
              </a:pPr>
              <a:t>2014/02/04</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50BAEE-F6E3-4D88-BDF2-95A86F0C7884}" type="slidenum">
              <a:rPr lang="en-ZA"/>
              <a:pPr>
                <a:defRPr/>
              </a:pPr>
              <a:t>‹#›</a:t>
            </a:fld>
            <a:endParaRPr lang="en-ZA"/>
          </a:p>
        </p:txBody>
      </p:sp>
    </p:spTree>
    <p:extLst>
      <p:ext uri="{BB962C8B-B14F-4D97-AF65-F5344CB8AC3E}">
        <p14:creationId xmlns:p14="http://schemas.microsoft.com/office/powerpoint/2010/main" val="293634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DBB9AC93-711F-4B6C-91DC-241598B780A3}" type="datetime1">
              <a:rPr lang="en-ZA"/>
              <a:pPr>
                <a:defRPr/>
              </a:pPr>
              <a:t>2014/02/04</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BA0FB-B224-4C9E-B6DE-E0BC71471BEA}" type="slidenum">
              <a:rPr lang="en-ZA"/>
              <a:pPr>
                <a:defRPr/>
              </a:pPr>
              <a:t>‹#›</a:t>
            </a:fld>
            <a:endParaRPr lang="en-ZA"/>
          </a:p>
        </p:txBody>
      </p:sp>
    </p:spTree>
    <p:extLst>
      <p:ext uri="{BB962C8B-B14F-4D97-AF65-F5344CB8AC3E}">
        <p14:creationId xmlns:p14="http://schemas.microsoft.com/office/powerpoint/2010/main" val="69348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ChangeArrowheads="1"/>
          </p:cNvSpPr>
          <p:nvPr userDrawn="1"/>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ea typeface="MS PGothic" pitchFamily="34" charset="-128"/>
            </a:endParaRPr>
          </a:p>
        </p:txBody>
      </p:sp>
    </p:spTree>
    <p:extLst>
      <p:ext uri="{BB962C8B-B14F-4D97-AF65-F5344CB8AC3E}">
        <p14:creationId xmlns:p14="http://schemas.microsoft.com/office/powerpoint/2010/main" val="350127917"/>
      </p:ext>
    </p:extLst>
  </p:cSld>
  <p:clrMapOvr>
    <a:masterClrMapping/>
  </p:clrMapOvr>
  <p:transition spd="slow" advClick="0" advTm="5000">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798986"/>
      </p:ext>
    </p:extLst>
  </p:cSld>
  <p:clrMapOvr>
    <a:masterClrMapping/>
  </p:clrMapOvr>
  <p:transition spd="slow" advClick="0" advTm="5000">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94431628"/>
      </p:ext>
    </p:extLst>
  </p:cSld>
  <p:clrMapOvr>
    <a:masterClrMapping/>
  </p:clrMapOvr>
  <p:transition spd="slow" advClick="0" advTm="5000">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90831"/>
      </p:ext>
    </p:extLst>
  </p:cSld>
  <p:clrMapOvr>
    <a:masterClrMapping/>
  </p:clrMapOvr>
  <p:transition spd="slow" advClick="0" advTm="5000">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3538295"/>
      </p:ext>
    </p:extLst>
  </p:cSld>
  <p:clrMapOvr>
    <a:masterClrMapping/>
  </p:clrMapOvr>
  <p:transition spd="slow" advClick="0" advTm="5000">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67327055"/>
      </p:ext>
    </p:extLst>
  </p:cSld>
  <p:clrMapOvr>
    <a:masterClrMapping/>
  </p:clrMapOvr>
  <p:transition spd="slow" advClick="0" advTm="5000">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78806"/>
      </p:ext>
    </p:extLst>
  </p:cSld>
  <p:clrMapOvr>
    <a:masterClrMapping/>
  </p:clrMapOvr>
  <p:transition spd="slow" advClick="0" advTm="5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2014/02/04</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defRPr/>
            </a:pPr>
            <a:fld id="{9B69759B-C1D9-417C-9B4A-0F717375400C}" type="slidenum">
              <a:rPr lang="en-ZA" smtClean="0"/>
              <a:pPr>
                <a:defRPr/>
              </a:pPr>
              <a:t>‹#›</a:t>
            </a:fld>
            <a:endParaRPr lang="en-ZA"/>
          </a:p>
        </p:txBody>
      </p:sp>
    </p:spTree>
    <p:extLst>
      <p:ext uri="{BB962C8B-B14F-4D97-AF65-F5344CB8AC3E}">
        <p14:creationId xmlns:p14="http://schemas.microsoft.com/office/powerpoint/2010/main" val="19872757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2344511"/>
      </p:ext>
    </p:extLst>
  </p:cSld>
  <p:clrMapOvr>
    <a:masterClrMapping/>
  </p:clrMapOvr>
  <p:transition spd="slow" advClick="0" advTm="5000">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3246330"/>
      </p:ext>
    </p:extLst>
  </p:cSld>
  <p:clrMapOvr>
    <a:masterClrMapping/>
  </p:clrMapOvr>
  <p:transition spd="slow" advClick="0" advTm="5000">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4487714"/>
      </p:ext>
    </p:extLst>
  </p:cSld>
  <p:clrMapOvr>
    <a:masterClrMapping/>
  </p:clrMapOvr>
  <p:transition spd="slow" advClick="0" advTm="5000">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299165"/>
      </p:ext>
    </p:extLst>
  </p:cSld>
  <p:clrMapOvr>
    <a:masterClrMapping/>
  </p:clrMapOvr>
  <p:transition spd="slow" advClick="0" advTm="5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ZA"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F1D73CC4-FB65-40BB-A649-AAA73275748A}" type="datetime1">
              <a:rPr lang="en-ZA"/>
              <a:pPr>
                <a:defRPr/>
              </a:pPr>
              <a:t>2014/02/04</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69759B-C1D9-417C-9B4A-0F717375400C}" type="slidenum">
              <a:rPr lang="en-ZA"/>
              <a:pPr>
                <a:defRPr/>
              </a:pPr>
              <a:t>‹#›</a:t>
            </a:fld>
            <a:endParaRPr lang="en-ZA"/>
          </a:p>
        </p:txBody>
      </p:sp>
    </p:spTree>
    <p:extLst>
      <p:ext uri="{BB962C8B-B14F-4D97-AF65-F5344CB8AC3E}">
        <p14:creationId xmlns:p14="http://schemas.microsoft.com/office/powerpoint/2010/main" val="8914348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D4C1C-5D85-455B-AF55-6985FCE7C8F8}" type="datetime1">
              <a:rPr lang="en-ZA"/>
              <a:pPr>
                <a:defRPr/>
              </a:pPr>
              <a:t>2014/02/04</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B4C3EF-B627-408E-8E9E-9B0F840AB0D8}" type="slidenum">
              <a:rPr lang="en-ZA"/>
              <a:pPr>
                <a:defRPr/>
              </a:pPr>
              <a:t>‹#›</a:t>
            </a:fld>
            <a:endParaRPr lang="en-ZA"/>
          </a:p>
        </p:txBody>
      </p:sp>
    </p:spTree>
    <p:extLst>
      <p:ext uri="{BB962C8B-B14F-4D97-AF65-F5344CB8AC3E}">
        <p14:creationId xmlns:p14="http://schemas.microsoft.com/office/powerpoint/2010/main" val="3064548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pPr>
              <a:defRPr/>
            </a:pPr>
            <a:fld id="{C613F04B-C28D-49D1-A510-1F8597D69D54}" type="datetime1">
              <a:rPr lang="en-ZA"/>
              <a:pPr>
                <a:defRPr/>
              </a:pPr>
              <a:t>2014/02/04</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921AE4B-C207-423B-BB34-0F304942718A}" type="slidenum">
              <a:rPr lang="en-ZA"/>
              <a:pPr>
                <a:defRPr/>
              </a:pPr>
              <a:t>‹#›</a:t>
            </a:fld>
            <a:endParaRPr lang="en-ZA"/>
          </a:p>
        </p:txBody>
      </p:sp>
    </p:spTree>
    <p:extLst>
      <p:ext uri="{BB962C8B-B14F-4D97-AF65-F5344CB8AC3E}">
        <p14:creationId xmlns:p14="http://schemas.microsoft.com/office/powerpoint/2010/main" val="397866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pPr>
              <a:defRPr/>
            </a:pPr>
            <a:fld id="{D2F646EB-090D-4DC9-A18A-9201F3CC4F8E}" type="datetime1">
              <a:rPr lang="en-ZA"/>
              <a:pPr>
                <a:defRPr/>
              </a:pPr>
              <a:t>2014/02/04</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B9C811-B0FE-4ED2-B4A6-94D8AEF0AFF4}" type="slidenum">
              <a:rPr lang="en-ZA"/>
              <a:pPr>
                <a:defRPr/>
              </a:pPr>
              <a:t>‹#›</a:t>
            </a:fld>
            <a:endParaRPr lang="en-ZA"/>
          </a:p>
        </p:txBody>
      </p:sp>
    </p:spTree>
    <p:extLst>
      <p:ext uri="{BB962C8B-B14F-4D97-AF65-F5344CB8AC3E}">
        <p14:creationId xmlns:p14="http://schemas.microsoft.com/office/powerpoint/2010/main" val="270948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F31EACF1-17C0-4101-B896-37FB13694401}" type="datetime1">
              <a:rPr lang="en-ZA"/>
              <a:pPr>
                <a:defRPr/>
              </a:pPr>
              <a:t>2014/02/04</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886B9F-750A-43CA-9C99-2953B0F34C19}" type="slidenum">
              <a:rPr lang="en-ZA"/>
              <a:pPr>
                <a:defRPr/>
              </a:pPr>
              <a:t>‹#›</a:t>
            </a:fld>
            <a:endParaRPr lang="en-ZA"/>
          </a:p>
        </p:txBody>
      </p:sp>
    </p:spTree>
    <p:extLst>
      <p:ext uri="{BB962C8B-B14F-4D97-AF65-F5344CB8AC3E}">
        <p14:creationId xmlns:p14="http://schemas.microsoft.com/office/powerpoint/2010/main" val="397129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6D1AB1-E33B-4FB7-B2AB-3F458D3526AB}" type="datetime1">
              <a:rPr lang="en-ZA"/>
              <a:pPr>
                <a:defRPr/>
              </a:pPr>
              <a:t>2014/02/04</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9F2C29-00D7-46B9-BCF4-EF3A581DB6A6}" type="slidenum">
              <a:rPr lang="en-ZA"/>
              <a:pPr>
                <a:defRPr/>
              </a:pPr>
              <a:t>‹#›</a:t>
            </a:fld>
            <a:endParaRPr lang="en-ZA"/>
          </a:p>
        </p:txBody>
      </p:sp>
    </p:spTree>
    <p:extLst>
      <p:ext uri="{BB962C8B-B14F-4D97-AF65-F5344CB8AC3E}">
        <p14:creationId xmlns:p14="http://schemas.microsoft.com/office/powerpoint/2010/main" val="2304058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964B17-1228-4535-B089-B2EE0352511D}" type="datetime1">
              <a:rPr lang="en-ZA"/>
              <a:pPr>
                <a:defRPr/>
              </a:pPr>
              <a:t>2014/02/04</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A96DD1C-638E-414F-95A6-08B1E03F86B2}" type="slidenum">
              <a:rPr lang="en-ZA"/>
              <a:pPr>
                <a:defRPr/>
              </a:pPr>
              <a:t>‹#›</a:t>
            </a:fld>
            <a:endParaRPr lang="en-ZA"/>
          </a:p>
        </p:txBody>
      </p:sp>
    </p:spTree>
    <p:extLst>
      <p:ext uri="{BB962C8B-B14F-4D97-AF65-F5344CB8AC3E}">
        <p14:creationId xmlns:p14="http://schemas.microsoft.com/office/powerpoint/2010/main" val="355391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9658" y="128588"/>
            <a:ext cx="852714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ZA" dirty="0" smtClean="0"/>
          </a:p>
        </p:txBody>
      </p:sp>
      <p:sp>
        <p:nvSpPr>
          <p:cNvPr id="1027" name="Text Placeholder 2"/>
          <p:cNvSpPr>
            <a:spLocks noGrp="1"/>
          </p:cNvSpPr>
          <p:nvPr>
            <p:ph type="body" idx="1"/>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smtClean="0"/>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581B6531-76B4-4751-937D-CC753073F83C}" type="datetime1">
              <a:rPr lang="en-ZA"/>
              <a:pPr fontAlgn="base">
                <a:spcBef>
                  <a:spcPct val="0"/>
                </a:spcBef>
                <a:spcAft>
                  <a:spcPct val="0"/>
                </a:spcAft>
                <a:defRPr/>
              </a:pPr>
              <a:t>2014/02/04</a:t>
            </a:fld>
            <a:endParaRPr lang="en-ZA"/>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ZA">
              <a:solidFill>
                <a:prstClr val="black">
                  <a:tint val="75000"/>
                </a:prstClr>
              </a:solidFill>
            </a:endParaRPr>
          </a:p>
        </p:txBody>
      </p:sp>
      <p:sp>
        <p:nvSpPr>
          <p:cNvPr id="6" name="Slide Number Placeholder 5"/>
          <p:cNvSpPr>
            <a:spLocks noGrp="1"/>
          </p:cNvSpPr>
          <p:nvPr>
            <p:ph type="sldNum" sz="quarter" idx="4"/>
          </p:nvPr>
        </p:nvSpPr>
        <p:spPr>
          <a:xfrm>
            <a:off x="6930564" y="654866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Arial" pitchFamily="34" charset="0"/>
              </a:defRPr>
            </a:lvl1pPr>
          </a:lstStyle>
          <a:p>
            <a:pPr fontAlgn="base">
              <a:spcBef>
                <a:spcPct val="0"/>
              </a:spcBef>
              <a:spcAft>
                <a:spcPct val="0"/>
              </a:spcAft>
              <a:defRPr/>
            </a:pPr>
            <a:fld id="{269AD886-E021-4A0E-AF17-6C8A1A213D20}" type="slidenum">
              <a:rPr lang="en-ZA"/>
              <a:pPr fontAlgn="base">
                <a:spcBef>
                  <a:spcPct val="0"/>
                </a:spcBef>
                <a:spcAft>
                  <a:spcPct val="0"/>
                </a:spcAft>
                <a:defRPr/>
              </a:pPr>
              <a:t>‹#›</a:t>
            </a:fld>
            <a:endParaRPr lang="en-ZA" dirty="0"/>
          </a:p>
        </p:txBody>
      </p:sp>
    </p:spTree>
    <p:extLst>
      <p:ext uri="{BB962C8B-B14F-4D97-AF65-F5344CB8AC3E}">
        <p14:creationId xmlns:p14="http://schemas.microsoft.com/office/powerpoint/2010/main" val="3392774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marL="0" indent="0" algn="l" rtl="0" eaLnBrk="0" fontAlgn="base" hangingPunct="0">
        <a:spcBef>
          <a:spcPct val="0"/>
        </a:spcBef>
        <a:spcAft>
          <a:spcPct val="0"/>
        </a:spcAft>
        <a:defRPr lang="en-ZA" sz="3200" kern="1200" dirty="0" smtClean="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a:solidFill>
                <a:srgbClr val="000000"/>
              </a:solidFill>
              <a:ea typeface="MS PGothic" pitchFamily="34" charset="-128"/>
            </a:endParaRPr>
          </a:p>
        </p:txBody>
      </p:sp>
    </p:spTree>
    <p:extLst>
      <p:ext uri="{BB962C8B-B14F-4D97-AF65-F5344CB8AC3E}">
        <p14:creationId xmlns:p14="http://schemas.microsoft.com/office/powerpoint/2010/main" val="188236560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advClick="0" advTm="5000">
    <p:fade thruBlk="1"/>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5" Type="http://schemas.openxmlformats.org/officeDocument/2006/relationships/slideLayout" Target="../slideLayouts/slideLayout14.xml"/><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7.jpe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7.jpe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2.pn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Prayer Minist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1</a:t>
            </a:fld>
            <a:endParaRPr lang="en-ZA" smtClean="0">
              <a:solidFill>
                <a:srgbClr val="898989"/>
              </a:solidFill>
              <a:latin typeface="Calibri" pitchFamily="34" charset="0"/>
            </a:endParaRPr>
          </a:p>
        </p:txBody>
      </p:sp>
      <p:sp>
        <p:nvSpPr>
          <p:cNvPr id="6" name="TextBox 5"/>
          <p:cNvSpPr txBox="1"/>
          <p:nvPr/>
        </p:nvSpPr>
        <p:spPr>
          <a:xfrm>
            <a:off x="141981" y="5994951"/>
            <a:ext cx="6685539"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smtClean="0">
                <a:solidFill>
                  <a:srgbClr val="EEECE1">
                    <a:lumMod val="90000"/>
                  </a:srgbClr>
                </a:solidFill>
                <a:latin typeface="Papyrus" pitchFamily="66" charset="0"/>
              </a:rPr>
              <a:t>If </a:t>
            </a:r>
            <a:r>
              <a:rPr lang="en-ZA" sz="2400" b="1" dirty="0">
                <a:solidFill>
                  <a:srgbClr val="EEECE1">
                    <a:lumMod val="90000"/>
                  </a:srgbClr>
                </a:solidFill>
                <a:latin typeface="Papyrus" pitchFamily="66" charset="0"/>
              </a:rPr>
              <a:t>My people who are called by My name...	</a:t>
            </a:r>
          </a:p>
        </p:txBody>
      </p:sp>
      <p:sp>
        <p:nvSpPr>
          <p:cNvPr id="5" name="TextBox 5"/>
          <p:cNvSpPr txBox="1">
            <a:spLocks noChangeArrowheads="1"/>
          </p:cNvSpPr>
          <p:nvPr/>
        </p:nvSpPr>
        <p:spPr bwMode="auto">
          <a:xfrm>
            <a:off x="141983" y="263727"/>
            <a:ext cx="83185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4400" b="1" dirty="0">
                <a:solidFill>
                  <a:schemeClr val="bg2">
                    <a:lumMod val="25000"/>
                  </a:schemeClr>
                </a:solidFill>
                <a:latin typeface="Papyrus" pitchFamily="66" charset="0"/>
              </a:rPr>
              <a:t>“Our Father”… </a:t>
            </a:r>
            <a:r>
              <a:rPr lang="en-ZA" sz="4400" b="1" dirty="0" smtClean="0">
                <a:solidFill>
                  <a:schemeClr val="bg2">
                    <a:lumMod val="25000"/>
                  </a:schemeClr>
                </a:solidFill>
                <a:latin typeface="Papyrus" pitchFamily="66" charset="0"/>
              </a:rPr>
              <a:t/>
            </a:r>
            <a:br>
              <a:rPr lang="en-ZA" sz="4400" b="1" dirty="0" smtClean="0">
                <a:solidFill>
                  <a:schemeClr val="bg2">
                    <a:lumMod val="25000"/>
                  </a:schemeClr>
                </a:solidFill>
                <a:latin typeface="Papyrus" pitchFamily="66" charset="0"/>
              </a:rPr>
            </a:br>
            <a:r>
              <a:rPr lang="en-ZA" sz="4400" b="1" dirty="0" smtClean="0">
                <a:solidFill>
                  <a:schemeClr val="bg2">
                    <a:lumMod val="25000"/>
                  </a:schemeClr>
                </a:solidFill>
                <a:latin typeface="Papyrus" pitchFamily="66" charset="0"/>
              </a:rPr>
              <a:t>	</a:t>
            </a:r>
            <a:r>
              <a:rPr lang="en-ZA" sz="3600" b="1" i="1" dirty="0" smtClean="0">
                <a:solidFill>
                  <a:schemeClr val="bg2">
                    <a:lumMod val="25000"/>
                  </a:schemeClr>
                </a:solidFill>
                <a:latin typeface="Papyrus" pitchFamily="66" charset="0"/>
              </a:rPr>
              <a:t>… A </a:t>
            </a:r>
            <a:r>
              <a:rPr lang="en-ZA" sz="3600" b="1" i="1" dirty="0">
                <a:solidFill>
                  <a:schemeClr val="bg2">
                    <a:lumMod val="25000"/>
                  </a:schemeClr>
                </a:solidFill>
                <a:latin typeface="Papyrus" pitchFamily="66" charset="0"/>
              </a:rPr>
              <a:t>Prayer  Journey</a:t>
            </a:r>
            <a:br>
              <a:rPr lang="en-ZA" sz="3600" b="1" i="1" dirty="0">
                <a:solidFill>
                  <a:schemeClr val="bg2">
                    <a:lumMod val="25000"/>
                  </a:schemeClr>
                </a:solidFill>
                <a:latin typeface="Papyrus" pitchFamily="66" charset="0"/>
              </a:rPr>
            </a:br>
            <a:endParaRPr lang="en-ZA" sz="4400" b="1" i="1" dirty="0" smtClean="0">
              <a:solidFill>
                <a:schemeClr val="bg2">
                  <a:lumMod val="25000"/>
                </a:schemeClr>
              </a:solidFill>
              <a:latin typeface="Papyrus" pitchFamily="66" charset="0"/>
            </a:endParaRPr>
          </a:p>
          <a:p>
            <a:pPr eaLnBrk="1" hangingPunct="1"/>
            <a:r>
              <a:rPr lang="en-ZA" sz="3600" b="1" dirty="0" smtClean="0">
                <a:solidFill>
                  <a:schemeClr val="bg2">
                    <a:lumMod val="50000"/>
                  </a:schemeClr>
                </a:solidFill>
                <a:latin typeface="Papyrus" pitchFamily="66" charset="0"/>
              </a:rPr>
              <a:t>Jan 2014</a:t>
            </a:r>
            <a:endParaRPr lang="en-ZA" sz="3600" b="1" dirty="0">
              <a:solidFill>
                <a:schemeClr val="bg2">
                  <a:lumMod val="50000"/>
                </a:schemeClr>
              </a:solidFill>
              <a:latin typeface="Papyrus" pitchFamily="66" charset="0"/>
            </a:endParaRPr>
          </a:p>
        </p:txBody>
      </p:sp>
      <p:pic>
        <p:nvPicPr>
          <p:cNvPr id="409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898005" y="4669001"/>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31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539751" y="1"/>
            <a:ext cx="79930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200000"/>
              </a:lnSpc>
              <a:spcBef>
                <a:spcPct val="70000"/>
              </a:spcBef>
              <a:spcAft>
                <a:spcPct val="0"/>
              </a:spcAft>
              <a:tabLst>
                <a:tab pos="1349375" algn="l"/>
              </a:tabLst>
            </a:pPr>
            <a:r>
              <a:rPr lang="en-GB" sz="3600" dirty="0">
                <a:solidFill>
                  <a:srgbClr val="FFFFFF"/>
                </a:solidFill>
                <a:ea typeface="MS PGothic" pitchFamily="34" charset="-128"/>
              </a:rPr>
              <a:t>More than</a:t>
            </a:r>
            <a:r>
              <a:rPr lang="en-GB" sz="3600" dirty="0">
                <a:solidFill>
                  <a:srgbClr val="000000"/>
                </a:solidFill>
                <a:ea typeface="MS PGothic" pitchFamily="34" charset="-128"/>
              </a:rPr>
              <a:t> </a:t>
            </a:r>
            <a:r>
              <a:rPr lang="en-GB" sz="4400" b="1" i="1" dirty="0">
                <a:solidFill>
                  <a:srgbClr val="FF0000"/>
                </a:solidFill>
                <a:ea typeface="MS PGothic" pitchFamily="34" charset="-128"/>
              </a:rPr>
              <a:t>1.5 billion people</a:t>
            </a:r>
            <a:r>
              <a:rPr lang="en-GB" sz="3600" dirty="0">
                <a:solidFill>
                  <a:srgbClr val="000000"/>
                </a:solidFill>
                <a:ea typeface="MS PGothic" pitchFamily="34" charset="-128"/>
              </a:rPr>
              <a:t> </a:t>
            </a:r>
            <a:r>
              <a:rPr lang="en-GB" sz="3600" dirty="0">
                <a:solidFill>
                  <a:srgbClr val="FFFFFF"/>
                </a:solidFill>
                <a:ea typeface="MS PGothic" pitchFamily="34" charset="-128"/>
              </a:rPr>
              <a:t>around the world live on</a:t>
            </a:r>
            <a:r>
              <a:rPr lang="en-GB" sz="3600" dirty="0">
                <a:solidFill>
                  <a:srgbClr val="000000"/>
                </a:solidFill>
                <a:ea typeface="MS PGothic" pitchFamily="34" charset="-128"/>
              </a:rPr>
              <a:t> </a:t>
            </a:r>
            <a:r>
              <a:rPr lang="en-GB" sz="4400" b="1" i="1" dirty="0">
                <a:solidFill>
                  <a:srgbClr val="FF0000"/>
                </a:solidFill>
                <a:ea typeface="MS PGothic" pitchFamily="34" charset="-128"/>
              </a:rPr>
              <a:t>less than  </a:t>
            </a:r>
            <a:br>
              <a:rPr lang="en-GB" sz="4400" b="1" i="1" dirty="0">
                <a:solidFill>
                  <a:srgbClr val="FF0000"/>
                </a:solidFill>
                <a:ea typeface="MS PGothic" pitchFamily="34" charset="-128"/>
              </a:rPr>
            </a:br>
            <a:r>
              <a:rPr lang="en-GB" sz="4400" b="1" i="1" dirty="0">
                <a:solidFill>
                  <a:srgbClr val="FF0000"/>
                </a:solidFill>
                <a:ea typeface="MS PGothic" pitchFamily="34" charset="-128"/>
              </a:rPr>
              <a:t>R10 a day</a:t>
            </a:r>
            <a:r>
              <a:rPr lang="en-GB" sz="3600" dirty="0">
                <a:solidFill>
                  <a:srgbClr val="000000"/>
                </a:solidFill>
                <a:ea typeface="MS PGothic" pitchFamily="34" charset="-128"/>
              </a:rPr>
              <a:t>. </a:t>
            </a:r>
          </a:p>
        </p:txBody>
      </p:sp>
      <p:sp>
        <p:nvSpPr>
          <p:cNvPr id="24579" name="Text Box 3"/>
          <p:cNvSpPr txBox="1">
            <a:spLocks noChangeArrowheads="1"/>
          </p:cNvSpPr>
          <p:nvPr/>
        </p:nvSpPr>
        <p:spPr bwMode="auto">
          <a:xfrm>
            <a:off x="0" y="4652963"/>
            <a:ext cx="749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ZA" sz="4800" b="1" i="1" dirty="0">
                <a:solidFill>
                  <a:srgbClr val="FFFFFF"/>
                </a:solidFill>
                <a:latin typeface="+mj-lt"/>
                <a:ea typeface="MS PGothic" pitchFamily="34" charset="-128"/>
              </a:rPr>
              <a:t>What must life be like</a:t>
            </a:r>
            <a:endParaRPr lang="en-GB" sz="4800" b="1" i="1" dirty="0">
              <a:solidFill>
                <a:srgbClr val="FFFFFF"/>
              </a:solidFill>
              <a:latin typeface="+mj-lt"/>
              <a:ea typeface="MS PGothic" pitchFamily="34" charset="-128"/>
            </a:endParaRPr>
          </a:p>
        </p:txBody>
      </p:sp>
      <p:sp>
        <p:nvSpPr>
          <p:cNvPr id="24582" name="Text Box 6"/>
          <p:cNvSpPr txBox="1">
            <a:spLocks noChangeArrowheads="1"/>
          </p:cNvSpPr>
          <p:nvPr/>
        </p:nvSpPr>
        <p:spPr bwMode="auto">
          <a:xfrm>
            <a:off x="6774581" y="4657329"/>
            <a:ext cx="7921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ZA" sz="4800" b="1" i="1" dirty="0">
                <a:solidFill>
                  <a:srgbClr val="FFFFFF"/>
                </a:solidFill>
                <a:latin typeface="+mj-lt"/>
                <a:ea typeface="MS PGothic" pitchFamily="34" charset="-128"/>
              </a:rPr>
              <a:t>?</a:t>
            </a:r>
            <a:endParaRPr lang="en-GB" sz="4800" b="1" i="1" dirty="0">
              <a:solidFill>
                <a:srgbClr val="FFFFFF"/>
              </a:solidFill>
              <a:latin typeface="+mj-lt"/>
              <a:ea typeface="MS PGothic" pitchFamily="34" charset="-128"/>
            </a:endParaRPr>
          </a:p>
        </p:txBody>
      </p:sp>
      <p:pic>
        <p:nvPicPr>
          <p:cNvPr id="3" name="Our Father with lyric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rotWithShape="1">
          <a:blip r:embed="rId7" cstate="email">
            <a:extLst>
              <a:ext uri="{28A0092B-C50C-407E-A947-70E740481C1C}">
                <a14:useLocalDpi xmlns:a14="http://schemas.microsoft.com/office/drawing/2010/main"/>
              </a:ext>
            </a:extLst>
          </a:blip>
          <a:srcRect t="73214" r="73214"/>
          <a:stretch/>
        </p:blipFill>
        <p:spPr>
          <a:xfrm flipH="1">
            <a:off x="4200555" y="3570515"/>
            <a:ext cx="45719" cy="45719"/>
          </a:xfrm>
          <a:prstGeom prst="rect">
            <a:avLst/>
          </a:prstGeom>
        </p:spPr>
      </p:pic>
      <p:pic>
        <p:nvPicPr>
          <p:cNvPr id="2" name="Our Father with lyrics.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biLevel thresh="75000"/>
          </a:blip>
          <a:stretch>
            <a:fillRect/>
          </a:stretch>
        </p:blipFill>
        <p:spPr>
          <a:xfrm>
            <a:off x="4246273" y="3265714"/>
            <a:ext cx="609600" cy="609600"/>
          </a:xfrm>
          <a:prstGeom prst="rect">
            <a:avLst/>
          </a:prstGeom>
          <a:solidFill>
            <a:schemeClr val="bg1">
              <a:lumMod val="50000"/>
            </a:schemeClr>
          </a:solidFill>
        </p:spPr>
      </p:pic>
    </p:spTree>
    <p:extLst>
      <p:ext uri="{BB962C8B-B14F-4D97-AF65-F5344CB8AC3E}">
        <p14:creationId xmlns:p14="http://schemas.microsoft.com/office/powerpoint/2010/main" val="2978378507"/>
      </p:ext>
    </p:extLst>
  </p:cSld>
  <p:clrMapOvr>
    <a:masterClrMapping/>
  </p:clrMapOvr>
  <p:transition spd="slow" advClick="0" advTm="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4578"/>
                                        </p:tgtEl>
                                        <p:attrNameLst>
                                          <p:attrName>style.visibility</p:attrName>
                                        </p:attrNameLst>
                                      </p:cBhvr>
                                      <p:to>
                                        <p:strVal val="visible"/>
                                      </p:to>
                                    </p:set>
                                    <p:animEffect transition="in" filter="fade">
                                      <p:cBhvr>
                                        <p:cTn id="9" dur="1000"/>
                                        <p:tgtEl>
                                          <p:spTgt spid="24578"/>
                                        </p:tgtEl>
                                      </p:cBhvr>
                                    </p:animEffect>
                                  </p:childTnLst>
                                </p:cTn>
                              </p:par>
                              <p:par>
                                <p:cTn id="10" presetID="10" presetClass="entr" presetSubtype="0" fill="hold" grpId="0" nodeType="withEffect">
                                  <p:stCondLst>
                                    <p:cond delay="250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fade">
                                      <p:cBhvr>
                                        <p:cTn id="12" dur="1000"/>
                                        <p:tgtEl>
                                          <p:spTgt spid="24579">
                                            <p:txEl>
                                              <p:pRg st="0" end="0"/>
                                            </p:txEl>
                                          </p:spTgt>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24582"/>
                                        </p:tgtEl>
                                        <p:attrNameLst>
                                          <p:attrName>style.visibility</p:attrName>
                                        </p:attrNameLst>
                                      </p:cBhvr>
                                      <p:to>
                                        <p:strVal val="visible"/>
                                      </p:to>
                                    </p:set>
                                    <p:animEffect transition="in" filter="fade">
                                      <p:cBhvr>
                                        <p:cTn id="15" dur="800"/>
                                        <p:tgtEl>
                                          <p:spTgt spid="24582"/>
                                        </p:tgtEl>
                                      </p:cBhvr>
                                    </p:animEffect>
                                  </p:childTnLst>
                                </p:cTn>
                              </p:par>
                              <p:par>
                                <p:cTn id="16" presetID="4" presetClass="emph" presetSubtype="2" fill="hold" grpId="1" nodeType="withEffect">
                                  <p:stCondLst>
                                    <p:cond delay="6800"/>
                                  </p:stCondLst>
                                  <p:childTnLst>
                                    <p:anim to="10" calcmode="lin" valueType="num">
                                      <p:cBhvr override="childStyle">
                                        <p:cTn id="17" dur="3400" fill="hold"/>
                                        <p:tgtEl>
                                          <p:spTgt spid="2458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8" fill="hold" display="0">
                  <p:stCondLst>
                    <p:cond delay="indefinite"/>
                  </p:stCondLst>
                  <p:endCondLst>
                    <p:cond evt="onStopAudio" delay="0">
                      <p:tgtEl>
                        <p:sldTgt/>
                      </p:tgtEl>
                    </p:cond>
                  </p:endCondLst>
                </p:cTn>
                <p:tgtEl>
                  <p:spTgt spid="3"/>
                </p:tgtEl>
              </p:cMediaNode>
            </p:audio>
            <p:audio>
              <p:cMediaNode vol="80000" numSld="20" showWhenStopped="0">
                <p:cTn id="19" fill="hold" display="0">
                  <p:stCondLst>
                    <p:cond delay="indefinite"/>
                  </p:stCondLst>
                  <p:endCondLst>
                    <p:cond evt="onStopAudio" delay="0">
                      <p:tgtEl>
                        <p:sldTgt/>
                      </p:tgtEl>
                    </p:cond>
                  </p:endCondLst>
                </p:cTn>
                <p:tgtEl>
                  <p:spTgt spid="2"/>
                </p:tgtEl>
              </p:cMediaNode>
            </p:audio>
          </p:childTnLst>
        </p:cTn>
      </p:par>
    </p:tnLst>
    <p:bldLst>
      <p:bldP spid="24578" grpId="0"/>
      <p:bldP spid="24579" grpId="0" build="allAtOnce"/>
      <p:bldP spid="24582" grpId="0"/>
      <p:bldP spid="2458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SCA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1" y="2708275"/>
            <a:ext cx="2495551" cy="1874838"/>
          </a:xfrm>
          <a:prstGeom prst="rect">
            <a:avLst/>
          </a:prstGeom>
          <a:noFill/>
          <a:extLst>
            <a:ext uri="{909E8E84-426E-40DD-AFC4-6F175D3DCCD1}">
              <a14:hiddenFill xmlns:a14="http://schemas.microsoft.com/office/drawing/2010/main">
                <a:solidFill>
                  <a:srgbClr val="FFFFFF"/>
                </a:solidFill>
              </a14:hiddenFill>
            </a:ext>
          </a:extLst>
        </p:spPr>
      </p:pic>
      <p:sp>
        <p:nvSpPr>
          <p:cNvPr id="20485" name="Rectangle 5"/>
          <p:cNvSpPr>
            <a:spLocks noChangeArrowheads="1"/>
          </p:cNvSpPr>
          <p:nvPr/>
        </p:nvSpPr>
        <p:spPr bwMode="auto">
          <a:xfrm>
            <a:off x="250825" y="576489"/>
            <a:ext cx="347027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120000"/>
              </a:lnSpc>
              <a:spcBef>
                <a:spcPct val="70000"/>
              </a:spcBef>
              <a:spcAft>
                <a:spcPct val="0"/>
              </a:spcAft>
            </a:pPr>
            <a:r>
              <a:rPr lang="en-GB" sz="3600" dirty="0">
                <a:solidFill>
                  <a:srgbClr val="FFFFFF"/>
                </a:solidFill>
                <a:ea typeface="MS PGothic" pitchFamily="34" charset="-128"/>
              </a:rPr>
              <a:t>More than </a:t>
            </a:r>
            <a:r>
              <a:rPr lang="en-GB" sz="3600" b="1" i="1" dirty="0">
                <a:solidFill>
                  <a:srgbClr val="FF0000"/>
                </a:solidFill>
                <a:ea typeface="MS PGothic" pitchFamily="34" charset="-128"/>
              </a:rPr>
              <a:t>50% of Africans </a:t>
            </a:r>
            <a:r>
              <a:rPr lang="en-GB" sz="3600" dirty="0">
                <a:solidFill>
                  <a:srgbClr val="FFFFFF"/>
                </a:solidFill>
                <a:ea typeface="MS PGothic" pitchFamily="34" charset="-128"/>
              </a:rPr>
              <a:t>suffer from water-related diseases such as </a:t>
            </a:r>
            <a:r>
              <a:rPr lang="en-GB" sz="3600" b="1" i="1" dirty="0">
                <a:solidFill>
                  <a:srgbClr val="FF0000"/>
                </a:solidFill>
                <a:ea typeface="MS PGothic" pitchFamily="34" charset="-128"/>
              </a:rPr>
              <a:t>cholera </a:t>
            </a:r>
            <a:r>
              <a:rPr lang="en-GB" sz="3600" b="1" i="1" dirty="0" smtClean="0">
                <a:solidFill>
                  <a:srgbClr val="FF0000"/>
                </a:solidFill>
                <a:ea typeface="MS PGothic" pitchFamily="34" charset="-128"/>
              </a:rPr>
              <a:t>&amp; infant </a:t>
            </a:r>
            <a:r>
              <a:rPr lang="en-GB" sz="3600" b="1" i="1" dirty="0" err="1">
                <a:solidFill>
                  <a:srgbClr val="FF0000"/>
                </a:solidFill>
                <a:ea typeface="MS PGothic" pitchFamily="34" charset="-128"/>
              </a:rPr>
              <a:t>diarrhea</a:t>
            </a:r>
            <a:r>
              <a:rPr lang="en-GB" sz="3600" dirty="0">
                <a:solidFill>
                  <a:srgbClr val="FFFFFF"/>
                </a:solidFill>
                <a:ea typeface="MS PGothic" pitchFamily="34" charset="-128"/>
              </a:rPr>
              <a:t>. </a:t>
            </a:r>
          </a:p>
        </p:txBody>
      </p:sp>
      <p:sp>
        <p:nvSpPr>
          <p:cNvPr id="2" name="Rectangle 1"/>
          <p:cNvSpPr/>
          <p:nvPr/>
        </p:nvSpPr>
        <p:spPr bwMode="auto">
          <a:xfrm>
            <a:off x="4499992" y="2564904"/>
            <a:ext cx="2952328" cy="216024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Tree>
    <p:extLst>
      <p:ext uri="{BB962C8B-B14F-4D97-AF65-F5344CB8AC3E}">
        <p14:creationId xmlns:p14="http://schemas.microsoft.com/office/powerpoint/2010/main" val="3530193560"/>
      </p:ext>
    </p:extLst>
  </p:cSld>
  <p:clrMapOvr>
    <a:masterClrMapping/>
  </p:clrMapOvr>
  <p:transition spd="slow" advClick="0" advTm="8000">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
                                        <p:tgtEl>
                                          <p:spTgt spid="2"/>
                                        </p:tgtEl>
                                      </p:cBhvr>
                                    </p:animEffect>
                                    <p:set>
                                      <p:cBhvr>
                                        <p:cTn id="7" dur="1" fill="hold">
                                          <p:stCondLst>
                                            <p:cond delay="199"/>
                                          </p:stCondLst>
                                        </p:cTn>
                                        <p:tgtEl>
                                          <p:spTgt spid="2"/>
                                        </p:tgtEl>
                                        <p:attrNameLst>
                                          <p:attrName>style.visibility</p:attrName>
                                        </p:attrNameLst>
                                      </p:cBhvr>
                                      <p:to>
                                        <p:strVal val="hidden"/>
                                      </p:to>
                                    </p:set>
                                  </p:childTnLst>
                                </p:cTn>
                              </p:par>
                              <p:par>
                                <p:cTn id="8" presetID="6" presetClass="emph" presetSubtype="0" fill="hold" nodeType="withEffect">
                                  <p:stCondLst>
                                    <p:cond delay="1600"/>
                                  </p:stCondLst>
                                  <p:childTnLst>
                                    <p:animScale>
                                      <p:cBhvr>
                                        <p:cTn id="9" dur="5200" fill="hold"/>
                                        <p:tgtEl>
                                          <p:spTgt spid="20484"/>
                                        </p:tgtEl>
                                      </p:cBhvr>
                                      <p:by x="200000" y="200000"/>
                                    </p:animScale>
                                  </p:childTnLst>
                                </p:cTn>
                              </p:par>
                              <p:par>
                                <p:cTn id="10" presetID="10" presetClass="entr" presetSubtype="0" fill="hold" grpId="0" nodeType="withEffect">
                                  <p:stCondLst>
                                    <p:cond delay="310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4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21507" name="Rectangle 3"/>
          <p:cNvSpPr>
            <a:spLocks noGrp="1" noChangeArrowheads="1"/>
          </p:cNvSpPr>
          <p:nvPr>
            <p:ph type="body"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21508" name="Picture 4" descr="SCA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3810">
            <a:off x="2987675" y="836614"/>
            <a:ext cx="3454400" cy="518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783003"/>
      </p:ext>
    </p:extLst>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100" fill="hold"/>
                                        <p:tgtEl>
                                          <p:spTgt spid="21508"/>
                                        </p:tgtEl>
                                      </p:cBhvr>
                                      <p:by x="100000" y="100000"/>
                                    </p:animScale>
                                  </p:childTnLst>
                                </p:cTn>
                              </p:par>
                              <p:par>
                                <p:cTn id="7" presetID="8" presetClass="emph" presetSubtype="0" accel="10000" decel="50000" fill="hold" nodeType="withEffect">
                                  <p:stCondLst>
                                    <p:cond delay="1300"/>
                                  </p:stCondLst>
                                  <p:childTnLst>
                                    <p:animRot by="1500000">
                                      <p:cBhvr>
                                        <p:cTn id="8" dur="3700" fill="hold"/>
                                        <p:tgtEl>
                                          <p:spTgt spid="2150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64524"/>
            <a:ext cx="8229600" cy="4525963"/>
          </a:xfrm>
        </p:spPr>
        <p:txBody>
          <a:bodyPr/>
          <a:lstStyle/>
          <a:p>
            <a:pPr marL="0" indent="0" algn="r">
              <a:buNone/>
            </a:pPr>
            <a:r>
              <a:rPr lang="en-US" sz="3600" b="1" i="1" dirty="0" smtClean="0">
                <a:solidFill>
                  <a:schemeClr val="bg1"/>
                </a:solidFill>
              </a:rPr>
              <a:t>The </a:t>
            </a:r>
            <a:r>
              <a:rPr lang="en-US" sz="3600" b="1" i="1" dirty="0">
                <a:solidFill>
                  <a:schemeClr val="bg1"/>
                </a:solidFill>
              </a:rPr>
              <a:t>Lord watches over the sojourners; </a:t>
            </a:r>
            <a:r>
              <a:rPr lang="en-US" sz="3600" b="1" i="1" dirty="0" smtClean="0">
                <a:solidFill>
                  <a:schemeClr val="bg1"/>
                </a:solidFill>
              </a:rPr>
              <a:t/>
            </a:r>
            <a:br>
              <a:rPr lang="en-US" sz="3600" b="1" i="1" dirty="0" smtClean="0">
                <a:solidFill>
                  <a:schemeClr val="bg1"/>
                </a:solidFill>
              </a:rPr>
            </a:br>
            <a:r>
              <a:rPr lang="en-US" sz="3600" b="1" i="1" dirty="0" smtClean="0">
                <a:solidFill>
                  <a:srgbClr val="FF0000"/>
                </a:solidFill>
              </a:rPr>
              <a:t>he </a:t>
            </a:r>
            <a:r>
              <a:rPr lang="en-US" sz="3600" b="1" i="1" dirty="0">
                <a:solidFill>
                  <a:srgbClr val="FF0000"/>
                </a:solidFill>
              </a:rPr>
              <a:t>upholds the widow and the </a:t>
            </a:r>
            <a:r>
              <a:rPr lang="en-US" sz="3600" b="1" i="1" dirty="0" smtClean="0">
                <a:solidFill>
                  <a:srgbClr val="FF0000"/>
                </a:solidFill>
              </a:rPr>
              <a:t>fatherless</a:t>
            </a:r>
            <a:r>
              <a:rPr lang="en-US" sz="3600" b="1" i="1" dirty="0" smtClean="0">
                <a:solidFill>
                  <a:schemeClr val="bg1"/>
                </a:solidFill>
              </a:rPr>
              <a:t/>
            </a:r>
            <a:br>
              <a:rPr lang="en-US" sz="3600" b="1" i="1" dirty="0" smtClean="0">
                <a:solidFill>
                  <a:schemeClr val="bg1"/>
                </a:solidFill>
              </a:rPr>
            </a:br>
            <a:r>
              <a:rPr lang="en-US" sz="3600" b="1" i="1" dirty="0" smtClean="0">
                <a:solidFill>
                  <a:schemeClr val="bg1"/>
                </a:solidFill>
              </a:rPr>
              <a:t/>
            </a:r>
            <a:br>
              <a:rPr lang="en-US" sz="3600" b="1" i="1" dirty="0" smtClean="0">
                <a:solidFill>
                  <a:schemeClr val="bg1"/>
                </a:solidFill>
              </a:rPr>
            </a:br>
            <a:r>
              <a:rPr lang="en-US" sz="3600" b="1" i="1" dirty="0" smtClean="0">
                <a:solidFill>
                  <a:schemeClr val="bg1"/>
                </a:solidFill>
              </a:rPr>
              <a:t>Ps 146:9</a:t>
            </a:r>
            <a:endParaRPr lang="en-US" sz="3600" b="1" i="1" dirty="0">
              <a:solidFill>
                <a:schemeClr val="bg1"/>
              </a:solidFill>
            </a:endParaRPr>
          </a:p>
        </p:txBody>
      </p:sp>
      <p:sp>
        <p:nvSpPr>
          <p:cNvPr id="4" name="Rectangle 3"/>
          <p:cNvSpPr/>
          <p:nvPr/>
        </p:nvSpPr>
        <p:spPr>
          <a:xfrm>
            <a:off x="3203850" y="4216991"/>
            <a:ext cx="3122971" cy="1569660"/>
          </a:xfrm>
          <a:prstGeom prst="rect">
            <a:avLst/>
          </a:prstGeom>
        </p:spPr>
        <p:txBody>
          <a:bodyPr wrap="none">
            <a:spAutoFit/>
          </a:bodyPr>
          <a:lstStyle/>
          <a:p>
            <a:pPr fontAlgn="base">
              <a:spcBef>
                <a:spcPct val="0"/>
              </a:spcBef>
              <a:spcAft>
                <a:spcPct val="0"/>
              </a:spcAft>
            </a:pPr>
            <a:r>
              <a:rPr lang="en-US" sz="9600" b="1" i="1" dirty="0">
                <a:solidFill>
                  <a:srgbClr val="FF0000"/>
                </a:solidFill>
                <a:ea typeface="MS PGothic" pitchFamily="34" charset="-128"/>
              </a:rPr>
              <a:t>? ? ?</a:t>
            </a:r>
            <a:endParaRPr lang="en-US" b="1" i="1" dirty="0">
              <a:solidFill>
                <a:srgbClr val="000000"/>
              </a:solidFill>
              <a:ea typeface="MS PGothic" pitchFamily="34" charset="-128"/>
            </a:endParaRPr>
          </a:p>
        </p:txBody>
      </p:sp>
    </p:spTree>
    <p:extLst>
      <p:ext uri="{BB962C8B-B14F-4D97-AF65-F5344CB8AC3E}">
        <p14:creationId xmlns:p14="http://schemas.microsoft.com/office/powerpoint/2010/main" val="773722538"/>
      </p:ext>
    </p:extLst>
  </p:cSld>
  <p:clrMapOvr>
    <a:masterClrMapping/>
  </p:clrMapOvr>
  <p:transition spd="slow" advClick="0" advTm="4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280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9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9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9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9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10243" name="Rectangle 3"/>
          <p:cNvSpPr>
            <a:spLocks noGrp="1" noChangeArrowheads="1"/>
          </p:cNvSpPr>
          <p:nvPr>
            <p:ph type="body"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SC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303">
            <a:off x="250825" y="1565276"/>
            <a:ext cx="4968875" cy="3727450"/>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5"/>
          <p:cNvSpPr>
            <a:spLocks noChangeArrowheads="1"/>
          </p:cNvSpPr>
          <p:nvPr/>
        </p:nvSpPr>
        <p:spPr bwMode="auto">
          <a:xfrm>
            <a:off x="5724525" y="765176"/>
            <a:ext cx="341947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150000"/>
              </a:lnSpc>
              <a:spcBef>
                <a:spcPct val="70000"/>
              </a:spcBef>
              <a:spcAft>
                <a:spcPct val="0"/>
              </a:spcAft>
            </a:pPr>
            <a:r>
              <a:rPr lang="en-GB" sz="3600" dirty="0">
                <a:solidFill>
                  <a:srgbClr val="FFFFFF"/>
                </a:solidFill>
                <a:ea typeface="MS PGothic" pitchFamily="34" charset="-128"/>
              </a:rPr>
              <a:t>More than </a:t>
            </a:r>
            <a:br>
              <a:rPr lang="en-GB" sz="3600" dirty="0">
                <a:solidFill>
                  <a:srgbClr val="FFFFFF"/>
                </a:solidFill>
                <a:ea typeface="MS PGothic" pitchFamily="34" charset="-128"/>
              </a:rPr>
            </a:br>
            <a:r>
              <a:rPr lang="en-GB" sz="3600" b="1" i="1" dirty="0">
                <a:solidFill>
                  <a:srgbClr val="FF0000"/>
                </a:solidFill>
                <a:ea typeface="MS PGothic" pitchFamily="34" charset="-128"/>
              </a:rPr>
              <a:t>800 million </a:t>
            </a:r>
            <a:br>
              <a:rPr lang="en-GB" sz="3600" b="1" i="1" dirty="0">
                <a:solidFill>
                  <a:srgbClr val="FF0000"/>
                </a:solidFill>
                <a:ea typeface="MS PGothic" pitchFamily="34" charset="-128"/>
              </a:rPr>
            </a:br>
            <a:r>
              <a:rPr lang="en-GB" sz="3600" dirty="0">
                <a:solidFill>
                  <a:srgbClr val="FFFFFF"/>
                </a:solidFill>
                <a:ea typeface="MS PGothic" pitchFamily="34" charset="-128"/>
              </a:rPr>
              <a:t>people go to bed </a:t>
            </a:r>
            <a:r>
              <a:rPr lang="en-GB" sz="3600" b="1" i="1" dirty="0">
                <a:solidFill>
                  <a:srgbClr val="FF0000"/>
                </a:solidFill>
                <a:ea typeface="MS PGothic" pitchFamily="34" charset="-128"/>
              </a:rPr>
              <a:t>hungry</a:t>
            </a:r>
            <a:r>
              <a:rPr lang="en-GB" sz="3600" b="1" i="1" dirty="0">
                <a:solidFill>
                  <a:srgbClr val="EF4F07"/>
                </a:solidFill>
                <a:ea typeface="MS PGothic" pitchFamily="34" charset="-128"/>
              </a:rPr>
              <a:t> </a:t>
            </a:r>
            <a:br>
              <a:rPr lang="en-GB" sz="3600" b="1" i="1" dirty="0">
                <a:solidFill>
                  <a:srgbClr val="EF4F07"/>
                </a:solidFill>
                <a:ea typeface="MS PGothic" pitchFamily="34" charset="-128"/>
              </a:rPr>
            </a:br>
            <a:r>
              <a:rPr lang="en-GB" sz="3600" dirty="0">
                <a:solidFill>
                  <a:srgbClr val="FFFFFF"/>
                </a:solidFill>
                <a:ea typeface="MS PGothic" pitchFamily="34" charset="-128"/>
              </a:rPr>
              <a:t>every day</a:t>
            </a:r>
          </a:p>
        </p:txBody>
      </p:sp>
      <p:sp>
        <p:nvSpPr>
          <p:cNvPr id="2" name="Rectangle 1"/>
          <p:cNvSpPr/>
          <p:nvPr/>
        </p:nvSpPr>
        <p:spPr>
          <a:xfrm>
            <a:off x="5697350" y="5009402"/>
            <a:ext cx="3123124" cy="1754326"/>
          </a:xfrm>
          <a:prstGeom prst="rect">
            <a:avLst/>
          </a:prstGeom>
        </p:spPr>
        <p:txBody>
          <a:bodyPr wrap="square">
            <a:spAutoFit/>
          </a:bodyPr>
          <a:lstStyle/>
          <a:p>
            <a:pPr fontAlgn="base">
              <a:lnSpc>
                <a:spcPct val="150000"/>
              </a:lnSpc>
              <a:spcBef>
                <a:spcPct val="70000"/>
              </a:spcBef>
              <a:spcAft>
                <a:spcPct val="0"/>
              </a:spcAft>
            </a:pPr>
            <a:r>
              <a:rPr lang="en-GB" sz="3600" b="1" i="1" dirty="0">
                <a:solidFill>
                  <a:srgbClr val="FF0000"/>
                </a:solidFill>
                <a:ea typeface="MS PGothic" pitchFamily="34" charset="-128"/>
              </a:rPr>
              <a:t>300 million are children</a:t>
            </a:r>
          </a:p>
        </p:txBody>
      </p:sp>
    </p:spTree>
    <p:extLst>
      <p:ext uri="{BB962C8B-B14F-4D97-AF65-F5344CB8AC3E}">
        <p14:creationId xmlns:p14="http://schemas.microsoft.com/office/powerpoint/2010/main" val="1498453238"/>
      </p:ext>
    </p:extLst>
  </p:cSld>
  <p:clrMapOvr>
    <a:masterClrMapping/>
  </p:clrMapOvr>
  <mc:AlternateContent xmlns:mc="http://schemas.openxmlformats.org/markup-compatibility/2006" xmlns:p14="http://schemas.microsoft.com/office/powerpoint/2010/main">
    <mc:Choice Requires="p14">
      <p:transition spd="slow" p14:dur="2500" advClick="0" advTm="7000">
        <p:fade thruBlk="1"/>
      </p:transition>
    </mc:Choice>
    <mc:Fallback xmlns="">
      <p:transition spd="slow" advClick="0" advTm="7000">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600000">
                                      <p:cBhvr>
                                        <p:cTn id="6" dur="6700" fill="hold"/>
                                        <p:tgtEl>
                                          <p:spTgt spid="10244"/>
                                        </p:tgtEl>
                                        <p:attrNameLst>
                                          <p:attrName>r</p:attrName>
                                        </p:attrNameLst>
                                      </p:cBhvr>
                                    </p:animRot>
                                  </p:childTnLst>
                                </p:cTn>
                              </p:par>
                              <p:par>
                                <p:cTn id="7" presetID="10" presetClass="entr" presetSubtype="0" fill="hold" grpId="0" nodeType="withEffect">
                                  <p:stCondLst>
                                    <p:cond delay="900"/>
                                  </p:stCondLst>
                                  <p:childTnLst>
                                    <p:set>
                                      <p:cBhvr>
                                        <p:cTn id="8" dur="1" fill="hold">
                                          <p:stCondLst>
                                            <p:cond delay="0"/>
                                          </p:stCondLst>
                                        </p:cTn>
                                        <p:tgtEl>
                                          <p:spTgt spid="10245"/>
                                        </p:tgtEl>
                                        <p:attrNameLst>
                                          <p:attrName>style.visibility</p:attrName>
                                        </p:attrNameLst>
                                      </p:cBhvr>
                                      <p:to>
                                        <p:strVal val="visible"/>
                                      </p:to>
                                    </p:set>
                                    <p:animEffect transition="in" filter="fade">
                                      <p:cBhvr>
                                        <p:cTn id="9" dur="500"/>
                                        <p:tgtEl>
                                          <p:spTgt spid="10245"/>
                                        </p:tgtEl>
                                      </p:cBhvr>
                                    </p:animEffect>
                                  </p:childTnLst>
                                </p:cTn>
                              </p:par>
                              <p:par>
                                <p:cTn id="10" presetID="10" presetClass="entr" presetSubtype="0" fill="hold" grpId="0" nodeType="withEffect">
                                  <p:stCondLst>
                                    <p:cond delay="44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CA2"/>
          <p:cNvPicPr>
            <a:picLocks noChangeAspect="1" noChangeArrowheads="1"/>
          </p:cNvPicPr>
          <p:nvPr/>
        </p:nvPicPr>
        <p:blipFill>
          <a:blip r:embed="rId3">
            <a:extLst>
              <a:ext uri="{28A0092B-C50C-407E-A947-70E740481C1C}">
                <a14:useLocalDpi xmlns:a14="http://schemas.microsoft.com/office/drawing/2010/main" val="0"/>
              </a:ext>
            </a:extLst>
          </a:blip>
          <a:srcRect r="6686"/>
          <a:stretch>
            <a:fillRect/>
          </a:stretch>
        </p:blipFill>
        <p:spPr bwMode="auto">
          <a:xfrm rot="-388104">
            <a:off x="827090" y="333376"/>
            <a:ext cx="5184775" cy="5033963"/>
          </a:xfrm>
          <a:prstGeom prst="rect">
            <a:avLst/>
          </a:prstGeom>
          <a:noFill/>
          <a:extLst>
            <a:ext uri="{909E8E84-426E-40DD-AFC4-6F175D3DCCD1}">
              <a14:hiddenFill xmlns:a14="http://schemas.microsoft.com/office/drawing/2010/main">
                <a:solidFill>
                  <a:srgbClr val="FFFFFF"/>
                </a:solidFill>
              </a14:hiddenFill>
            </a:ext>
          </a:extLst>
        </p:spPr>
      </p:pic>
      <p:sp>
        <p:nvSpPr>
          <p:cNvPr id="3078" name="Rectangle 6"/>
          <p:cNvSpPr>
            <a:spLocks noChangeArrowheads="1"/>
          </p:cNvSpPr>
          <p:nvPr/>
        </p:nvSpPr>
        <p:spPr bwMode="auto">
          <a:xfrm>
            <a:off x="0" y="5391150"/>
            <a:ext cx="9144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70000"/>
              </a:spcBef>
              <a:spcAft>
                <a:spcPct val="0"/>
              </a:spcAft>
            </a:pPr>
            <a:r>
              <a:rPr lang="en-GB" sz="3600" dirty="0">
                <a:solidFill>
                  <a:srgbClr val="FFFFFF"/>
                </a:solidFill>
                <a:ea typeface="MS PGothic" pitchFamily="34" charset="-128"/>
              </a:rPr>
              <a:t>Every year</a:t>
            </a:r>
            <a:r>
              <a:rPr lang="en-GB" sz="3600" dirty="0">
                <a:solidFill>
                  <a:srgbClr val="000000"/>
                </a:solidFill>
                <a:ea typeface="MS PGothic" pitchFamily="34" charset="-128"/>
              </a:rPr>
              <a:t> </a:t>
            </a:r>
            <a:r>
              <a:rPr lang="en-GB" sz="4000" b="1" i="1" dirty="0">
                <a:solidFill>
                  <a:srgbClr val="FF0000"/>
                </a:solidFill>
                <a:ea typeface="MS PGothic" pitchFamily="34" charset="-128"/>
              </a:rPr>
              <a:t>six million children die </a:t>
            </a:r>
            <a:r>
              <a:rPr lang="en-GB" sz="3600" dirty="0">
                <a:solidFill>
                  <a:srgbClr val="FFFFFF"/>
                </a:solidFill>
                <a:ea typeface="MS PGothic" pitchFamily="34" charset="-128"/>
              </a:rPr>
              <a:t>from malnutrition before their fifth birthday. </a:t>
            </a:r>
          </a:p>
        </p:txBody>
      </p:sp>
    </p:spTree>
    <p:extLst>
      <p:ext uri="{BB962C8B-B14F-4D97-AF65-F5344CB8AC3E}">
        <p14:creationId xmlns:p14="http://schemas.microsoft.com/office/powerpoint/2010/main" val="1738566058"/>
      </p:ext>
    </p:extLst>
  </p:cSld>
  <p:clrMapOvr>
    <a:masterClrMapping/>
  </p:clrMapOvr>
  <p:transition spd="slow" advClick="0" advTm="64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600000">
                                      <p:cBhvr>
                                        <p:cTn id="6" dur="6400" fill="hold"/>
                                        <p:tgtEl>
                                          <p:spTgt spid="3076"/>
                                        </p:tgtEl>
                                        <p:attrNameLst>
                                          <p:attrName>r</p:attrName>
                                        </p:attrNameLst>
                                      </p:cBhvr>
                                    </p:animRot>
                                  </p:childTnLst>
                                </p:cTn>
                              </p:par>
                              <p:par>
                                <p:cTn id="7" presetID="10" presetClass="entr" presetSubtype="0" fill="hold" grpId="0" nodeType="withEffect">
                                  <p:stCondLst>
                                    <p:cond delay="1100"/>
                                  </p:stCondLst>
                                  <p:childTnLst>
                                    <p:set>
                                      <p:cBhvr>
                                        <p:cTn id="8" dur="1" fill="hold">
                                          <p:stCondLst>
                                            <p:cond delay="0"/>
                                          </p:stCondLst>
                                        </p:cTn>
                                        <p:tgtEl>
                                          <p:spTgt spid="3078"/>
                                        </p:tgtEl>
                                        <p:attrNameLst>
                                          <p:attrName>style.visibility</p:attrName>
                                        </p:attrNameLst>
                                      </p:cBhvr>
                                      <p:to>
                                        <p:strVal val="visible"/>
                                      </p:to>
                                    </p:set>
                                    <p:animEffect transition="in" filter="fade">
                                      <p:cBhvr>
                                        <p:cTn id="9" dur="4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6387" name="Rectangle 3"/>
          <p:cNvSpPr>
            <a:spLocks noGrp="1" noChangeArrowheads="1"/>
          </p:cNvSpPr>
          <p:nvPr>
            <p:ph type="body"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16388" name="Picture 4" descr="SCA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9" y="404814"/>
            <a:ext cx="5761037" cy="4224337"/>
          </a:xfrm>
          <a:prstGeom prst="rect">
            <a:avLst/>
          </a:prstGeom>
          <a:noFill/>
          <a:extLst>
            <a:ext uri="{909E8E84-426E-40DD-AFC4-6F175D3DCCD1}">
              <a14:hiddenFill xmlns:a14="http://schemas.microsoft.com/office/drawing/2010/main">
                <a:solidFill>
                  <a:srgbClr val="FFFFFF"/>
                </a:solidFill>
              </a14:hiddenFill>
            </a:ext>
          </a:extLst>
        </p:spPr>
      </p:pic>
      <p:sp>
        <p:nvSpPr>
          <p:cNvPr id="16391" name="Rectangle 7"/>
          <p:cNvSpPr>
            <a:spLocks noChangeArrowheads="1"/>
          </p:cNvSpPr>
          <p:nvPr/>
        </p:nvSpPr>
        <p:spPr bwMode="auto">
          <a:xfrm>
            <a:off x="176213" y="5332413"/>
            <a:ext cx="8610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70000"/>
              </a:spcBef>
              <a:spcAft>
                <a:spcPct val="0"/>
              </a:spcAft>
            </a:pPr>
            <a:r>
              <a:rPr lang="en-GB" sz="3200" i="1" dirty="0">
                <a:solidFill>
                  <a:srgbClr val="FFFFFF"/>
                </a:solidFill>
                <a:ea typeface="MS PGothic" pitchFamily="34" charset="-128"/>
              </a:rPr>
              <a:t>That’s </a:t>
            </a:r>
            <a:r>
              <a:rPr lang="en-GB" sz="3600" b="1" i="1" dirty="0">
                <a:solidFill>
                  <a:srgbClr val="FF0000"/>
                </a:solidFill>
                <a:ea typeface="MS PGothic" pitchFamily="34" charset="-128"/>
              </a:rPr>
              <a:t>one child</a:t>
            </a:r>
            <a:r>
              <a:rPr lang="en-GB" sz="3600" b="1" i="1" dirty="0">
                <a:solidFill>
                  <a:srgbClr val="EF4F07"/>
                </a:solidFill>
                <a:ea typeface="MS PGothic" pitchFamily="34" charset="-128"/>
              </a:rPr>
              <a:t> </a:t>
            </a:r>
            <a:r>
              <a:rPr lang="en-GB" sz="3600" b="1" i="1" dirty="0">
                <a:solidFill>
                  <a:srgbClr val="FFFFFF"/>
                </a:solidFill>
                <a:ea typeface="MS PGothic" pitchFamily="34" charset="-128"/>
              </a:rPr>
              <a:t>dead</a:t>
            </a:r>
            <a:r>
              <a:rPr lang="en-GB" sz="3600" b="1" i="1" dirty="0">
                <a:solidFill>
                  <a:srgbClr val="EF4F07"/>
                </a:solidFill>
                <a:ea typeface="MS PGothic" pitchFamily="34" charset="-128"/>
              </a:rPr>
              <a:t> </a:t>
            </a:r>
            <a:r>
              <a:rPr lang="en-GB" sz="3600" b="1" i="1" dirty="0">
                <a:solidFill>
                  <a:srgbClr val="FF0000"/>
                </a:solidFill>
                <a:ea typeface="MS PGothic" pitchFamily="34" charset="-128"/>
              </a:rPr>
              <a:t>every 5 to 6 seconds…</a:t>
            </a:r>
          </a:p>
        </p:txBody>
      </p:sp>
      <p:sp>
        <p:nvSpPr>
          <p:cNvPr id="16392" name="Rectangle 8"/>
          <p:cNvSpPr>
            <a:spLocks noChangeArrowheads="1"/>
          </p:cNvSpPr>
          <p:nvPr/>
        </p:nvSpPr>
        <p:spPr bwMode="auto">
          <a:xfrm>
            <a:off x="3581401" y="5934075"/>
            <a:ext cx="55610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fontAlgn="base">
              <a:spcBef>
                <a:spcPct val="70000"/>
              </a:spcBef>
              <a:spcAft>
                <a:spcPct val="0"/>
              </a:spcAft>
            </a:pPr>
            <a:r>
              <a:rPr lang="en-GB" sz="4800" i="1" dirty="0">
                <a:solidFill>
                  <a:srgbClr val="FFFFFF"/>
                </a:solidFill>
                <a:ea typeface="MS PGothic" pitchFamily="34" charset="-128"/>
              </a:rPr>
              <a:t>… from hunger</a:t>
            </a:r>
            <a:endParaRPr lang="en-GB" sz="4400" dirty="0">
              <a:solidFill>
                <a:srgbClr val="000000"/>
              </a:solidFill>
              <a:ea typeface="MS PGothic" pitchFamily="34" charset="-128"/>
            </a:endParaRPr>
          </a:p>
        </p:txBody>
      </p:sp>
    </p:spTree>
    <p:extLst>
      <p:ext uri="{BB962C8B-B14F-4D97-AF65-F5344CB8AC3E}">
        <p14:creationId xmlns:p14="http://schemas.microsoft.com/office/powerpoint/2010/main" val="3702183456"/>
      </p:ext>
    </p:extLst>
  </p:cSld>
  <p:clrMapOvr>
    <a:masterClrMapping/>
  </p:clrMapOvr>
  <p:transition spd="slow" advClick="0" advTm="75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7400" fill="hold"/>
                                        <p:tgtEl>
                                          <p:spTgt spid="16388"/>
                                        </p:tgtEl>
                                      </p:cBhvr>
                                      <p:by x="120000" y="120000"/>
                                    </p:animScale>
                                  </p:childTnLst>
                                </p:cTn>
                              </p:par>
                              <p:par>
                                <p:cTn id="7" presetID="10" presetClass="entr" presetSubtype="0" fill="hold" grpId="0" nodeType="withEffect">
                                  <p:stCondLst>
                                    <p:cond delay="600"/>
                                  </p:stCondLst>
                                  <p:childTnLst>
                                    <p:set>
                                      <p:cBhvr>
                                        <p:cTn id="8" dur="1" fill="hold">
                                          <p:stCondLst>
                                            <p:cond delay="0"/>
                                          </p:stCondLst>
                                        </p:cTn>
                                        <p:tgtEl>
                                          <p:spTgt spid="16391"/>
                                        </p:tgtEl>
                                        <p:attrNameLst>
                                          <p:attrName>style.visibility</p:attrName>
                                        </p:attrNameLst>
                                      </p:cBhvr>
                                      <p:to>
                                        <p:strVal val="visible"/>
                                      </p:to>
                                    </p:set>
                                    <p:animEffect transition="in" filter="fade">
                                      <p:cBhvr>
                                        <p:cTn id="9" dur="300"/>
                                        <p:tgtEl>
                                          <p:spTgt spid="16391"/>
                                        </p:tgtEl>
                                      </p:cBhvr>
                                    </p:animEffect>
                                  </p:childTnLst>
                                </p:cTn>
                              </p:par>
                              <p:par>
                                <p:cTn id="10" presetID="10" presetClass="entr" presetSubtype="0" fill="hold" grpId="0" nodeType="withEffect">
                                  <p:stCondLst>
                                    <p:cond delay="4400"/>
                                  </p:stCondLst>
                                  <p:childTnLst>
                                    <p:set>
                                      <p:cBhvr>
                                        <p:cTn id="11" dur="1" fill="hold">
                                          <p:stCondLst>
                                            <p:cond delay="0"/>
                                          </p:stCondLst>
                                        </p:cTn>
                                        <p:tgtEl>
                                          <p:spTgt spid="16392"/>
                                        </p:tgtEl>
                                        <p:attrNameLst>
                                          <p:attrName>style.visibility</p:attrName>
                                        </p:attrNameLst>
                                      </p:cBhvr>
                                      <p:to>
                                        <p:strVal val="visible"/>
                                      </p:to>
                                    </p:set>
                                    <p:animEffect transition="in" filter="fade">
                                      <p:cBhvr>
                                        <p:cTn id="12"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17501" y="596900"/>
            <a:ext cx="8379644" cy="5125815"/>
          </a:xfrm>
        </p:spPr>
        <p:txBody>
          <a:bodyPr/>
          <a:lstStyle/>
          <a:p>
            <a:pPr marL="0" indent="0" algn="r" eaLnBrk="1" hangingPunct="1">
              <a:buNone/>
            </a:pPr>
            <a:r>
              <a:rPr lang="en-US" sz="4000" b="1" i="1" dirty="0" smtClean="0">
                <a:solidFill>
                  <a:schemeClr val="bg1"/>
                </a:solidFill>
              </a:rPr>
              <a:t>“</a:t>
            </a:r>
            <a:r>
              <a:rPr lang="en-US" sz="4000" b="1" i="1" dirty="0">
                <a:solidFill>
                  <a:schemeClr val="bg1"/>
                </a:solidFill>
              </a:rPr>
              <a:t>I know the LORD will get </a:t>
            </a:r>
            <a:r>
              <a:rPr lang="en-US" sz="4000" b="1" i="1" dirty="0">
                <a:solidFill>
                  <a:srgbClr val="FF0000"/>
                </a:solidFill>
              </a:rPr>
              <a:t>justice for the poor</a:t>
            </a:r>
            <a:r>
              <a:rPr lang="en-US" sz="4000" b="1" i="1" dirty="0">
                <a:solidFill>
                  <a:schemeClr val="bg1"/>
                </a:solidFill>
              </a:rPr>
              <a:t> and will defend the needy in </a:t>
            </a:r>
            <a:r>
              <a:rPr lang="en-US" sz="4000" b="1" i="1" dirty="0" smtClean="0">
                <a:solidFill>
                  <a:schemeClr val="bg1"/>
                </a:solidFill>
              </a:rPr>
              <a:t>court” </a:t>
            </a:r>
            <a:br>
              <a:rPr lang="en-US" sz="4000" b="1" i="1" dirty="0" smtClean="0">
                <a:solidFill>
                  <a:schemeClr val="bg1"/>
                </a:solidFill>
              </a:rPr>
            </a:br>
            <a:r>
              <a:rPr lang="en-US" sz="4000" b="1" i="1" dirty="0" smtClean="0">
                <a:solidFill>
                  <a:schemeClr val="bg1"/>
                </a:solidFill>
              </a:rPr>
              <a:t>Ps</a:t>
            </a:r>
            <a:r>
              <a:rPr lang="en-US" sz="4000" b="1" i="1" dirty="0">
                <a:solidFill>
                  <a:schemeClr val="bg1"/>
                </a:solidFill>
              </a:rPr>
              <a:t>. </a:t>
            </a:r>
            <a:r>
              <a:rPr lang="en-US" sz="4000" b="1" i="1" dirty="0" smtClean="0">
                <a:solidFill>
                  <a:schemeClr val="bg1"/>
                </a:solidFill>
              </a:rPr>
              <a:t>140:12</a:t>
            </a:r>
          </a:p>
          <a:p>
            <a:pPr marL="0" indent="0" algn="r" eaLnBrk="1" hangingPunct="1">
              <a:buNone/>
            </a:pPr>
            <a:endParaRPr lang="en-US" sz="4000" b="1" i="1" dirty="0">
              <a:solidFill>
                <a:schemeClr val="bg1"/>
              </a:solidFill>
            </a:endParaRPr>
          </a:p>
          <a:p>
            <a:pPr marL="0" indent="0" algn="r" eaLnBrk="1" hangingPunct="1">
              <a:buNone/>
            </a:pPr>
            <a:r>
              <a:rPr lang="en-US" sz="4000" b="1" dirty="0">
                <a:solidFill>
                  <a:schemeClr val="bg1"/>
                </a:solidFill>
              </a:rPr>
              <a:t>	</a:t>
            </a:r>
            <a:r>
              <a:rPr lang="en-US" sz="4000" b="1" dirty="0" smtClean="0">
                <a:solidFill>
                  <a:schemeClr val="bg1"/>
                </a:solidFill>
              </a:rPr>
              <a:t>[He] gives </a:t>
            </a:r>
            <a:r>
              <a:rPr lang="en-US" sz="4000" b="1" dirty="0">
                <a:solidFill>
                  <a:srgbClr val="FF0000"/>
                </a:solidFill>
              </a:rPr>
              <a:t>food </a:t>
            </a:r>
            <a:r>
              <a:rPr lang="en-US" sz="4000" b="1" dirty="0">
                <a:solidFill>
                  <a:schemeClr val="bg1"/>
                </a:solidFill>
              </a:rPr>
              <a:t>to the </a:t>
            </a:r>
            <a:r>
              <a:rPr lang="en-US" sz="4000" b="1" dirty="0">
                <a:solidFill>
                  <a:srgbClr val="FF0000"/>
                </a:solidFill>
              </a:rPr>
              <a:t>hu</a:t>
            </a:r>
            <a:r>
              <a:rPr lang="en-US" sz="4000" b="1" dirty="0" smtClean="0">
                <a:solidFill>
                  <a:srgbClr val="FF0000"/>
                </a:solidFill>
              </a:rPr>
              <a:t>ngry</a:t>
            </a:r>
            <a:r>
              <a:rPr lang="en-US" sz="4000" b="1" dirty="0">
                <a:solidFill>
                  <a:schemeClr val="bg1"/>
                </a:solidFill>
              </a:rPr>
              <a:t>. </a:t>
            </a:r>
            <a:r>
              <a:rPr lang="en-US" sz="4000" b="1" dirty="0" smtClean="0">
                <a:solidFill>
                  <a:schemeClr val="bg1"/>
                </a:solidFill>
              </a:rPr>
              <a:t/>
            </a:r>
            <a:br>
              <a:rPr lang="en-US" sz="4000" b="1" dirty="0" smtClean="0">
                <a:solidFill>
                  <a:schemeClr val="bg1"/>
                </a:solidFill>
              </a:rPr>
            </a:br>
            <a:r>
              <a:rPr lang="en-US" sz="4000" b="1" i="1" dirty="0" smtClean="0">
                <a:solidFill>
                  <a:schemeClr val="bg1"/>
                </a:solidFill>
              </a:rPr>
              <a:t>Ps 146:7</a:t>
            </a:r>
            <a:endParaRPr lang="en-US" sz="4000" b="1" i="1" dirty="0">
              <a:solidFill>
                <a:schemeClr val="bg1"/>
              </a:solidFill>
            </a:endParaRPr>
          </a:p>
          <a:p>
            <a:pPr marL="0" indent="0" algn="r" eaLnBrk="1" hangingPunct="1">
              <a:buNone/>
            </a:pPr>
            <a:endParaRPr lang="en-US" sz="4000" b="1" i="1" dirty="0">
              <a:solidFill>
                <a:schemeClr val="bg1"/>
              </a:solidFill>
            </a:endParaRPr>
          </a:p>
        </p:txBody>
      </p:sp>
      <p:sp>
        <p:nvSpPr>
          <p:cNvPr id="4" name="Rectangle 3"/>
          <p:cNvSpPr/>
          <p:nvPr/>
        </p:nvSpPr>
        <p:spPr>
          <a:xfrm>
            <a:off x="2286000" y="5165230"/>
            <a:ext cx="4572000" cy="1692771"/>
          </a:xfrm>
          <a:prstGeom prst="rect">
            <a:avLst/>
          </a:prstGeom>
        </p:spPr>
        <p:txBody>
          <a:bodyPr>
            <a:spAutoFit/>
          </a:bodyPr>
          <a:lstStyle/>
          <a:p>
            <a:pPr algn="ctr" fontAlgn="base">
              <a:spcBef>
                <a:spcPct val="0"/>
              </a:spcBef>
              <a:spcAft>
                <a:spcPct val="0"/>
              </a:spcAft>
            </a:pPr>
            <a:r>
              <a:rPr lang="en-US" sz="9600" b="1" i="1" dirty="0">
                <a:solidFill>
                  <a:srgbClr val="FF0000"/>
                </a:solidFill>
                <a:ea typeface="MS PGothic" pitchFamily="34" charset="-128"/>
              </a:rPr>
              <a:t>???</a:t>
            </a:r>
          </a:p>
          <a:p>
            <a:pPr algn="ctr" fontAlgn="base">
              <a:spcBef>
                <a:spcPct val="0"/>
              </a:spcBef>
              <a:spcAft>
                <a:spcPct val="0"/>
              </a:spcAft>
            </a:pPr>
            <a:endParaRPr lang="en-US" sz="800" b="1" i="1" dirty="0">
              <a:solidFill>
                <a:srgbClr val="FFFFFF"/>
              </a:solidFill>
              <a:ea typeface="MS PGothic" pitchFamily="34" charset="-128"/>
            </a:endParaRPr>
          </a:p>
        </p:txBody>
      </p:sp>
    </p:spTree>
    <p:extLst>
      <p:ext uri="{BB962C8B-B14F-4D97-AF65-F5344CB8AC3E}">
        <p14:creationId xmlns:p14="http://schemas.microsoft.com/office/powerpoint/2010/main" val="4233772863"/>
      </p:ext>
    </p:extLst>
  </p:cSld>
  <p:clrMapOvr>
    <a:masterClrMapping/>
  </p:clrMapOvr>
  <p:transition spd="slow" advClick="0" advTm="55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23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700"/>
                                        <p:tgtEl>
                                          <p:spTgt spid="4">
                                            <p:txEl>
                                              <p:pRg st="0" end="0"/>
                                            </p:txEl>
                                          </p:spTgt>
                                        </p:tgtEl>
                                      </p:cBhvr>
                                    </p:animEffect>
                                    <p:anim calcmode="lin" valueType="num">
                                      <p:cBhvr>
                                        <p:cTn id="8" dur="27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7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 Box 6"/>
          <p:cNvSpPr txBox="1">
            <a:spLocks noChangeArrowheads="1"/>
          </p:cNvSpPr>
          <p:nvPr/>
        </p:nvSpPr>
        <p:spPr bwMode="auto">
          <a:xfrm>
            <a:off x="321717" y="4149081"/>
            <a:ext cx="835171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4000" b="1" dirty="0">
                <a:solidFill>
                  <a:srgbClr val="FFFFFF"/>
                </a:solidFill>
                <a:ea typeface="MS PGothic" pitchFamily="34" charset="-128"/>
              </a:rPr>
              <a:t>865 million </a:t>
            </a:r>
            <a:r>
              <a:rPr lang="en-US" sz="4000" b="1" dirty="0">
                <a:solidFill>
                  <a:srgbClr val="FF0000"/>
                </a:solidFill>
                <a:ea typeface="MS PGothic" pitchFamily="34" charset="-128"/>
              </a:rPr>
              <a:t>Muslims </a:t>
            </a:r>
            <a:r>
              <a:rPr lang="en-US" sz="4000" b="1" dirty="0">
                <a:solidFill>
                  <a:srgbClr val="FFFFFF"/>
                </a:solidFill>
                <a:ea typeface="MS PGothic" pitchFamily="34" charset="-128"/>
              </a:rPr>
              <a:t>have never heard about Jesus </a:t>
            </a:r>
          </a:p>
        </p:txBody>
      </p:sp>
      <p:pic>
        <p:nvPicPr>
          <p:cNvPr id="26626" name="Picture 2" descr="http://t0.gstatic.com/images?q=tbn:ANd9GcR630RYhuMy6oRU2uD49AlmtJUzxGQoQijuzH9T7ujKwNBhdN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1097">
            <a:off x="985419" y="1639725"/>
            <a:ext cx="3095087" cy="231832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3" name="AutoShape 6"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4" name="AutoShape 8"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5" name="AutoShape 10"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612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pic>
        <p:nvPicPr>
          <p:cNvPr id="26636" name="Picture 12" descr="http://t0.gstatic.com/images?q=tbn:ANd9GcS6aW8ZOXwhR7QB1LMjZ5dUw2iupZqV4dmOsqfyVjXDTTLSZ5MY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7224">
            <a:off x="4203034" y="1123334"/>
            <a:ext cx="3643127" cy="2728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321717" y="5877272"/>
            <a:ext cx="828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ZA" sz="4000" b="1" i="1" dirty="0">
                <a:solidFill>
                  <a:srgbClr val="FFFFFF"/>
                </a:solidFill>
                <a:latin typeface="+mj-lt"/>
                <a:ea typeface="MS PGothic" pitchFamily="34" charset="-128"/>
              </a:rPr>
              <a:t>What will death be like</a:t>
            </a:r>
            <a:endParaRPr lang="en-GB" sz="4000" b="1" i="1" dirty="0">
              <a:solidFill>
                <a:srgbClr val="FFFFFF"/>
              </a:solidFill>
              <a:latin typeface="+mj-lt"/>
              <a:ea typeface="MS PGothic" pitchFamily="34" charset="-128"/>
            </a:endParaRPr>
          </a:p>
        </p:txBody>
      </p:sp>
      <p:sp>
        <p:nvSpPr>
          <p:cNvPr id="10" name="Text Box 6"/>
          <p:cNvSpPr txBox="1">
            <a:spLocks noChangeArrowheads="1"/>
          </p:cNvSpPr>
          <p:nvPr/>
        </p:nvSpPr>
        <p:spPr bwMode="auto">
          <a:xfrm>
            <a:off x="7380313" y="5847109"/>
            <a:ext cx="7921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ZA" sz="4000" b="1" i="1" dirty="0">
                <a:solidFill>
                  <a:srgbClr val="FFFFFF"/>
                </a:solidFill>
                <a:latin typeface="+mj-lt"/>
                <a:ea typeface="MS PGothic" pitchFamily="34" charset="-128"/>
              </a:rPr>
              <a:t>?</a:t>
            </a:r>
            <a:endParaRPr lang="en-GB" sz="4000" b="1" i="1" dirty="0">
              <a:solidFill>
                <a:srgbClr val="FFFFFF"/>
              </a:solidFill>
              <a:latin typeface="+mj-lt"/>
              <a:ea typeface="MS PGothic" pitchFamily="34" charset="-128"/>
            </a:endParaRPr>
          </a:p>
        </p:txBody>
      </p:sp>
    </p:spTree>
    <p:extLst>
      <p:ext uri="{BB962C8B-B14F-4D97-AF65-F5344CB8AC3E}">
        <p14:creationId xmlns:p14="http://schemas.microsoft.com/office/powerpoint/2010/main" val="1742010919"/>
      </p:ext>
    </p:extLst>
  </p:cSld>
  <p:clrMapOvr>
    <a:masterClrMapping/>
  </p:clrMapOvr>
  <p:transition spd="slow" advClick="0" advTm="77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1700"/>
                                        <p:tgtEl>
                                          <p:spTgt spid="15366"/>
                                        </p:tgtEl>
                                      </p:cBhvr>
                                    </p:animEffect>
                                  </p:childTnLst>
                                </p:cTn>
                              </p:par>
                              <p:par>
                                <p:cTn id="8" presetID="10" presetClass="entr" presetSubtype="0" fill="hold" grpId="0" nodeType="withEffect">
                                  <p:stCondLst>
                                    <p:cond delay="28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par>
                                <p:cTn id="11" presetID="10" presetClass="entr" presetSubtype="0" fill="hold" grpId="0" nodeType="withEffect">
                                  <p:stCondLst>
                                    <p:cond delay="39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childTnLst>
                          </p:cTn>
                        </p:par>
                        <p:par>
                          <p:cTn id="14" fill="hold">
                            <p:stCondLst>
                              <p:cond delay="5400"/>
                            </p:stCondLst>
                            <p:childTnLst>
                              <p:par>
                                <p:cTn id="15" presetID="4" presetClass="emph" presetSubtype="2" fill="hold" grpId="1" nodeType="afterEffect">
                                  <p:stCondLst>
                                    <p:cond delay="0"/>
                                  </p:stCondLst>
                                  <p:childTnLst>
                                    <p:anim to="10" calcmode="lin" valueType="num">
                                      <p:cBhvr override="childStyle">
                                        <p:cTn id="16" dur="16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9" grpId="0" build="allAtOnce"/>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 Box 6"/>
          <p:cNvSpPr txBox="1">
            <a:spLocks noChangeArrowheads="1"/>
          </p:cNvSpPr>
          <p:nvPr/>
        </p:nvSpPr>
        <p:spPr bwMode="auto">
          <a:xfrm>
            <a:off x="321717" y="4005065"/>
            <a:ext cx="835171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4000" b="1" dirty="0">
                <a:solidFill>
                  <a:srgbClr val="FFFFFF"/>
                </a:solidFill>
                <a:ea typeface="MS PGothic" pitchFamily="34" charset="-128"/>
              </a:rPr>
              <a:t>550 million  </a:t>
            </a:r>
            <a:r>
              <a:rPr lang="en-US" sz="4000" b="1" dirty="0">
                <a:solidFill>
                  <a:srgbClr val="FF0000"/>
                </a:solidFill>
                <a:ea typeface="MS PGothic" pitchFamily="34" charset="-128"/>
              </a:rPr>
              <a:t>Hindus </a:t>
            </a:r>
            <a:r>
              <a:rPr lang="en-US" sz="4000" b="1" dirty="0">
                <a:solidFill>
                  <a:srgbClr val="FFFFFF"/>
                </a:solidFill>
                <a:ea typeface="MS PGothic" pitchFamily="34" charset="-128"/>
              </a:rPr>
              <a:t>have never heard of Jesus</a:t>
            </a:r>
          </a:p>
        </p:txBody>
      </p:sp>
      <p:sp>
        <p:nvSpPr>
          <p:cNvPr id="2" name="AutoShape 4"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3" name="AutoShape 6"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4" name="AutoShape 8"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5" name="AutoShape 10"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612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pic>
        <p:nvPicPr>
          <p:cNvPr id="29698" name="Picture 2" descr="http://t2.gstatic.com/images?q=tbn:ANd9GcQ7KCjJrWgoghcKz3dIVoKLMMubeuhhhGdZx8oqyKwS66MYjMkj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2333">
            <a:off x="769765" y="1268761"/>
            <a:ext cx="2586459" cy="1937349"/>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t2.gstatic.com/images?q=tbn:ANd9GcQvy_yiPLlmkgHC5xmv4jUoDPPQdTj1vIEqNIx67j3eOJWIxBd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55755">
            <a:off x="4318511" y="639539"/>
            <a:ext cx="3619103" cy="271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401495"/>
      </p:ext>
    </p:extLst>
  </p:cSld>
  <p:clrMapOvr>
    <a:masterClrMapping/>
  </p:clrMapOvr>
  <p:transition spd="slow" advClick="0" advTm="4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17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ZA" b="1" dirty="0" smtClean="0">
                <a:latin typeface="Century Gothic" pitchFamily="34" charset="0"/>
              </a:rPr>
              <a:t>RECAP (1 / 6): The call to prayer</a:t>
            </a:r>
          </a:p>
        </p:txBody>
      </p:sp>
      <p:sp>
        <p:nvSpPr>
          <p:cNvPr id="5123" name="Content Placeholder 2"/>
          <p:cNvSpPr>
            <a:spLocks noGrp="1"/>
          </p:cNvSpPr>
          <p:nvPr>
            <p:ph idx="1"/>
          </p:nvPr>
        </p:nvSpPr>
        <p:spPr>
          <a:xfrm>
            <a:off x="179389" y="901128"/>
            <a:ext cx="8713787" cy="5360988"/>
          </a:xfrm>
        </p:spPr>
        <p:txBody>
          <a:bodyPr/>
          <a:lstStyle/>
          <a:p>
            <a:pPr marL="457200" indent="-457200">
              <a:spcBef>
                <a:spcPts val="1800"/>
              </a:spcBef>
              <a:buFont typeface="+mj-lt"/>
              <a:buAutoNum type="arabicPeriod"/>
            </a:pPr>
            <a:r>
              <a:rPr lang="en-ZA" altLang="en-ZA" sz="2400" dirty="0" smtClean="0">
                <a:latin typeface="Century Gothic" pitchFamily="34" charset="0"/>
              </a:rPr>
              <a:t>“</a:t>
            </a:r>
            <a:r>
              <a:rPr lang="en-ZA" altLang="ja-JP" sz="2400" i="1" dirty="0" smtClean="0">
                <a:latin typeface="Century Gothic" pitchFamily="34" charset="0"/>
              </a:rPr>
              <a:t>And [Jesus] </a:t>
            </a:r>
            <a:r>
              <a:rPr lang="en-ZA" altLang="ja-JP" sz="2400" i="1" dirty="0" err="1" smtClean="0">
                <a:latin typeface="Century Gothic" pitchFamily="34" charset="0"/>
              </a:rPr>
              <a:t>spake</a:t>
            </a:r>
            <a:r>
              <a:rPr lang="en-ZA" altLang="ja-JP" sz="2400" i="1" dirty="0" smtClean="0">
                <a:latin typeface="Century Gothic" pitchFamily="34" charset="0"/>
              </a:rPr>
              <a:t> a parable unto them to this end, that </a:t>
            </a:r>
            <a:r>
              <a:rPr lang="en-ZA" altLang="ja-JP" sz="2400" b="1" i="1" dirty="0" smtClean="0">
                <a:solidFill>
                  <a:schemeClr val="accent1"/>
                </a:solidFill>
                <a:latin typeface="Century Gothic" pitchFamily="34" charset="0"/>
              </a:rPr>
              <a:t>men ought always to pray, and not to faint</a:t>
            </a:r>
            <a:r>
              <a:rPr lang="en-ZA" altLang="ja-JP" sz="2400" i="1" dirty="0" smtClean="0">
                <a:latin typeface="Century Gothic" pitchFamily="34" charset="0"/>
              </a:rPr>
              <a:t>; </a:t>
            </a:r>
            <a:r>
              <a:rPr lang="en-ZA" altLang="en-ZA" sz="2400" i="1" dirty="0" smtClean="0">
                <a:latin typeface="Century Gothic" pitchFamily="34" charset="0"/>
              </a:rPr>
              <a:t>”</a:t>
            </a:r>
            <a:r>
              <a:rPr lang="en-ZA" altLang="ja-JP" sz="2400" i="1" dirty="0" smtClean="0">
                <a:latin typeface="Century Gothic" pitchFamily="34" charset="0"/>
              </a:rPr>
              <a:t> (Luke 18:1)</a:t>
            </a:r>
            <a:endParaRPr lang="en-ZA" sz="2400" dirty="0" smtClean="0">
              <a:latin typeface="Century Gothic" pitchFamily="34" charset="0"/>
            </a:endParaRPr>
          </a:p>
          <a:p>
            <a:pPr marL="457200" indent="-457200">
              <a:spcBef>
                <a:spcPts val="1800"/>
              </a:spcBef>
              <a:buFont typeface="+mj-lt"/>
              <a:buAutoNum type="arabicPeriod"/>
            </a:pPr>
            <a:r>
              <a:rPr lang="en-US" sz="2400" dirty="0" smtClean="0">
                <a:latin typeface="Century Gothic" pitchFamily="34" charset="0"/>
              </a:rPr>
              <a:t>Rejoice in hope, be patient in tribulation, </a:t>
            </a:r>
            <a:r>
              <a:rPr lang="en-US" sz="2400" b="1" i="1" dirty="0">
                <a:solidFill>
                  <a:schemeClr val="accent1"/>
                </a:solidFill>
                <a:latin typeface="Century Gothic" pitchFamily="34" charset="0"/>
              </a:rPr>
              <a:t>be constant in </a:t>
            </a:r>
            <a:r>
              <a:rPr lang="en-US" sz="2400" b="1" i="1" dirty="0" smtClean="0">
                <a:solidFill>
                  <a:schemeClr val="accent1"/>
                </a:solidFill>
                <a:latin typeface="Century Gothic" pitchFamily="34" charset="0"/>
              </a:rPr>
              <a:t>prayer</a:t>
            </a:r>
            <a:r>
              <a:rPr lang="en-US" sz="2400" b="1" i="1" dirty="0">
                <a:latin typeface="Century Gothic" pitchFamily="34" charset="0"/>
              </a:rPr>
              <a:t> </a:t>
            </a:r>
            <a:r>
              <a:rPr lang="en-US" sz="2400" dirty="0" smtClean="0">
                <a:latin typeface="Century Gothic" pitchFamily="34" charset="0"/>
              </a:rPr>
              <a:t>(Ro 12:12)</a:t>
            </a:r>
            <a:endParaRPr lang="en-ZA" sz="2400" dirty="0" smtClean="0">
              <a:latin typeface="Century Gothic" pitchFamily="34" charset="0"/>
            </a:endParaRPr>
          </a:p>
          <a:p>
            <a:pPr marL="457200" indent="-457200">
              <a:spcBef>
                <a:spcPts val="1800"/>
              </a:spcBef>
              <a:buFont typeface="+mj-lt"/>
              <a:buAutoNum type="arabicPeriod"/>
            </a:pPr>
            <a:r>
              <a:rPr lang="en-ZA" altLang="en-ZA" sz="2400" dirty="0" smtClean="0">
                <a:latin typeface="Century Gothic" pitchFamily="34" charset="0"/>
              </a:rPr>
              <a:t>“</a:t>
            </a:r>
            <a:r>
              <a:rPr lang="en-ZA" altLang="ja-JP" sz="2400" b="1" i="1" dirty="0">
                <a:solidFill>
                  <a:schemeClr val="accent1"/>
                </a:solidFill>
                <a:latin typeface="Century Gothic" pitchFamily="34" charset="0"/>
              </a:rPr>
              <a:t>Continue [always be] in prayer</a:t>
            </a:r>
            <a:r>
              <a:rPr lang="en-ZA" altLang="ja-JP" sz="2400" i="1" dirty="0" smtClean="0">
                <a:latin typeface="Century Gothic" pitchFamily="34" charset="0"/>
              </a:rPr>
              <a:t>, and watch in the same with thanksgiving</a:t>
            </a:r>
            <a:r>
              <a:rPr lang="en-ZA" altLang="en-ZA" sz="2400" i="1" dirty="0" smtClean="0">
                <a:latin typeface="Century Gothic" pitchFamily="34" charset="0"/>
              </a:rPr>
              <a:t>”</a:t>
            </a:r>
            <a:r>
              <a:rPr lang="en-ZA" altLang="ja-JP" sz="2400" i="1" dirty="0" smtClean="0">
                <a:latin typeface="Century Gothic" pitchFamily="34" charset="0"/>
              </a:rPr>
              <a:t> (Colossians 4:2)</a:t>
            </a:r>
            <a:endParaRPr lang="en-ZA" sz="2400" b="1" i="1" dirty="0" smtClean="0">
              <a:latin typeface="Century Gothic" pitchFamily="34" charset="0"/>
            </a:endParaRPr>
          </a:p>
          <a:p>
            <a:pPr marL="457200" indent="-457200">
              <a:spcBef>
                <a:spcPts val="1800"/>
              </a:spcBef>
              <a:buFont typeface="+mj-lt"/>
              <a:buAutoNum type="arabicPeriod"/>
            </a:pPr>
            <a:r>
              <a:rPr lang="en-ZA" sz="2400" i="1" dirty="0" smtClean="0">
                <a:latin typeface="Century Gothic" pitchFamily="34" charset="0"/>
              </a:rPr>
              <a:t>…</a:t>
            </a:r>
            <a:r>
              <a:rPr lang="en-ZA" sz="2400" b="1" i="1" dirty="0">
                <a:solidFill>
                  <a:schemeClr val="accent1"/>
                </a:solidFill>
                <a:latin typeface="Century Gothic" pitchFamily="34" charset="0"/>
              </a:rPr>
              <a:t>praying at all times in the Spirit</a:t>
            </a:r>
            <a:r>
              <a:rPr lang="en-ZA" sz="2400" b="1" i="1" dirty="0" smtClean="0">
                <a:latin typeface="Century Gothic" pitchFamily="34" charset="0"/>
              </a:rPr>
              <a:t>, </a:t>
            </a:r>
            <a:r>
              <a:rPr lang="en-ZA" sz="2400" i="1" dirty="0" smtClean="0">
                <a:latin typeface="Century Gothic" pitchFamily="34" charset="0"/>
              </a:rPr>
              <a:t>with all prayer and supplication</a:t>
            </a:r>
            <a:r>
              <a:rPr lang="en-ZA" sz="2400" b="1" i="1" dirty="0" smtClean="0">
                <a:latin typeface="Century Gothic" pitchFamily="34" charset="0"/>
              </a:rPr>
              <a:t> </a:t>
            </a:r>
            <a:r>
              <a:rPr lang="en-ZA" sz="2400" i="1" dirty="0" smtClean="0">
                <a:latin typeface="Century Gothic" pitchFamily="34" charset="0"/>
              </a:rPr>
              <a:t>(</a:t>
            </a:r>
            <a:r>
              <a:rPr lang="en-ZA" sz="2400" i="1" dirty="0" err="1" smtClean="0">
                <a:latin typeface="Century Gothic" pitchFamily="34" charset="0"/>
              </a:rPr>
              <a:t>Eph</a:t>
            </a:r>
            <a:r>
              <a:rPr lang="en-ZA" sz="2400" i="1" dirty="0" smtClean="0">
                <a:latin typeface="Century Gothic" pitchFamily="34" charset="0"/>
              </a:rPr>
              <a:t> 6:18-20) </a:t>
            </a:r>
            <a:endParaRPr lang="en-US" sz="2400" i="1" dirty="0" smtClean="0">
              <a:latin typeface="Century Gothic" pitchFamily="34" charset="0"/>
            </a:endParaRPr>
          </a:p>
          <a:p>
            <a:pPr marL="457200" indent="-457200">
              <a:spcBef>
                <a:spcPts val="1800"/>
              </a:spcBef>
              <a:buFont typeface="+mj-lt"/>
              <a:buAutoNum type="arabicPeriod"/>
            </a:pPr>
            <a:r>
              <a:rPr lang="en-US" sz="2400" i="1" dirty="0" smtClean="0">
                <a:latin typeface="Century Gothic" pitchFamily="34" charset="0"/>
              </a:rPr>
              <a:t>Rejoice always, </a:t>
            </a:r>
            <a:r>
              <a:rPr lang="en-US" sz="2400" b="1" i="1" dirty="0" smtClean="0">
                <a:solidFill>
                  <a:schemeClr val="accent1"/>
                </a:solidFill>
                <a:latin typeface="Century Gothic" pitchFamily="34" charset="0"/>
              </a:rPr>
              <a:t>pray </a:t>
            </a:r>
            <a:r>
              <a:rPr lang="en-US" sz="2400" b="1" i="1" dirty="0">
                <a:solidFill>
                  <a:schemeClr val="accent1"/>
                </a:solidFill>
                <a:latin typeface="Century Gothic" pitchFamily="34" charset="0"/>
              </a:rPr>
              <a:t>without ceasing</a:t>
            </a:r>
            <a:r>
              <a:rPr lang="en-US" sz="2400" i="1" dirty="0" smtClean="0">
                <a:latin typeface="Century Gothic" pitchFamily="34" charset="0"/>
              </a:rPr>
              <a:t>, give thanks in all circumstances; for this is the will of God in Christ Jesus for you (1 </a:t>
            </a:r>
            <a:r>
              <a:rPr lang="en-US" sz="2400" i="1" dirty="0" err="1" smtClean="0">
                <a:latin typeface="Century Gothic" pitchFamily="34" charset="0"/>
              </a:rPr>
              <a:t>Thess</a:t>
            </a:r>
            <a:r>
              <a:rPr lang="en-US" sz="2400" i="1" dirty="0" smtClean="0">
                <a:latin typeface="Century Gothic" pitchFamily="34" charset="0"/>
              </a:rPr>
              <a:t> 5:16-24) </a:t>
            </a:r>
            <a:endParaRPr lang="en-ZA" sz="2400" dirty="0" smtClean="0">
              <a:latin typeface="Century Gothic" pitchFamily="34" charset="0"/>
            </a:endParaRPr>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EFF972E-DCCF-4BE3-8300-3A010FA0B431}" type="slidenum">
              <a:rPr lang="en-ZA" smtClean="0">
                <a:solidFill>
                  <a:srgbClr val="898989"/>
                </a:solidFill>
                <a:latin typeface="Century Gothic" pitchFamily="34" charset="0"/>
              </a:rPr>
              <a:pPr eaLnBrk="1" hangingPunct="1"/>
              <a:t>2</a:t>
            </a:fld>
            <a:endParaRPr lang="en-ZA" smtClean="0">
              <a:solidFill>
                <a:srgbClr val="898989"/>
              </a:solidFill>
              <a:latin typeface="Century Gothic" pitchFamily="34" charset="0"/>
            </a:endParaRPr>
          </a:p>
        </p:txBody>
      </p:sp>
    </p:spTree>
    <p:extLst>
      <p:ext uri="{BB962C8B-B14F-4D97-AF65-F5344CB8AC3E}">
        <p14:creationId xmlns:p14="http://schemas.microsoft.com/office/powerpoint/2010/main" val="321467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 Box 6"/>
          <p:cNvSpPr txBox="1">
            <a:spLocks noChangeArrowheads="1"/>
          </p:cNvSpPr>
          <p:nvPr/>
        </p:nvSpPr>
        <p:spPr bwMode="auto">
          <a:xfrm>
            <a:off x="321717" y="4712950"/>
            <a:ext cx="83517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4000" b="1" dirty="0">
                <a:solidFill>
                  <a:srgbClr val="FFFFFF"/>
                </a:solidFill>
                <a:ea typeface="MS PGothic" pitchFamily="34" charset="-128"/>
              </a:rPr>
              <a:t>275 million unreached </a:t>
            </a:r>
            <a:r>
              <a:rPr lang="en-US" sz="4000" b="1" dirty="0">
                <a:solidFill>
                  <a:srgbClr val="FF0000"/>
                </a:solidFill>
                <a:ea typeface="MS PGothic" pitchFamily="34" charset="-128"/>
              </a:rPr>
              <a:t>Buddhists </a:t>
            </a:r>
          </a:p>
        </p:txBody>
      </p:sp>
      <p:sp>
        <p:nvSpPr>
          <p:cNvPr id="2" name="AutoShape 4"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3" name="AutoShape 6"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4" name="AutoShape 8"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5" name="AutoShape 10" descr="data:image/jpeg;base64,/9j/4AAQSkZJRgABAQAAAQABAAD/2wCEAAkGBhQSEBUUExQVEhUVFxQVFBQVFhQUFRUUFBQVFBUUFRUXGyYeFxkjGRUUHy8gJCcqLS0sFR4xNTAqNSYrLSkBCQoKDgwOGg8PGiwkHyQpKSkqLCwsLCwsLCkpKS8sLCwsLCwsLCwsLCwpLCwsLCwsLCwpLCwsLCksLCwsLCksLP/AABEIALcBEwMBIgACEQEDEQH/xAAbAAABBQEBAAAAAAAAAAAAAAABAAIDBAUGB//EAD8QAAIBAgQDBQQIBAYCAwAAAAECEQADBBIhMQVBUQYTImFxMoGRoRQjQlKSscHRBzNi8ENygsLh8aKyJDTS/8QAGgEAAgMBAQAAAAAAAAAAAAAAAQIABAUDBv/EADMRAAIBAgMECAUFAQEAAAAAAAABAgMRBBIhBTFRkRNBYXGhsdHwIiMygcEUQlJi4fEz/9oADAMBAAIRAxEAPwDyqjQo1665lhBo00Uaa4rHClQBp1NcAKIoUYqXIGaNCKIprgDQoijFEUKrRAoxQBo3FFTgaFKalwBmiDTYomjcg+aepqMCnpTJiMlijFDNRD01znqELRiiKJpxBsUctOAoxRBcZFGKIFOioS4zLSinxRioC5HFHLT4oRUBcbFE26dFKKhLjRbpU+lQsS5z1IUopVnGsGjNAUgaNwDqVClTAHg0aYDTgOlG4LDmtxB+8NugBP70JqfGrBA6SPgY/Sq81ww1TpKalxv5serHLK3d5DxRmmzSmrRxsPLU2aFIGjclh80RTJozUuCxJQpoNOJogsOBpweoqQo3BYkLUgabTqgB2eprdyaqlqQaipWFcLmirVHnOdhyhSPfIPzAqvbuU4t4x5qR8DSVa2TL2yS53BCjfN3XLC1LFRo1E4gCrCaKzTe4fFHLUa4oUe/FHMgZWPy0opi4ipAaN0BpreKKUU7LSiiLcbFCnUqgTmhRpUorLNkVGlRogBThTaNG5A1YwCzcBOyyx/0ifziq1XMIsWrrdQEH+o6/7arYypkoyf256HWhHNNDcUPCn+XX1Op+ZqGrfEx7Pp/tU/rVMUMA/kR+/mTEf+jDFGlQq8VhTSo0KNyCmjQijFS5AzRmm0aNwDgaIamUalwWHTRLU2lRuANCkBRqBHBqmYfyyP6vzFVjVq4Yt2z5t82/4rM2nJxpJr+S8mW8JFObvwBdvzUWejdSGI/vXUfnQy1owqdJFS4opOCg3EOepGbSo4pRT3Fsgq8VYw8kzVWpVvkbUUxZK60NHvKAuVWsuYp4WuuYrOCQmxGtGj9HpUNQ/CYMUqnimlKpZTSzEdIU/LSipYlxkUadloVA3GmtjCWT3CRbNySzdADMAnX+mshq6LDYDN9Gtk5cyM8mIACsxO/rWPtaeWml2/gu4NXk2ZvF/aH9/YQfp+dUZq7xZpdZ6NHpnYR8jVRVq5s9fIj76yviX8xiFGKUUqvlcUUKcDRmiC4yKVPApRUJcZFGKMUYqEuNpU7LSAoguCiBRy0QtQlxtOFHLRAoitjSK0LeFD20GYLGsnzL+X9xVOK2eE4dXTKwaCmIIK6tnWy5SJMaHKY/esja6fQK3H8MvYB/Md+H5Rn8RwZt3WQlWykrmUyrZWZZHuAqLJU1tptpoDmkzGsjSJ6azFA1a2a3LDRv3cmVcZpWaRARTCKleozV84IFEUKVAJbssNqmVhWcKlRjzNMpHGVMtNrSqDvKVHMDKygDTlFRilNVky60WMlNyUzPTxcproSzQwrTTbqwHFIMKlkTM0VWSursYkLfAYZ8tl0VZgKWBQN5wWJisC3bl1HVgPiRXRLHeYlozZbaBTp4WZ1aSY5hXA1515zbL+KEe/8ABq4DVNnOcTPjX/Ip/FL/AO6oVWrPE1+tOsgBF/Cij9KritnCK1GHcijXd6j7whKf3fw/Xlp8aYGqfL9XPVv0I/Q12qVFG3a0jlGLd+4iyUDaqRDUyCa7pJnFyaKmShFXHtVF3dCwVO5BFKKsC3SOHqWJnRABThT+6oBagbiC0/JSAqVLdMjm3YiFv9aRWKmtHVvI/oKlbDyKWnLPHMiVHklZlE1udnENxrVsBj9ay+CMxFwWgQPgax3wxFaHBsW1pcykqyXFdWG4IR/L+kVm7Vi3h39vOxewMl0vMjthlsW0dcptvdQ6QQxykqRygjbzpjRUjXicPdB1Ivl80yfF4defnWeDS7In8hrhJ+oMfT+an2Fm5b0qqakz6VGa1mylFWFRFNo0LjjoqS3bmo1NXsKKK1OU3ZAXDabUqt5/KlXSyKvSSOYBog02jVJM2B008Go6Io3FaHg04Gmg0aNxS5wdM2Itj+r8pP6VqZGHf/dzZCRsSBCgnrqTFUezVkviAByVj8o/WtvCNOEUZhFzEs2TmI7sZiSBvJ67GvLbWneulwS8zYwUbU/uc9fabjf5j+dN+jydKZbvCSTzJPxNWEurXqqSSgl2GFVbzNorvaitTG4TLhbZ6m31+0t25+TiqOIYEV0HaPHW7mGtoiOptsockgglbSgQB7MK66dI61mbQm41qMF1yvy/6dqCk4yfYc0q1IlOtrUwteVa6RUlIYD1p5tUmskUVQ86c5t8CA3Ap8Wg68p6VYs31InlJg9R1/Oocf8Ay3H+UfNZqxdXxkf0qw0+9v8AOqkMXB1MifW191v99qLM8PLo8zXB893vsGsATpTWsg1G7RTe+NW7ldRfUI2SKRel35oNdoXQ9n1gVvG/qP8A1H7GphiYq9xDBWVtkrfz3Cy5rXdlVVVDgEOd99v2rKNZmzK/SUdOptfn8l3HUlGprwRM1+at4EZrdzyyH4vk/wB9ZtXOENLOP6JPotxDXTaGuHkve8TBpKtG3vQtX+HQ+KVGDqmVy4MghyhBGm8kdazzgyKt4QNnuqsy1oZgNoVRr8QOVVLeKJH61Q2LJZZxfFeX+FnaSleLQDaNRvaqZb4FB7gNbuhlpyKpFIVI603LSnW4BUlt4puWiqTQA7FoYw0qgNijTXkcssDMC0QtWFws7UfohqvZlxzXEr5aMVN3LDlS15iiDMRUamUiibAO1EGbiaPZnRrrDTKm/rP7VqFGTC4bMAARduA6ZmBzwW/AIk7VU4HYy4bEtoPCBrzkgR0+1Vq+ENhY0y4Z587p005R9Zy6V5LG/Hi2u1LwN3D6UE+w5e2tSCKSKRUoUGvXo89JkLrPvroONki3cBjMcReBP+UYdYnmJtnSsvC4abiDeWUfFhWnxsEoD969iG+N5xy0+zWRjNcVRXf78DQwz+RUZjI7DzqwuMPSmrA9ogfn8Khu4ofZB9Tp8q1pV4U97M6NGVXdEtriDzX4UX4iijX5b1RRHuTrCjc7KJ2mOZ5DUnkDUlvBDNlUFyT4RAB05nUx6TpzNUqm0LaQ8S3T2apazfIZisW2VmXQEzr5sP0oWOKS83NPCF0E7GRp03rSPD1AKuvfvzRWKog82XUt5f8AdVMZwYMC1mWA9q2f5ie77Q8x896x6Nakqt09b3v29Zo16UnTypaWt6FhcOtwSjK3odfeNxUL4EisyFy81cc9w2vKPZI+Bjkd7WF41cTeHHRt/wAQ1+M1vQxkZaTVjDnh6kPodxz2CKYUrTTi1m4Nfqz56r+IfqBUi8MLar4h1GoPvqzFxl9LucellH61YoYliXc9Qh/I/rVerznJcZYHiUK2moy3Eb3Hwj3VAyeVZmzNITX9n5I0sbL4ovsK9W+Dn6xh1t3R/wCBP6VE9iKm4OYvr5h1/FbZf1qzjFehPufkcsNJdLHvRurbjFWoUWxcwzeecg3VL+8pHu268ug5dNK6Kze+vwZksQrpBmFBZyB017yf2rDuNkuuP6m/M1jbGlapKPYvBs0dor4E+0Z3Jp30c9KlGL8qmTHf2K9JoYLlPgUippsVpB1YeyZ61JasDnFQXprb0ZMGiJrdsYMO0KNfStAdl533PIUrdusZVHLqOUzmlW/c4Xh1JVsRaVhoQXtgg9CC2lKk6RcR7S/icsKkS8R51F3NEKaRSO7SZaXEeVIYiq4B86IuHr8abOc3BFhrs6QPhUF7TlFOBPT304IDv+dTNcitE2cA0cNukic9xRPkCNJ/007itvLabWYRR+JlEe7KR7qcbOXCWkBy53EeZLMd/fT+NYU5biaAhkUwZAIa4xAPw+FeSTz4y/8AfyZ6FtRw9/6/g5pSadnqU8PcfaU++o2sMN69amefvF9ZJhMX3dxXjNlYNl6kGQD5TUl/HXLgAYgKCSABAlmZieu7t8ais2ZPpUwtFiFUFidABqSfKsnEzhKpm4aGth4OMLcSswFXcHwoZO8vN3afZUQbtwwSMqEiEkaudBPOtNOHLhjFxe9xHKzrltNoQbwK+IEawD8vEGXbcNnvHvLh1FsbASTEbKgJOmw86zqmJVtN3H09S5GmQLZNwA6WbKzHQAnWDoXP9R15abVZtWvDltju0O7n+Y//AORv/wAVOLBMNcIJHsqPZX06nzPuiinsiqUqkqmm5HayiNwyBRA2B/v8zTbtjM2YEqwiGHn167CnW+fr+1FNz7qGVWsDNrcpYrArdMPFu6dmHsOfPo3961nJw5UY278259m4BmCxMnIB41JjY6b9a3ntBjDCRB/MVFdGUZbg7y2dju6aT7xHv9a608RKCyy3ceHvkcp0Yz1RzeK4e1toYaHYjVSN9GGnMfGn4LEOhm27Ieqnp1Gx99bhw2RQCWv4aZhTLW5ILNbBOWes6b+ydap43hGUd5aPeWjqGH2f6XMQHA3G4nzE6EMQnvf397mUpUbbt3Ar28aXxCtdiWYBnjL7TLLEDQRHKK67BcDQGGPi6bVxj28w/vanjGXB9t5AicxmOWs1oYOSi3FdepRxVNzs31aHZ4ns0sEg/EftVS32VyRc3IMwNorBs9oL6CBcPv8AF8JqTD9pcQ1xFa6xUsoYeESCwBG3QmrdW7g0+DK9GmozTXFF0sQuDLEFVxDoAB49sOWk7xrpr10HOrxHgzm67KNC7ADnoa0OK2FSyfCc6YofWcgpDwh8ybc9dKodqgy4p1DEg67mNSZ091ee2VK1fvT8zbx8W6WnFE2G7J3m+zHrV5ex5XdtfTT51zJulVkuVHqfh51Qv9pbgEW2ZfMnX3DlXo6lRQ3sw4UZVNx3F7ieGwy/WkE7QqnMSNdiI981SvfxBwwHgtO3kVRfnmP5VwGLx73DNx2c9WM1UJrPqYx3+Ev08HFLU6rEfxCuhibNu3aGkSM5HXUwNfSszHdscVdUq10wwhgqqkg6EHKJisY0Kpyr1Jb2W40acdyFmpUKVcDsdD3tOFyu1vfwfxIVWW7aKvGQlkAbNquU59ZG1QXv4RY9SQVTaZLROknSOVaP62nx8GZzw8uByXeU8X66Vv4V48AHuhB6En8hVmz/AAsxpWe6OnrvtAka0f1tNdYv6eXA5ZcaelJsdp7IrVbsTic+RVV2+6rqW/CNas8P/h9imvolyy6gsAdtRu0D0qSxtO28EcM77jXsW0YYG3clbYdWuMPsAhDM8ttztvVDtLcRVJBMNeMdcotggn412XE+xj27RZ1fxD7PigkaLA9w6aVy3aHgt29ZVLNq5cZHB0RpghgZJEbkfCsGhLLWjKWmt+Zq1fipuPYc2MUkbmfPSmqoc+En5U5uymLG+HuekCfhNXrXBL9m3/Jcsd5BA9Cenp0rdrYyEY/DJX7zLpYW8tUHh/CLl9slpSY3O8Abnz6/sNa00uJaUphYYnR8URIIO6W0ddwR7Q0HKTDU7CLc7ju7xzjc20tKB1Cs4XMw55ZiRJmobtwucpRrSCNSpkj7oH2eX/Fefq1nJ26jYjZFR7NxPDbtsJ1a4RJ1OpE+0eeulAW2VWhGJMyTqxMaSeZrp+D38zhe7a4oHicAkrocuaRBmCJ39a7wYOwbYsi0sg63Cqhs2bWBG2415Vy+rVjZ7aI8cN24f8N/gahW5dAjurn4Wr3Hh3BrNoljbDkgrBVYA+0fU7VEezVkufD4ZJiBsDGWf16U92LmPEke6P8ADub/AHW/akly7r9Xc/C37V7hj+A2HYMttU0UQFWNYAMRpv8ALrRbs9hzaCC2M0z3kDNOm+ns67frRzMmY8QS9czH6t9vut19KebzyPA/4W+6fKvaeHcGsWjma2rkxAKrAmZ0jU6Vk47g1m0cwQMJBhhl8JOxI18qVydiKR5YDcQ5rasJIlIOU8tfunz8tZq7gywPeW1yMfatXV+rcjTVToDro42n1B77j/0d17y3ayEAK1tUGrQzKQRoZAYddBpXD4q9nEhhbKmQvLNsQ/Mnl8YApVLLohm828gxPB1uAvZ8Lj27BkuOrHKoUIeTDwnbwnw1j4jCSp0IYbjnp1rpcDxFLsZw1pxIV9RHWDEQeanQ8xVXiSv3wIFp7ZAA7kBCkaeyWIPpPpVujiJRe/3+StUgmjlFNRnFKrAyNGHyIqzxngt3vJtB2VxMKCYPMQNv+6q4DgV4XUzW7iDOstlYZVLAM08gATWxPaMHHQoxwtnds9A7XYMKMQC0RctOE+/PeAkGNIz/ADrlu3uKPe23TQOh5c1ImPxV6ZxfgwxWNBsnvFW0g+r8QE6nxDTd/lXJ9ueyDqgAVi6tIXKZKvo0dfEAaxKU3TqZk/bNOdpxys8xuXGY+JifU/l0prWK3R2VxB2s3Pw1oW+xGJa2T3FzQfd25fpVuVeO9srKLRxxSmFa6g9jcSfZsOfh+9MbsJjNf/jv8v3pHWjxHszl8tLu6623/DrGNEWWAgb+f61p2P4S49/8Ej1DR+VK60eoazPPstKvSB/BXGc1g+796VHpYk1O/vd+6WJxF3Lbvo8EIYWwioCzNrBNp2zDWb9QcT+kPfxF03LuY2DhkixZaVK2mLW5MtmJvgDyboKwl49gGyL9ey5YeBiGkmBGXNqPaHTaqmP4zYuAlVxBZbmdP/sZZUnJqbhKkCNRrM1W+PiNc38LhL16zgrTu9tML9blu4a2JYXQq2iM0IyofZ1EEE6xXor8cS3hHZmDOlu67DwKSRmLeGRGteVDGoTHc4+IDQO+EklsxOa5pyj31RFk4nErZV7mHV2Ks1+43hAW5dKsC25OWAeYnnRTm3Yl0dS3A8Fas2XS1mxdvJduFvvQrPmVvCQMwMAbLV/ssllcdcxlxGV7sguxDDMWghUVBl1CieevqcDifYt0u5vpdy8csHLIPiAB8RY5tBB91OxPZu4bfdi+5A8ROddYJY7qDvrvQtO5G0tx6RxnjNh4tF92GaNIWNSdNfarmOL4i1Y+kDDAuLlh1DauodUfRRG+mv8AxXOYPsRiL9uzczOQ62rhh7I0Kh4k6geKqGL7JJbut3xxDFYBRLlnMOniAIJ1BgAQD8Y8zeq8GFG32A7K4X6K1+65e+GYCbhzTlBA+8ZP5VpcW4qjK91vDmVRoWgwBlCgnQHTbea4tOzKSwX6SqscxJawFMAQJkGdQNt51iaA4FbAYZ8UAIMF7WpJAlYaCRv6ChJ33jJHoWG7WMjd3ati7mDOPrGXXu3MHWE8QRfVj0FdBgOJDEXiRKLbEwZGfMXAJkCBABieeteR4Xs8HIIu4ldQsm4gIAiNAx01/P1p2G4XdOJuWWN1re5vC7clRlScviKN4mOjDlpBE0YvqI0ehcX7VqJVAqN31q0hDDMf/kd2+hXYpJ57N0BrlMN2sv38cQl62bQ7244i0XypmAKkJsSbcTrCma5xsBlukE40Nt3i3EIboR4wT7RbxD1HKm3OCLmV7f0y1lUgtaFtQ3WW7wHXKDFI3fexktNxtYzt7jytgi9YAazYNzMLBYPcc5vDpIyFdhU/FO3WPtnEqht+HE3UsgpbP1Kd9M66sGFrfXXzrn8PwALdzq+LW43iNyFzahpkh5nUjn7R66Wb+GfXNdxF2NMzIt0jQeyTc2/WamYNuw3MJ20xpMm5ZQfR7LeK0NcQ9klh5ZboSR0qDHdsuIoLQttYa4bmJVmKIEi2LZtGSQqz44JOsVkHCNP+KNJg4dQT0/xPOmjCtoZu66a4cAe8955z76Vb73+wdLJWOjxfarHM2Ih8OAt+2tlyFIFiMXnzhTJb6q3Gk67a6R3u1ONewodrBcYbFXCAqEd7YujIJBiMgIIncTpWJbsXSMou4uAc0Cz4QIiIzxl9etOt4O7mB7/FwwactsR4iJEhvCd9AOZ6UWwWXA6js52muBQLhV5u4ZWyJbVMr3CjwcxLAbagag12lrHJcw990RUNtbkaIdVVip2jkPjFeP3uDOfEcVjlykfZjzBIL6a7e+rmFwl2CO/xcayemz5m1MDf50YsWS7D0Djfaa1h7QbuAxAutkGQZxatXH+7zyqf9QrNuY5LwtuqZM1y6pAM/wAk3E+BKzHLSuJuYVi4i5jZ2DQ7KM0eEXFOkTB15Gabx7hd7Dulu3iLzygYqrXCEcs6lAQ2p0+JNH6hHoeoYDhdvFWDZcuuWSSrsCQ8iDPIRp6es8H2RxL4XH3F725es5LihHuXGysHRZUFomGnX9ZFQcKxCaLfxLnLD93mYZtiqjNLZS418iagTg2Y6XcYHJ3KsBB111Gs+dHuJY9h4W6Ai4buZriquXQaiMoyrsdKyu3Hd3AELsDldDknOuZfaXYyAc2n3a4XD8LxuHtly18KWALXLQYg5soP8zNGoA9fShw98U1m3dNxystDtaQ6+JCAzPJ2ImOVFt2skQtcScXMGMMrYlACbneO113WLWYpdJuGV022BYAdT2/ZXiNmxhEsvdAdEdmDyhyBypeD9mY18xXHYPgeJu5iL8ZgRqtkSCFB6/dHwrO7TYC7YvWFvXmZ2TLKWw0Iz21YDKN5y6HfSos6d2gZkX+0vae7Ya3bwfe4jucU05HvOWQ20ud1chjmXVhtso882dxrtjiWv8URVuT3aGyytf8AAqPbH1QBhXKuzSNzbOm9UEsrbZk724H8Jg2yhJyZRIfXoKjxV/DqNWUsNZe2dgBA1XpO3WmtICkdZhu2N52wNxrZyi39bHeAIbiWEd7svqql39qYid9awG7b4q1cxdwLbVmw2DviUWQ9r6Ol1AJ5BrvpG+lZ3D8Rhiqn6RbtsTBGS2pCmBqco0/5qTD5jeS2mJtus3ROfDQBqRLMPZOZdyQdfcFmQyZH2y7dYpMdeCPYVJVlBsIxyuisJYjUwaVdFheHWXRWfF2wxAkNdwciBEarOkUqZN8PfIhqYftpwtMS94NoLVu2ihCScjMxPr7I35Vit2gwNxAgN8lsSbzZUMlSzHu18W2q6eVcrY0B+rfXyAHpodfhTsOIghbgy+Uf7fnVronxKTnLs5f6dfjOKrexLtYW/bBtC2qnuAMwHtEO2h8xrVHDdkcVoWFm6M2cpeJcFlVVVzkk+Eba7k03skveYgABpYgD/kwIrr+1+EvWLQdWZSSRmRpO3Mcx/elB01HrBaT1uzlsY2LzqWsKSogdzdVfaKkgh9eQ0qBuNlVuZ8LeQtbcAgrkDMHKmY0EsB6AVntinNwNcvOxUhgpTczzgia7HgvDrmJtMUXMIiYAHzIk0ro2OilLqb8DM4f2hS2qqmJxFvKgTK9t2XQBQVIBgADbnWZi+M4Y3Xa7de4xJlxagMdpEsIHursuMYO3a/msbfsjVjEGG8xGm/rXB8Uu22dz3gJzECHO06c6Xo3J73zY2eS4cia7xHBeBs9wIc4clQPEMmUL19vXWor3FsFIy3CRzzEKfcdfyra4pxlTh8MkQi2nRj/U91WB35i3Ncvcs2m2cR/emhpHh3a2Z731j9Lrey5GieJ8Nk/WtGVolhJb7I0Xbzqtfx2FGaLyjUlMxmVBiDA3InXll85EoTDZRKoWiJJAJ/qit/sjisGtq/nt2GYggFltsfZc6E7a9K506Eqbvmk+93/A7qKX7V9kcvZ4pYynPdSQdIOjL8PCf286s4jG4Mz3V0TpAJmR9r7IoWzhEuibFtxI5KwjfUER86u4ztBgDYu21wCK7AhbgS1oSRJ0XTSdjTyhJyTu1bt0ffoCMla1lyMwY6xP81ND+VMwv0RQzG94zMajKeeoyTy61u4TtFw1Lkvw+04Mn+Xa5mdiutUbXG+HEknh9qJ2y2wY+FJKnOS+qXNeg6ml+1ePqU/pNqJFxY1k9IjT/wAhUmFx1jN4rwC7+EkGeXI1cx/GuHXLym3graIFbOhS2Ax+qC7dMh+J6mpbnG+Fdyqjh9vPJJJS3GsDU7/tHnQdOo1bNLmvQmeK/avH1Mt8dZkxdUDzJJ95jU+6npesyM11QpO+5iFMj8Qq9guOcNt5w/D7TSBli3aOsg6lprOHEMGSScHaKm7IAVAVQLbGUaQR4T8TU6Opa2aXNehM8f4rx9Se9icNAyXROsydOggZemvypDF2SpPfJI2AYyRB8vIVJjcdgLwIt4K1b1WPDbnpuAI+FbPZTCYO1axDd1azm02QuLZK+B/ZPLeNNaMaU1+6X3a9AOcX+1ePqY1vF4Px5r4kAZFHNoEyYgCdPcfIVWXHYef5qqJA32G5Og8oA6nkBrFg8Lh8oZrak89FA6bRTcfYtSMiKgEyAFM9OXSuyjK1teZyclvsjRBwhZcuJJUglzlJytKACIkjxbgcqju4zBqzAYhmEwGKFR6kRJ9NK0OwHF7WHxJa4FKlGAOUaHRufWKqdp8alzG3LlogAsSFKqVPXTn7tfOgqUuL5kc1vsjor/bRNe8v2bwHi7tSsOZVklogQVM+o3isrh3aVfovd3Hki87qlvlb7242XP5kgzvD1tcLs2yAe8zMfZAyzLKBlHUg/OpuJqbNly1pgCxaWBSSWzwdI3JplCRzk5W0a5f6czY47lEBb1ydJa9bT/rf5VMcHfxFy21rubIBQkd+t0sVew65gNRBsqYGup61Qv8Aalh4fo1s7jx5W+EjU1p9mOz9riGbvLKBgJ+rLWyIIB0mPlRdJrecFKrfen4ept9quz7xd7+9bDXbVoqbVq4Ie3cJ8Oa4Y0jU/LnXv27Gew/eZk7tluLB0YWwQfXPPWuf7Y9j/ojhbFy8uk5GcMIPQiK5i59IWAWJ10zQOXUmg4N6s79I46ZTvMDw/BfQmX6s3bd0uHdAcwF1WCsxExkWKrcf4dgPpSXEW33XexcQLk8DWVAO2wdDp/UetcTauYgZoSZHi98jkfOmXsXcbQ22G2oJ5bb+tTIFVlwPS8N2P4cVBJws67kzuYnzilXDWOKXQoGS58EPzmhU6IbOilh8bmtZTmLeLxaQJMgwSJICgbQe8P3RUwxiB9m0j2TlAUmRIJMsFIkgwT8SqVWIScpNMSaUVojrv4eY0/SkFudjmZgPaKRIAadW0G8ZuYFXO1XaS+luz3zsQyK42IJywSchB1YEgeY5UqVBq8kRS+A5DE8fly2ZgDMSBJJPhB10iOW5YbAGvSOyF/EnC57VsXLbTqxUEhQTAGYcxGvWlSp6kbRJSeZmH2xxl3MqXgGbMskQNWW3nXeIQRHUzy34vF4m0DDZj4gDlgCdM8SJgHNE9DyijSrnSV2NVdlc0MVetnDAC0JyzqABOXwiQZIk6mBpHnXLXGUu0ARJjQDSTHLpFKlVhxscYyuTrYQEZwuUxtv/AOtdDh+GWmsuywRlB8KwAcuoObxEzzmOlKlVZx1LF9DAtW0z6qGHSIHvrfx7IuGtjuUE89Z39aNKuXWdLaIl7P3bQF3wCQh+/wDvWNg8jXFzLPi1iQY+NKlTcBbF3tA1v6Vc8EAT4Z6DrvUl25b+goe7gm6/2mggKvnv7qVKpYhN2Uv2+8M2lIiCM1wE6iNiKyrjIGU90vta+JtdfWlSoNBNDj+NWRktlAEXZmI8zBb1qLgFsXC2hJP5es0qVSO8ktxVxDm3mjYypHoftAEDrrJrOfHGI0Hun9aVKnprUSpuNbsvxKL4Jg7iI6iB7qXaC+5xLlRuZGugHkpP60qVX3FIpKTZ1PYS65uWgT/iCY00MV6X2yw6/Q7pgaCRM7kxy9aVKqUvqLkNYnhV3iLq+pH7+4CPfXdfwt41DsX0XKfFyGumg/alSqxOKaOEH8SLf8TuLq3d934vDr7SnckbgV5je4rcAIzMpn7xP5UqVJHTQ7VFrcpJxRySGJM+/wDWob94+nT/ALDUaVdHuK6JFxWntH/yP60KVKgS5//Z"/>
          <p:cNvSpPr>
            <a:spLocks noChangeAspect="1" noChangeArrowheads="1"/>
          </p:cNvSpPr>
          <p:nvPr/>
        </p:nvSpPr>
        <p:spPr bwMode="auto">
          <a:xfrm>
            <a:off x="612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6" name="AutoShape 2" descr="data:image/jpeg;base64,/9j/4AAQSkZJRgABAQAAAQABAAD/2wCEAAkGBhQSERUUExQWFBQVGBgXFxgXGRgWGBUaFRgWGBcaGhgXHCYeHRsjGRoXHy8gJCgpLCwsFx4xNTAqNSYrLCkBCQoKDgwOGg8PGiwkHyQpLCwsLCwsLCksLCwsLCwsLCwsLCwsLCwsLCwsLCwsLCwsLCwsLCwsLCwsLCwsLCwsLP/AABEIALcBEwMBIgACEQEDEQH/xAAbAAABBQEBAAAAAAAAAAAAAAADAAIEBQYBB//EAD4QAAECBAMFBgQEBQQCAwAAAAECEQADITEEEkEFUWFxgQYTIpGhsTLB0fAUQuHxByNSYnIVQ4KiM5I0ssL/xAAaAQACAwEBAAAAAAAAAAAAAAACBAEDBQAG/8QAMBEAAgIBAwIDBgUFAAAAAAAAAAECEQMSITEEQRMiUTJhcaGx8BRCgcHRBSMzUpH/2gAMAwEAAhEDEQA/APDYJJmNyhkcjjiUZqW18v1gRmgKcQ+TLChao9YRl3DeUCEMVO3fWGqW+lYdLD8xDwPS8ScdTMJBoIGp2aHyqODHR9vEBcoCFGOqBuY7QEjSEFC3CJAGywXoWguVWp9bwFKmMEzg6+ccyUOVIIZzdhDRJq2sPnKGVNS96w84kXr6RG4VIHLlFwP6i3WCqUUlnGunFoEqdZnDF90P/Ejcf1jtyU6HrnKpao3Q0y3S71duEMz5mAG+FZ4gmzi5ZBApXdDlSg3GBGbaloOvEunW9npYRO4K3AZKjjBFygCzn794ElbEHcYKcTV29Y7chHJ0lt94SpVSL7o4qe7UtC7/AIesdudsOXIABfpW8ASmCTZz0AYQxC2iVZDo7lEdSnxQu+4QpdSY45chEiBzEBg2sFFH1paA95V26RCCkOQGIIJpUGzR64nGfjcBLxCQ86SCVNrlYTgwFARlWP3jyIzeEbD+G3aLusR3Ki0uczPVpgfJSl6p6phPrMbcfEXMd/07luCemRdSpoSyk/As13JUdeRixWcyT5Fr/Yiv2nhRhsQqV/tTPEjgFfl4FJcdBvh+FnlNDceohflakbkJakETMIDZLb0/rChy1El2B40hRwv+Hl6nlEcMKE8axhHULItHTNMMhRxx3MYWaOR2OOCYcOTyMdMckhq9POHCr7/eBLFwAhR0iFBFYoQhQo4kJNIJpYADyhkJoTRwT33CyRRRZ2Hk5AfzgMFSPCekCjjmEkqYwUoo4Iu3G3tAxLpB0SjQNr8oFhxXYiQ7PRuLwpiGhkEV8CjsICOtHHJHITx1oUQTRwxyOwokg5BpCmB8veAgQZmHOIZ0Rw11oYjxIkpp97oHOlseBqPpELklrawcdQsgggsRUEaERyE8ECevGaNo7PRMAHeIBNAAywP5ibv4vi6iKTA4vMmvxJiu/httzu55kKLJml06tMAoz6qS6eeWLbtDs/uJ5WkEIVVuB+hp5b4x4x8LJLE+OV8PQ2Omyao2EM6Ow2ViksP0hRbXvGPEf+r+R5oRChQo0zz50J5RwiFDpclSvhBPIE+0ccNhyEOYIcEsXQoDeQQI6E6D94hkpHTwpzjstDHiz+8JizR1JI+7wJYBmS9YHEopcuK3gM6W0EgJIHHYs5HZycsAhIYgEeIC8S0djMQdE/8AsIKmQUUdjQp7DYj+wf8AL6COL7EzwCSZYAucxp/1jtLCtFA5tBBKbifaJYweSlCa2+u6Odw24k7/ALYwAVDO7cA6v0giU1cCz/bR1E9SbNxdvTdHBMOgHX6CBqRNxAzpYfKfOIq5bROCnNa9A/1gowmbw0agcmxPLmPOJTohqyqEOi22Z2eM9wmYkEXBBdt4a8WiewEw/wC4jyVFmhvdAWlsZWORrFdgJg/3EeSoEvsMsf7ifIx2iXoTaMxHAI0U3sepI/8AInyMVH4TKSHBIe2rXiGqI5AhLc4dko/GCqTqXrbpSpjhqNzH3gQqF3dX0PzgSzcX4/SHlH3yjpSDXzbpEEkVaGjkS+6HQ/tB8PspK/zkG7Np5wSdgOJXyZpSoKSWIIIO4ioPnHrkyYnF4NE1KR8OYhIYAik0PzDjlHlmP2f3TVcHg0a7+Gu2iFKw5JZR7xApVQDKTXQpY/8AE74R67HLSskeY/TuX9NPTKgSsOsFg5GkKNBjOzs4LUJaXQ7proat0t0hRQs+Jq9SNWzyt47nhsdSHpGsYFjiqNLsTDCXJzqpm8R5C316xRYTC95NSgalugufJ4vcVPSudLk/7YUkKajjMAWIBZhq3FjBxJIO0dqBZYOEj15xDzDQnh67o2OC7Oyir4ZSgpJUgS159VAIOYOFBnIIdmo9Ij7c2bJyAy0j/wAYJypIqeOvHjCD6yLnpoa8CSjdmUHE0hwMDmFm/T79okJl7i8NlCGpS1SOvrSHrkOOdflTg/tBES3IDUaty7OX+90PlpqAacTVgKv+kCiyjW7EqAN4pGkw8h4ynZoOkixQrW4BqI3eEkgpBGohxLZMWvdohrkRle1e1AP5STxW3oH8o2u01CVKmTD+RJV5Cnq0eST5hWVKVckkmjku5PGBySpUTBW7Eqjm13tXoP23QKVIMxaZaKqUoJHEqLCGpLm7PvLW3xK2D/8AKlPUGYl+LkaitoVk9KbL+diavsap2zgmtreEsa/R4YeyJDutmD8GpV2oKiN3tbZs+VmUVlKHUhTvkQHZLIQmgGVg1KCIezMDPnAOteRLpSUlaUqILk1A/qL84x/xmS71bX+o/wDhoVxuecz5BQooN0luEPStgffofdzEnbyWxKwzeI0ZmApYUiKSQln1++lo2E9STEKqw2BxapcxK06crNUcmj0vBTErQlaTRQcfe+PLUkt5tG97CYvNJWguciqU0UH9wfOGcMt6Kci7l53TxHnSWiwMttD6QDEgNaGGitGR27iMiVHd7mgjHTBlr0HHWNT2qJyDioexaMtMU7jcQPe0K5dnRdDiwZJA1YfMVhTQXblBFy2A5Pd78jzgagAIpsN+8G8Fk4Zah4UEjkYbhBVzvj0TYy1BE0ypKiFBPwpQtKapJJKqszlwNLawv1PUPEtlbDw4vEe55/3SxdKvKHJmVzCjRtsZOlqUpcsrGUJyiWkEFRPjcroE3IvesY7HpKZsxw3jVRmAL1ZiQOTmCwZXljbVHZMeh1dkvEpE6SSPiTXqPqHilwOLVKmJmIopBCh0+UWWzsRkWKODfkfoYg7Sw3dzVJ0dxyNRDDqS3KapntGzcWZspEyWU5FpBFLPcHxXBcHiIUeMyNrzpaQlExaUiwBoHL+5hRhy/pue3U1XwG11Me6ZBg0gMCrdQcz+jxK25sSZhZypU0MRYiqVDRSTqDHMdh8hTKFVADM2q1gEjoCE8wY9AotW32+pn3dUSdkjIhc3VXgR7qPQQTZE/u56F6pIV1HiTwowh21JOQolC0tNdHKqq+UVzl4rk2uC6J6BsqWpU5GaUsplATD3SMyqeOqs4u4cm2giz/iltCUoJMpTgy0hjcVJI82jMdndqT0+BBmjvLhGuUsKXgPazCrlKyKQrNQ+JnYhxQEgRgeG31EdXY1W14baMvOVRO+vlRvnBsCklVOscxswzJqlqDFRdtK7uEavYOwT3YUx8Qc7uQjXnk0xV9zOjDVJ0UyZRcMKvTXd6c98cyDNWzseJelX3xYYlSQsZTR2JFdQ5axr7CIUyUHf8pJL2DP9lonG33LJRpIvuyUp1Lev6R6DsuSChtxjC9j5bqmUo/VvsR6FsiV4TTWNKH+NCEvbZR9vSEYQh2zqSnpVR/8ArHlxmAAJIo9qC4ahI3/SPR/4lzvDJQ4upXllTZ7VPle8ecYhFbWf3/bzhbI7kXwXlBZBTiW6cvOJ+ysMe8lqSwKSFB6B0+L5QCbmBQCxyijAWcmrVuTeJ0hmIUL2bV7jh+sKZZOhqMEqNnL7TJxcjusQJvxFSVS9XqygCHqX6wjt5GEw6pUgTFEknNNsAR+VJUWc1io7PYWTkV3gObRlkUelMpHrBNu4KT3aglSsz0dRPOgSfcRgyjHXo3q/0NJPyX3MtjsOVzc6iCVjPT+4mkQjKDkb39ItZYCUsBXTcIgLlkKDB2OocFt7xvY37zMcdyOlVProQ4DRrf4dzGxCk/1S7cUlJ82JjIkVtr7xqOxc1sZK3EKF96CXpZ2huDqSF5Lys9HXKiNjcKCkxPhs5DphxsXR512rwn8l9ykn5fOMctDH76esegdp5f8AImcA/kQYwCm0d/tqQvn9otx8He6GZh90eA4qW0Syv81HVuDM3AcNIlzcH3sskUUAS1nAuUvce0JuVO2MONlPIU6WD+FRPQgA+wj17sLtyUmQpOQLmZAEods6gGAfeeMeS4QLTnyhsycp5OD8hGs7K7GM0EgpGUXKyhjudm9Yz/6hCMob9mMdLd0iXtXZ02QtcuY0pAQpaEmZnBDggJKUgKJ30seD4vFzs8xRe6n9BFttnOSQQ5TRwrMG84pCmrWffF/SJqNtgZ6bHZuLE15PT2+cH2hLzyUTPzIPdq5XT9IAz3rrS/GLfZckTBNlf1As+ihb39IdT3oWatGbCoUJSWLG4hQVgUbLtn2rRipUkZB3gJKqfCAPy8FnxZdCk6GKbs5h+8nmYuyHWTxLt8z0ilTGw2ZgsmDaypuu4KoPJNfOL55HNucviVwhpVIj4PZK8SpU0glBJtQmrAAmly1tIcMEEKVlbwnKAxvV7iJ2MxapcoSSnKPi/uILhIbePEer6QBa0hRShwlLBzVT3NefsIxp5pTX3waSxxiSNmrEtQU4JFmAUPWnpB9pEzfGaqfKGCQwFfhA5/YiXsbYaihc1QGVIfxOGa14gzkeLwMQkZiQXFLnm0IKSlktdi+mo7kKZs1viQW0prWleR8ol47bE9EoSVLC5TWAy0agKgAogesSlYrvQApQbKkswcKSFB3GpK1UPygO05QAWlXxJCR1ASCPeL45XqSYEoJK0VUhRKiWzFjusA5Z9wER8zMDdmFHq4q/nugGFxDrUny9ILOSXd2p50Bv5fYjVSpFE5XVG37DSf5KlU8Rvyc/OPQNlyAJY4l4xfZJIGGRuP0Aje4QAISOEaHEEjO5m2ebfxOIViZaC7CWK7nUr6DyjHfhQtdLZXPCv35xqP4j4rPjCkFwhCUtZlM7f9j5xU7I2YTJK1Fsyikckip8zGZ1OTQnIexR1UiP3FCzfdYdLCcpuTYWbnv6RKODfXeWHKg8qxHDApdwMzGx1JoL29ozdeob00xSZjA3uwh60FR15dIl4kAk5CMoOrhn3+8Glywii6uKZPE72tvqa6AmKXJ81uGo9iqmpQwoUmx3NvD+0Gm7Oy0LENmBF6g0PI+4hpKSFO4Itq8TsfMy/wAsJYoAdf8AUCMw53fkTFjk1sgdKd2UOO2aAQoeEG71ZuP3pE7sscuLkP8A1p4/E6a+YHAvHMW6pakm4Djo8V+xZ5TOlKqAFyzX/ND9DGl02RyW/YUyxS2R7aZcJUqkOeHNSNZsSRjO1Eh5E4f2K9ATHlswDMSNa3j1/bqHRNG9Ch5pMeP1bT7+zFOfsw4dw+QEgJc0F9+vSLTD7OoAQSS7B6PEPYM0CbmIzZczDiBT1rF7h1Erllj4nA5kEU6mMjqcjTpD2OKkQv8ASFJAUqlSwFbJCmvq484n7PxC5QVkWpBJsktTjEOeVqV47Fm3MfCD6RJ2TlKsp6vpU+sKZW3G5blsVT2I+IzK8WYkm/vWBHZedQA8RUCWAJqATpwF4scdgshLOQDcAkNobRDKQpN2Icgu1R8micUr9lkSXZlbi9lqQ5Sk0qRwYF+TF+UO2HNyzUl9z2/MGPyi72VipifEAFbgzkABz/xLxRYhHdzSyWzHMNSxteHceVuTi+UUyxpKyZtLsoVzVqSoAKLtxN/V45GjkrCkhW8Awof2FjzvZmD72YhGhNeQqfSNTj9poTMCCTlQHOWpJsEh6ClOsU+yyJSVrHxK8COA/MqlaU6wHBpSFaOK+OoPDgesV5ZLQ4+ocItSv0JiMWiZMK1nKKULurfX26RKkYxGU+IZlFIIyqzBtxAsSBarMN8AlbDn1KZRUGcFOWYnfdDgDqIkbMw+deRZdVLPpe9aDdTjGfPRWz49GNRcr3RPmYx/jztRyoLcMlrkakvEqVhCmWqYgpMtToFfiJDOx3E67oRkyQsBS0lLJBIIILC4bTTpAcRjEvllZzLcEBqPnDAAa5X84TXmdJP9i/jkHLxKEqJWnKcxUU2VRRJJ3HRuETQuTNkTiSQseMPuK79AKxSr7sr8QVuSLAA1S+pcEeet4bjpZlEEVExD3Jocwr1EW+Gm1zYDnt7ikwiv53U+0SVV3VO/5EX40iFhVeMn/L2MWsmQSuWgBiWJHrXy9BGt6IS7HpHZyQ0iUlyN9OJ6xtghhSM5sWRlyJ3AegjSZofntSE492eNdrRmx08FqrIrSwDUBJZtbcmoKfjMqES0eIJSAWFtTbiT9iH9rl5MdiFGuVZOhZwnQ/YgGH25kQO7KAn8xIDqIooknTcNABGT1MXJ7K9zQwtJbjPxS37xYZ6gWdyoUBO94bJbMmhKqk38NmDsa384IkpXM8SWatrZt3DWLHZmGRnWQRlCSHehVkmKZ7PQQlOSguBuKcmNnznoQ7uVMSXrR2SDw6NpDULJch2OW5JqkNWg046wsRtGXIX4gVqWSQKBIGhBVdTaeRMHwC5SzlCwlSroWFINiKEuk3u4ip7Rug1vKrIHe53S2UudGFy2/RtYkYuaQyszsgApIYhk+RBAv+j9x2FCHBBSq9dxYAg69IZgpcyYGyFQDFtAQMtTutqLQS0yjq7AvZjcPjEqdCgxqyrcn31fnFNgpykTEsXKVhhd8pDUfgI0GMw5X8aEoDHKpIAD7nA8XG94pFoPepABYrSWIZycvzpDnS0m6Fs26s9nIOkPlKUzGHGEi8bTM9FLtQVIa/SPG8XIYqA/KpQ3UBI849t2uiPIO0WFyT5wa5zDhmqPV4pzeymHDloL2Om5VKLA+FV/8VOegfq0TDtIJW5fw0AA3g18wIodmrIlqA1LEj736couMdIlp8IzGYPzOKH6uNGjHzQTyNvuPY5NQHTcW5VwSkXsAD7wNOMU4UosRuce1YiISS4KnBuWuXesNVjAhX5mbdS1S/r0jvC22Oct9y6lbbUGT3hyuklKicpy7wQaO1Odoi47GFTgZAnxNkDm7gPUkVatdNIkYTFSZhSoFiFKUsFOYNdIAFVHyFrQOfiQlacqsiZgfKCxo+jmj6mtIoSSlwWt7cgNm40haFJKiqibkkDQVLtQBo52gRrQKDEcULs28D5kaQLFYlKUlY+I2yltXBNwQ4dhwiJtDHCdOUtJyZi4FGH736xdCDc1NFcpJRcWW+B24EoAaz+5aOxRIWwYt5PChzUxfSh2Jkyx/VSg3amkNwaCsqyAEAOSssPe/CA9yQASksbE/vD0LIFB4XDuPKBrbkJD5E0oU4ZKt6CqL/ZEkLWCrxpBBUTrW1YpJQzV7tyKOMzXb6RZytriUwKVIsfCQWINCx0trvijNCUlUeSyDS9osu0mGylVQCNAMrGtGuDwiNge0a1SymYc4DMSTvo7a3rcO+larbm0lzTndwrVw/Hwi3kIh4GawPV/KBx9PcKmc51K4mgxk5CkAsApJD2sTW2j1/5kaRVbR2gc1PhSkJI/7FuR9obKnZndrhtLDXz9IqsZMdTecW4sNPcCU6QTDErW+qibbz+savs/hc+KLknIK7iQxPIO3lGX2fMyqzNYX3cY33YnBkSzMN1n7++EP4oasi9EL5JaYM3WyJdSen1ir7XbZOYYdEwy1KSFFQJBLkgJcWDAk9OMXmEl5UgC8ed9usalOOSQoKIlpCgLpIKix3OkpMH1TlobjyDgS1JSJiNmS1omOhUygOfKl82ubO5O6nCK7EbIw2TxSsquhH/VmgUjtipAP8uWQzOol6ciB6RBxW3EqIIo9xQDpvjBjh6i+fmacpYvtHV7LQkug1agBKjDjPKJaUJGVQJNKEvR3HiBHMg7oB/qicpAVw0+tIGnESm8SlZjoAgg9Sr/APMMQw5H7RU8kV7ISft1YpNkImtQFilWhqAbuB5RIw20QsZhh1MKByABSrZqxBwOMloWVqBU73UDU66VvE3FbZQQAlwAXNG9M6n9IifSv8sfn+1krOu8vkFBVNFUgIT+UFJIrcl98XezZqBLyXZywOp11Y2tGeXtVKwM7q0Bo7CgArbhB8LtGWCXdI/tCVE018QasBk6aUo6YoKGaN3Jl9KQolRbKUlyQkFTh6FSiS16MatSKnFYRH4mQlLkqXLJ4MoGv3aJUjttMkpIlSgpKgxK3et2IoOdYqti43vcZLmKZCEqKiTvYtXdm6RHT9PkhkTlsFlyY5QajuesFcNC4ZLtDVrj0RkjNpIdPKPOO2GHSFpUbLBQfcH3j0hS3EYTtrhSZBI/IoHyNfQwE46oNBxemSZhcEWIBICUKCibvUNbrF1KI8QU5UCX8gB8zGbkTMqwdLGLv8SMyWD5khzxHv8ADGbkhchiD2J2xcIlb6kUYs9ResWmOwudASzqTavmP0jLSZyjMZILguCNOBfSLk9q0ZQGzLBcm3Q0J9IRzYsjn5dxnHKCXmZUYj+Wo5XTvApWAYmcqcAFGiSSKJDFVVVAduFoNjcUlZzFCq7iAPURG/EBmCeVYbhCSSbW5RJx4T2GIwi2Ao1wTSHL2Wtvy+beQ+kd/F1B3BqMB6xyZi3JLE/5KfyZoLz2R5fUd+BVqsDzhQ0Y/wDtT99YUd/cIteok4xRSEkulwW6iHHGKCVDQvTSLdWxJQQCQalhUtSqj8uZEOmbFlJSCQamzm1z9OsLePj9O5fokVsjFMFI/I1agUIGpsYrcU2d65eJrWpdrVMXU/DSZZAXcpqCTUGl+Y8xFOvCKUom+vm31hjE48oqyXwNlpJNByD24kmCIu3n+8R1Pa0ERNSLpfcLDmYYtlVehLQu5+2iuX8R5xMlrYFyB7cgAHiItABca77x0UuxDvuT8FIKymWmpWa+bD6x6zsPBBCUIFkgP984xXYzZX+6q9kDcN8abb2MMiSnISla1gOLsASW9Icxrw8bmyl3kmoove22xJ34QTQpSJblylq7nD2orrHkOK8RK1klRuoOTlAua8r/AEjdbZ7XYn8MmQpaspDsdQbRhMTNYKcEm7vc209oQlPVKxvw3BUyKpRHhVXlrHe9oaUP2IJgMJ3kxrBy/wAmjQo7LpUtEsLIzKSl2tmID05wvlywg0mWQi5LYzYNAw0/eGy1s7C/t9tGmV2VCX8Th1DX8piMvsyUsXoQ4q1KjdwitdTje1hvFIpAvxAtUcA1GaEsjdr+/wAovE9mlEEg2bXf0hyOyxWoALActX9uEd+Jxrud4cijVMe4i+7M7DOKmokoHiUQA5o+phJ7MX8VQ/o/CLPZGHOExAr40kEEaaiJjmhLyxZKxTbI/azszNwkzuV1YeGrgg2bziil+EqoC5Ccxc5HYuACHYtyeNN2x2sqcrOs5lFqmsZdJST4yBuq1iDXyi9PZlc4OLpnruCnZpaTvCS/MCCzI8y2B2vOGmGWt1SSaalD1dPDhHoScYFJCgXSoAgjUG0aeOalESlGmSJcxtYpduSAsLSbKBHnE0zoBiyCl9YsWwD3PHcbIKFKSbpLeX2Is1fACLhm+Ygvabu1TixLgMoBq8orF4gtYgCgI9i4hGcUmXQbFiQHDu3z4wKRMZadA40cNyhqltVPk1Pf0gS1PEXZ1VuyzmkeBRJUkmrsLuBQcj5Q7FTEqNA1L8t8SZWF7wJcgJUEB6ulqam1zErEdl1BeUrALHTcQ+u6vSEpZIRktTGlGTWxWfik92lOQMNda3juGnoSleZLqNIn4nsutBCSoeV6OPOATNgEAKKwyq2t66QPiYmtnyTUl2IMuQ4cPWFFp/pWTwrmJQoUIIPQ8iKjgYUT4y7P6kaTiaAnvkk8M7sOYpz4QbBYZWUkTUEqp8Si3mNbdIEkkJIeppo9N/SDSSyla5WrYAk6tc8OHCKZXRYuSr2oo/ArxL31oCX1h0nGiW2ZLvfQ03D7tEObO72apW80ezCgeDT1OAMxULANYkPravtDenZRYs3bbRLkpQsEOCXtwAVv4tEQ7M8JUDUPfg31gU1ABTel9XOpH31g6cUoSyXoSaGu484jS4+yzviV80FBD3IcWNDEvD4VOQKYqWXLM4SkFnI3mrQLaS+8UggZQEJTvtryN4sUS0gMlSdAOQ367/OLXLZWAlbZbbK2zMlrlAFGVTBiKsPiIINKRI2rtdWInpQUgJQSEsXzZiA5rw4Xipwyh3p1ZPEgOadWJ84fgpbzlMzO9IJ5JOGlsshBa7JfaCaVzMoBoGATdkjSK/BbLmroEzFFgycpKjUvRnNIly1AzFKLkJSbb1EJAJelAT0juAmFK8wIBqQxIPK8Jyk47IYcb5JatkGWUhMtQXVxUkOHfKwJtFigTAUzFSzLIyrFw7VsqoD+cR56mXmKlZilKiQagqS4GYEHhc2PGDTZ03M3fLmpWBmzLWAXzBi53uf0MKy8y8wajT2BLxs3KAEOAol6uczOzUagPWJGLWru0+FXhS1ud9NTD8TjlJkJQgkBwSUrWkqKEhLZaBnJqQTSnGDK2nPKcvezQ90iYplHSmYuKEvELGnTpIl2trC4OfNPh7ssXCj/AI2IBqResPM2YhYyp1dyC2r2r+8O2bOmhJm98qXloVCZMSfEbHIXuX6vCk49RLFalpUCW72YcmVROYv/AIlgXuIhwjyoolJ92LBTlGpSRpUXep14t0itxGJmd+krSUEh2O5yBWx6RNxW0FJZKVlIWrODmVkqfiI0LNxiJtHaZmLQVzFLYFlLUVUzBme3w2cxdhglLVRz9LG7TTnUkHVhGfxGz/CpRSstr+UElgDzMXe1FWbh7xZ7K2hllLzLmLlBC1TEqJyHKFAjL8JJ8Iq9Qel8skoPYnLBTdMyWF2Ktac6nTLSHKjuFWQn5n97bZu3Z8uWEIUkpSGSGCgKuylX+W7dFZhdqzJaVIJKkqQRlOji4e3LjEkTg3hICSGDEi7OC1w+mkNSnpXlEIxt7mm2Z2kK8OuZNDlJNEaijXN3JiJP7ZKUGRIIa+ZVRpYB70iNseUkomoukgClLpY0HF4opRLqDNcUs4pv1LvF8sj0p2VqKsgYxACioOUl2cuRwfVj5xHzk0vui/yd4FJWwcUVuIqH3a+kU2FASqpBYhmq93b0iv8ALqJ4dHZGCJJBpR4m4TCISS5FCzncXH69IDMxRclAY23/AKQNnUyyaF6V9YpeqXLoLZcB2zHKFqSySW0JG770jQf6qVFAWklSaOLLYMdN0ZaYvKrM1iCH4F41ZmlaBkKgCMwLsKgVd6EWaFepS2tF+LuDxu2lKOVcsgJspyFHK3CpL9awGbtAhKgUEglxej3rugs/DTCpjNKiFAEkqN+fyhu0pRSSkrUSlwalqMd9ooiobJL6ljUtzkvbykgJVKQsgAZlJJJAolzwSw6R2Iv4xSfC5Lf3zB7QoLw0/wAvzB1P1ATsqVJZU16u8pqctTaObSxJKSO8PWWUGt+D8YjETHT4lOBRr1PAcBXlDMfOmhISVrUk1ZRe+sNKG63+/wDhU57P7/ch4YkAkCnOusGkYoE1tW/H5wGaTRJCaaih8xDJqwwAJYbxrr6w1VlF0Te8So7nNBupZ+FIKkFSsrA5fCAKupXXkH4RBRh1DKwOY1DVpUWFbgxpNg7PXJVLUuUlaVOSSSFIszgiinr8w0QoW9gkyjnYcpWQaFL5gd4LGvOGzMRmAGVyAeNy5PDSLydhP5cxSgFTWei82bMWzmtr3b6D2ggnDS15UpyJSlRNFqUSrTcAR574nQ1yRZzs7h0qJHJ4PgSEqmEWctrR+PCKrZKylZNmdxxEWUpWWQS1TBZK0oLDy7K6ZtPIVByMzFxwfTqYNgNphJVmQpiLi4BILh3GkU2ILqMTjj5fdpBVNKgLOMoPB9GaKZY1XAXiO3uaUbSStZmKw81cpISS2agACQ9GAoL8Y6cR4FBEqaS3gJQp01LVZnuNKExVStoIXKyKM92cOoZeDAD14RM2fthCAEq/ElQF0zEAIvYM9aawm8bXb5l/iJ9widpzJiMpQsqSQSMiiaABjS1o7hllaSqWhRZ7IVRgblrgPEKVtFMtSlJmT0h/DUZiCCFVys9o7g9rBOYFWIDjRSGL2JBSeFolwlWyI1ruyRgsVMnIVLSlZADEBJLOQQT1EDkzihBWUq1ZRSvfperBoZg9qIlqUQvEMQ3hKASSA4OZLRHn7TGXKFzwCXKVEEc6Dj9vBaG3VbHa1zZYYXaMzOhZzEuSxSTmAvzofWI2PxQK2BUfEScySGcbj7wPDbTSkIdeIITfLkpe2YcqQLFY8KmKWFLUSaZwHN6nKkB7QUYNS4J1quSdtE+AchFfO20BKUkF89LXqCa9InYxXgB3p9oz+0cT3i/jMxmAKr2roNXi1QUpbonPOqp9g34jMm9fegb2gaJhFiQNwJALXt0iC5EGlT7vu+/nF2ihTXfJuOz6JapRKCXPxAkkgjQuecU21tnmWtRzeEnNaz316xM7JIypWreQPIfrEXtLNJPDWGtKeO6KU2pclXi1+Fs29xrQ0JHJojI01Y24Q6RlSavcgj74P5QkLApTWu+E0q2LnudmCpKaiHzR4Qaaihtb6+8RVzqNqKDjDO9NrROkjUiXMmDLfdS1uDxP2dtoCWEKcBIUHvckj0LRTZGNQ40enWJGFUEKbMkWILZq9YGcIyjTCjNpl5jtroWHDilGDchyA94ZP2kkp8QOYgflO5j0N4WJ2gFgg4gq5Sacak00gCcSMgzTjZqICiL0d4UUFXH1/gYct+fp/IH8a9a+RhQAYlOkxX/oPrCi/R7vr/BVq95LUsqOZ3t0Zg3RvXWAYkk834aQoUEhdt2MlS3JduJD2LNeBTpYAO8t5b4UKLO4F2zmFm93MStIByFyDYixHIgkdYuJ+1QpNCXIYJLqCXpc7npSFCg4yYbk48EWViCMpYZi4Kr5vyiJmH2gVBP5srKYt4VCoY619G6KFBRdlepoArCEJKxYli93oX4u8PxU1pQEKFA5OR3EvKZ5SnU3GJE+WnOWTlAuHJtesKFEPmhaO+7NJPVKUqWAKMAaNUmpgapSEzAk+G+gLVp98dI7ChJKnQ23e4GZPSlaXDh6kgezcq8dIkIlozkJPhNajQQoUTJbWAmDwklKiqrefyEOxcpEsIdjmcszMPFlrXc/SFCiPzUF2sIcA0sqLMC1tT6xGnYUd0pQY+IAUr78o5CgYyfPvD0q6D4n/wAaOX1jM4iUmmV+L74UKHIckdSlsgObSJWzsD3qrsBc6x2FDEVuZ5qMMRLSEpoBD5mFE7wksWURzCSW6s0chQ5LaIKMljZRSpj5xHF4UKE5JJ0g07HUFDXlEmVJzAEBmFt5HGFCit+pNgUgqoS+6DSMOCH1BaFCgWwnsrLeXJRlytlVrAEyAQoE+IW8qwoUL1RdGWpbkQpG6FChRYcf/9k="/>
          <p:cNvSpPr>
            <a:spLocks noChangeAspect="1" noChangeArrowheads="1"/>
          </p:cNvSpPr>
          <p:nvPr/>
        </p:nvSpPr>
        <p:spPr bwMode="auto">
          <a:xfrm>
            <a:off x="765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7" name="AutoShape 4" descr="data:image/jpeg;base64,/9j/4AAQSkZJRgABAQAAAQABAAD/2wCEAAkGBhQSERUUExQWFBQVGBgXFxgXGRgWGBUaFRgWGBcaGhgXHCYeHRsjGRoXHy8gJCgpLCwsFx4xNTAqNSYrLCkBCQoKDgwOGg8PGiwkHyQpLCwsLCwsLCksLCwsLCwsLCwsLCwsLCwsLCwsLCwsLCwsLCwsLCwsLCwsLCwsLCwsLP/AABEIALcBEwMBIgACEQEDEQH/xAAbAAABBQEBAAAAAAAAAAAAAAADAAIEBQYBB//EAD4QAAECBAMFBgQEBQQCAwAAAAECEQADITEEEkEFUWFxgQYTIpGhsTLB0fAUQuHxByNSYnIVQ4KiM5I0ssL/xAAaAQACAwEBAAAAAAAAAAAAAAACBAEDBQAG/8QAMBEAAgIBAwIDBgUFAAAAAAAAAAECEQMSITEEQRMiUTJhcaGx8BRCgcHRBSMzUpH/2gAMAwEAAhEDEQA/APDYJJmNyhkcjjiUZqW18v1gRmgKcQ+TLChao9YRl3DeUCEMVO3fWGqW+lYdLD8xDwPS8ScdTMJBoIGp2aHyqODHR9vEBcoCFGOqBuY7QEjSEFC3CJAGywXoWguVWp9bwFKmMEzg6+ccyUOVIIZzdhDRJq2sPnKGVNS96w84kXr6RG4VIHLlFwP6i3WCqUUlnGunFoEqdZnDF90P/Ejcf1jtyU6HrnKpao3Q0y3S71duEMz5mAG+FZ4gmzi5ZBApXdDlSg3GBGbaloOvEunW9npYRO4K3AZKjjBFygCzn794ElbEHcYKcTV29Y7chHJ0lt94SpVSL7o4qe7UtC7/AIesdudsOXIABfpW8ASmCTZz0AYQxC2iVZDo7lEdSnxQu+4QpdSY45chEiBzEBg2sFFH1paA95V26RCCkOQGIIJpUGzR64nGfjcBLxCQ86SCVNrlYTgwFARlWP3jyIzeEbD+G3aLusR3Ki0uczPVpgfJSl6p6phPrMbcfEXMd/07luCemRdSpoSyk/As13JUdeRixWcyT5Fr/Yiv2nhRhsQqV/tTPEjgFfl4FJcdBvh+FnlNDceohflakbkJakETMIDZLb0/rChy1El2B40hRwv+Hl6nlEcMKE8axhHULItHTNMMhRxx3MYWaOR2OOCYcOTyMdMckhq9POHCr7/eBLFwAhR0iFBFYoQhQo4kJNIJpYADyhkJoTRwT33CyRRRZ2Hk5AfzgMFSPCekCjjmEkqYwUoo4Iu3G3tAxLpB0SjQNr8oFhxXYiQ7PRuLwpiGhkEV8CjsICOtHHJHITx1oUQTRwxyOwokg5BpCmB8veAgQZmHOIZ0Rw11oYjxIkpp97oHOlseBqPpELklrawcdQsgggsRUEaERyE8ECevGaNo7PRMAHeIBNAAywP5ibv4vi6iKTA4vMmvxJiu/httzu55kKLJml06tMAoz6qS6eeWLbtDs/uJ5WkEIVVuB+hp5b4x4x8LJLE+OV8PQ2Omyao2EM6Ow2ViksP0hRbXvGPEf+r+R5oRChQo0zz50J5RwiFDpclSvhBPIE+0ccNhyEOYIcEsXQoDeQQI6E6D94hkpHTwpzjstDHiz+8JizR1JI+7wJYBmS9YHEopcuK3gM6W0EgJIHHYs5HZycsAhIYgEeIC8S0djMQdE/8AsIKmQUUdjQp7DYj+wf8AL6COL7EzwCSZYAucxp/1jtLCtFA5tBBKbifaJYweSlCa2+u6Odw24k7/ALYwAVDO7cA6v0giU1cCz/bR1E9SbNxdvTdHBMOgHX6CBqRNxAzpYfKfOIq5bROCnNa9A/1gowmbw0agcmxPLmPOJTohqyqEOi22Z2eM9wmYkEXBBdt4a8WiewEw/wC4jyVFmhvdAWlsZWORrFdgJg/3EeSoEvsMsf7ifIx2iXoTaMxHAI0U3sepI/8AInyMVH4TKSHBIe2rXiGqI5AhLc4dko/GCqTqXrbpSpjhqNzH3gQqF3dX0PzgSzcX4/SHlH3yjpSDXzbpEEkVaGjkS+6HQ/tB8PspK/zkG7Np5wSdgOJXyZpSoKSWIIIO4ioPnHrkyYnF4NE1KR8OYhIYAik0PzDjlHlmP2f3TVcHg0a7+Gu2iFKw5JZR7xApVQDKTXQpY/8AE74R67HLSskeY/TuX9NPTKgSsOsFg5GkKNBjOzs4LUJaXQ7proat0t0hRQs+Jq9SNWzyt47nhsdSHpGsYFjiqNLsTDCXJzqpm8R5C316xRYTC95NSgalugufJ4vcVPSudLk/7YUkKajjMAWIBZhq3FjBxJIO0dqBZYOEj15xDzDQnh67o2OC7Oyir4ZSgpJUgS159VAIOYOFBnIIdmo9Ij7c2bJyAy0j/wAYJypIqeOvHjCD6yLnpoa8CSjdmUHE0hwMDmFm/T79okJl7i8NlCGpS1SOvrSHrkOOdflTg/tBES3IDUaty7OX+90PlpqAacTVgKv+kCiyjW7EqAN4pGkw8h4ynZoOkixQrW4BqI3eEkgpBGohxLZMWvdohrkRle1e1AP5STxW3oH8o2u01CVKmTD+RJV5Cnq0eST5hWVKVckkmjku5PGBySpUTBW7Eqjm13tXoP23QKVIMxaZaKqUoJHEqLCGpLm7PvLW3xK2D/8AKlPUGYl+LkaitoVk9KbL+diavsap2zgmtreEsa/R4YeyJDutmD8GpV2oKiN3tbZs+VmUVlKHUhTvkQHZLIQmgGVg1KCIezMDPnAOteRLpSUlaUqILk1A/qL84x/xmS71bX+o/wDhoVxuecz5BQooN0luEPStgffofdzEnbyWxKwzeI0ZmApYUiKSQln1++lo2E9STEKqw2BxapcxK06crNUcmj0vBTErQlaTRQcfe+PLUkt5tG97CYvNJWguciqU0UH9wfOGcMt6Kci7l53TxHnSWiwMttD6QDEgNaGGitGR27iMiVHd7mgjHTBlr0HHWNT2qJyDioexaMtMU7jcQPe0K5dnRdDiwZJA1YfMVhTQXblBFy2A5Pd78jzgagAIpsN+8G8Fk4Zah4UEjkYbhBVzvj0TYy1BE0ypKiFBPwpQtKapJJKqszlwNLawv1PUPEtlbDw4vEe55/3SxdKvKHJmVzCjRtsZOlqUpcsrGUJyiWkEFRPjcroE3IvesY7HpKZsxw3jVRmAL1ZiQOTmCwZXljbVHZMeh1dkvEpE6SSPiTXqPqHilwOLVKmJmIopBCh0+UWWzsRkWKODfkfoYg7Sw3dzVJ0dxyNRDDqS3KapntGzcWZspEyWU5FpBFLPcHxXBcHiIUeMyNrzpaQlExaUiwBoHL+5hRhy/pue3U1XwG11Me6ZBg0gMCrdQcz+jxK25sSZhZypU0MRYiqVDRSTqDHMdh8hTKFVADM2q1gEjoCE8wY9AotW32+pn3dUSdkjIhc3VXgR7qPQQTZE/u56F6pIV1HiTwowh21JOQolC0tNdHKqq+UVzl4rk2uC6J6BsqWpU5GaUsplATD3SMyqeOqs4u4cm2giz/iltCUoJMpTgy0hjcVJI82jMdndqT0+BBmjvLhGuUsKXgPazCrlKyKQrNQ+JnYhxQEgRgeG31EdXY1W14baMvOVRO+vlRvnBsCklVOscxswzJqlqDFRdtK7uEavYOwT3YUx8Qc7uQjXnk0xV9zOjDVJ0UyZRcMKvTXd6c98cyDNWzseJelX3xYYlSQsZTR2JFdQ5axr7CIUyUHf8pJL2DP9lonG33LJRpIvuyUp1Lev6R6DsuSChtxjC9j5bqmUo/VvsR6FsiV4TTWNKH+NCEvbZR9vSEYQh2zqSnpVR/8ArHlxmAAJIo9qC4ahI3/SPR/4lzvDJQ4upXllTZ7VPle8ecYhFbWf3/bzhbI7kXwXlBZBTiW6cvOJ+ysMe8lqSwKSFB6B0+L5QCbmBQCxyijAWcmrVuTeJ0hmIUL2bV7jh+sKZZOhqMEqNnL7TJxcjusQJvxFSVS9XqygCHqX6wjt5GEw6pUgTFEknNNsAR+VJUWc1io7PYWTkV3gObRlkUelMpHrBNu4KT3aglSsz0dRPOgSfcRgyjHXo3q/0NJPyX3MtjsOVzc6iCVjPT+4mkQjKDkb39ItZYCUsBXTcIgLlkKDB2OocFt7xvY37zMcdyOlVProQ4DRrf4dzGxCk/1S7cUlJ82JjIkVtr7xqOxc1sZK3EKF96CXpZ2huDqSF5Lys9HXKiNjcKCkxPhs5DphxsXR512rwn8l9ykn5fOMctDH76esegdp5f8AImcA/kQYwCm0d/tqQvn9otx8He6GZh90eA4qW0Syv81HVuDM3AcNIlzcH3sskUUAS1nAuUvce0JuVO2MONlPIU6WD+FRPQgA+wj17sLtyUmQpOQLmZAEods6gGAfeeMeS4QLTnyhsycp5OD8hGs7K7GM0EgpGUXKyhjudm9Yz/6hCMob9mMdLd0iXtXZ02QtcuY0pAQpaEmZnBDggJKUgKJ30seD4vFzs8xRe6n9BFttnOSQQ5TRwrMG84pCmrWffF/SJqNtgZ6bHZuLE15PT2+cH2hLzyUTPzIPdq5XT9IAz3rrS/GLfZckTBNlf1As+ihb39IdT3oWatGbCoUJSWLG4hQVgUbLtn2rRipUkZB3gJKqfCAPy8FnxZdCk6GKbs5h+8nmYuyHWTxLt8z0ilTGw2ZgsmDaypuu4KoPJNfOL55HNucviVwhpVIj4PZK8SpU0glBJtQmrAAmly1tIcMEEKVlbwnKAxvV7iJ2MxapcoSSnKPi/uILhIbePEer6QBa0hRShwlLBzVT3NefsIxp5pTX3waSxxiSNmrEtQU4JFmAUPWnpB9pEzfGaqfKGCQwFfhA5/YiXsbYaihc1QGVIfxOGa14gzkeLwMQkZiQXFLnm0IKSlktdi+mo7kKZs1viQW0prWleR8ol47bE9EoSVLC5TWAy0agKgAogesSlYrvQApQbKkswcKSFB3GpK1UPygO05QAWlXxJCR1ASCPeL45XqSYEoJK0VUhRKiWzFjusA5Z9wER8zMDdmFHq4q/nugGFxDrUny9ILOSXd2p50Bv5fYjVSpFE5XVG37DSf5KlU8Rvyc/OPQNlyAJY4l4xfZJIGGRuP0Aje4QAISOEaHEEjO5m2ebfxOIViZaC7CWK7nUr6DyjHfhQtdLZXPCv35xqP4j4rPjCkFwhCUtZlM7f9j5xU7I2YTJK1Fsyikckip8zGZ1OTQnIexR1UiP3FCzfdYdLCcpuTYWbnv6RKODfXeWHKg8qxHDApdwMzGx1JoL29ozdeob00xSZjA3uwh60FR15dIl4kAk5CMoOrhn3+8Glywii6uKZPE72tvqa6AmKXJ81uGo9iqmpQwoUmx3NvD+0Gm7Oy0LENmBF6g0PI+4hpKSFO4Itq8TsfMy/wAsJYoAdf8AUCMw53fkTFjk1sgdKd2UOO2aAQoeEG71ZuP3pE7sscuLkP8A1p4/E6a+YHAvHMW6pakm4Djo8V+xZ5TOlKqAFyzX/ND9DGl02RyW/YUyxS2R7aZcJUqkOeHNSNZsSRjO1Eh5E4f2K9ATHlswDMSNa3j1/bqHRNG9Ch5pMeP1bT7+zFOfsw4dw+QEgJc0F9+vSLTD7OoAQSS7B6PEPYM0CbmIzZczDiBT1rF7h1Erllj4nA5kEU6mMjqcjTpD2OKkQv8ASFJAUqlSwFbJCmvq484n7PxC5QVkWpBJsktTjEOeVqV47Fm3MfCD6RJ2TlKsp6vpU+sKZW3G5blsVT2I+IzK8WYkm/vWBHZedQA8RUCWAJqATpwF4scdgshLOQDcAkNobRDKQpN2Icgu1R8micUr9lkSXZlbi9lqQ5Sk0qRwYF+TF+UO2HNyzUl9z2/MGPyi72VipifEAFbgzkABz/xLxRYhHdzSyWzHMNSxteHceVuTi+UUyxpKyZtLsoVzVqSoAKLtxN/V45GjkrCkhW8Awof2FjzvZmD72YhGhNeQqfSNTj9poTMCCTlQHOWpJsEh6ClOsU+yyJSVrHxK8COA/MqlaU6wHBpSFaOK+OoPDgesV5ZLQ4+ocItSv0JiMWiZMK1nKKULurfX26RKkYxGU+IZlFIIyqzBtxAsSBarMN8AlbDn1KZRUGcFOWYnfdDgDqIkbMw+deRZdVLPpe9aDdTjGfPRWz49GNRcr3RPmYx/jztRyoLcMlrkakvEqVhCmWqYgpMtToFfiJDOx3E67oRkyQsBS0lLJBIIILC4bTTpAcRjEvllZzLcEBqPnDAAa5X84TXmdJP9i/jkHLxKEqJWnKcxUU2VRRJJ3HRuETQuTNkTiSQseMPuK79AKxSr7sr8QVuSLAA1S+pcEeet4bjpZlEEVExD3Jocwr1EW+Gm1zYDnt7ikwiv53U+0SVV3VO/5EX40iFhVeMn/L2MWsmQSuWgBiWJHrXy9BGt6IS7HpHZyQ0iUlyN9OJ6xtghhSM5sWRlyJ3AegjSZofntSE492eNdrRmx08FqrIrSwDUBJZtbcmoKfjMqES0eIJSAWFtTbiT9iH9rl5MdiFGuVZOhZwnQ/YgGH25kQO7KAn8xIDqIooknTcNABGT1MXJ7K9zQwtJbjPxS37xYZ6gWdyoUBO94bJbMmhKqk38NmDsa384IkpXM8SWatrZt3DWLHZmGRnWQRlCSHehVkmKZ7PQQlOSguBuKcmNnznoQ7uVMSXrR2SDw6NpDULJch2OW5JqkNWg046wsRtGXIX4gVqWSQKBIGhBVdTaeRMHwC5SzlCwlSroWFINiKEuk3u4ip7Rug1vKrIHe53S2UudGFy2/RtYkYuaQyszsgApIYhk+RBAv+j9x2FCHBBSq9dxYAg69IZgpcyYGyFQDFtAQMtTutqLQS0yjq7AvZjcPjEqdCgxqyrcn31fnFNgpykTEsXKVhhd8pDUfgI0GMw5X8aEoDHKpIAD7nA8XG94pFoPepABYrSWIZycvzpDnS0m6Fs26s9nIOkPlKUzGHGEi8bTM9FLtQVIa/SPG8XIYqA/KpQ3UBI849t2uiPIO0WFyT5wa5zDhmqPV4pzeymHDloL2Om5VKLA+FV/8VOegfq0TDtIJW5fw0AA3g18wIodmrIlqA1LEj736couMdIlp8IzGYPzOKH6uNGjHzQTyNvuPY5NQHTcW5VwSkXsAD7wNOMU4UosRuce1YiISS4KnBuWuXesNVjAhX5mbdS1S/r0jvC22Oct9y6lbbUGT3hyuklKicpy7wQaO1Odoi47GFTgZAnxNkDm7gPUkVatdNIkYTFSZhSoFiFKUsFOYNdIAFVHyFrQOfiQlacqsiZgfKCxo+jmj6mtIoSSlwWt7cgNm40haFJKiqibkkDQVLtQBo52gRrQKDEcULs28D5kaQLFYlKUlY+I2yltXBNwQ4dhwiJtDHCdOUtJyZi4FGH736xdCDc1NFcpJRcWW+B24EoAaz+5aOxRIWwYt5PChzUxfSh2Jkyx/VSg3amkNwaCsqyAEAOSssPe/CA9yQASksbE/vD0LIFB4XDuPKBrbkJD5E0oU4ZKt6CqL/ZEkLWCrxpBBUTrW1YpJQzV7tyKOMzXb6RZytriUwKVIsfCQWINCx0trvijNCUlUeSyDS9osu0mGylVQCNAMrGtGuDwiNge0a1SymYc4DMSTvo7a3rcO+larbm0lzTndwrVw/Hwi3kIh4GawPV/KBx9PcKmc51K4mgxk5CkAsApJD2sTW2j1/5kaRVbR2gc1PhSkJI/7FuR9obKnZndrhtLDXz9IqsZMdTecW4sNPcCU6QTDErW+qibbz+savs/hc+KLknIK7iQxPIO3lGX2fMyqzNYX3cY33YnBkSzMN1n7++EP4oasi9EL5JaYM3WyJdSen1ir7XbZOYYdEwy1KSFFQJBLkgJcWDAk9OMXmEl5UgC8ed9usalOOSQoKIlpCgLpIKix3OkpMH1TlobjyDgS1JSJiNmS1omOhUygOfKl82ubO5O6nCK7EbIw2TxSsquhH/VmgUjtipAP8uWQzOol6ciB6RBxW3EqIIo9xQDpvjBjh6i+fmacpYvtHV7LQkug1agBKjDjPKJaUJGVQJNKEvR3HiBHMg7oB/qicpAVw0+tIGnESm8SlZjoAgg9Sr/APMMQw5H7RU8kV7ISft1YpNkImtQFilWhqAbuB5RIw20QsZhh1MKByABSrZqxBwOMloWVqBU73UDU66VvE3FbZQQAlwAXNG9M6n9IifSv8sfn+1krOu8vkFBVNFUgIT+UFJIrcl98XezZqBLyXZywOp11Y2tGeXtVKwM7q0Bo7CgArbhB8LtGWCXdI/tCVE018QasBk6aUo6YoKGaN3Jl9KQolRbKUlyQkFTh6FSiS16MatSKnFYRH4mQlLkqXLJ4MoGv3aJUjttMkpIlSgpKgxK3et2IoOdYqti43vcZLmKZCEqKiTvYtXdm6RHT9PkhkTlsFlyY5QajuesFcNC4ZLtDVrj0RkjNpIdPKPOO2GHSFpUbLBQfcH3j0hS3EYTtrhSZBI/IoHyNfQwE46oNBxemSZhcEWIBICUKCibvUNbrF1KI8QU5UCX8gB8zGbkTMqwdLGLv8SMyWD5khzxHv8ADGbkhchiD2J2xcIlb6kUYs9ResWmOwudASzqTavmP0jLSZyjMZILguCNOBfSLk9q0ZQGzLBcm3Q0J9IRzYsjn5dxnHKCXmZUYj+Wo5XTvApWAYmcqcAFGiSSKJDFVVVAduFoNjcUlZzFCq7iAPURG/EBmCeVYbhCSSbW5RJx4T2GIwi2Ao1wTSHL2Wtvy+beQ+kd/F1B3BqMB6xyZi3JLE/5KfyZoLz2R5fUd+BVqsDzhQ0Y/wDtT99YUd/cIteok4xRSEkulwW6iHHGKCVDQvTSLdWxJQQCQalhUtSqj8uZEOmbFlJSCQamzm1z9OsLePj9O5fokVsjFMFI/I1agUIGpsYrcU2d65eJrWpdrVMXU/DSZZAXcpqCTUGl+Y8xFOvCKUom+vm31hjE48oqyXwNlpJNByD24kmCIu3n+8R1Pa0ERNSLpfcLDmYYtlVehLQu5+2iuX8R5xMlrYFyB7cgAHiItABca77x0UuxDvuT8FIKymWmpWa+bD6x6zsPBBCUIFkgP984xXYzZX+6q9kDcN8abb2MMiSnISla1gOLsASW9Icxrw8bmyl3kmoove22xJ34QTQpSJblylq7nD2orrHkOK8RK1klRuoOTlAua8r/AEjdbZ7XYn8MmQpaspDsdQbRhMTNYKcEm7vc209oQlPVKxvw3BUyKpRHhVXlrHe9oaUP2IJgMJ3kxrBy/wAmjQo7LpUtEsLIzKSl2tmID05wvlywg0mWQi5LYzYNAw0/eGy1s7C/t9tGmV2VCX8Th1DX8piMvsyUsXoQ4q1KjdwitdTje1hvFIpAvxAtUcA1GaEsjdr+/wAovE9mlEEg2bXf0hyOyxWoALActX9uEd+Jxrud4cijVMe4i+7M7DOKmokoHiUQA5o+phJ7MX8VQ/o/CLPZGHOExAr40kEEaaiJjmhLyxZKxTbI/azszNwkzuV1YeGrgg2bziil+EqoC5Ccxc5HYuACHYtyeNN2x2sqcrOs5lFqmsZdJST4yBuq1iDXyi9PZlc4OLpnruCnZpaTvCS/MCCzI8y2B2vOGmGWt1SSaalD1dPDhHoScYFJCgXSoAgjUG0aeOalESlGmSJcxtYpduSAsLSbKBHnE0zoBiyCl9YsWwD3PHcbIKFKSbpLeX2Is1fACLhm+Ygvabu1TixLgMoBq8orF4gtYgCgI9i4hGcUmXQbFiQHDu3z4wKRMZadA40cNyhqltVPk1Pf0gS1PEXZ1VuyzmkeBRJUkmrsLuBQcj5Q7FTEqNA1L8t8SZWF7wJcgJUEB6ulqam1zErEdl1BeUrALHTcQ+u6vSEpZIRktTGlGTWxWfik92lOQMNda3juGnoSleZLqNIn4nsutBCSoeV6OPOATNgEAKKwyq2t66QPiYmtnyTUl2IMuQ4cPWFFp/pWTwrmJQoUIIPQ8iKjgYUT4y7P6kaTiaAnvkk8M7sOYpz4QbBYZWUkTUEqp8Si3mNbdIEkkJIeppo9N/SDSSyla5WrYAk6tc8OHCKZXRYuSr2oo/ArxL31oCX1h0nGiW2ZLvfQ03D7tEObO72apW80ezCgeDT1OAMxULANYkPravtDenZRYs3bbRLkpQsEOCXtwAVv4tEQ7M8JUDUPfg31gU1ABTel9XOpH31g6cUoSyXoSaGu484jS4+yzviV80FBD3IcWNDEvD4VOQKYqWXLM4SkFnI3mrQLaS+8UggZQEJTvtryN4sUS0gMlSdAOQ367/OLXLZWAlbZbbK2zMlrlAFGVTBiKsPiIINKRI2rtdWInpQUgJQSEsXzZiA5rw4Xipwyh3p1ZPEgOadWJ84fgpbzlMzO9IJ5JOGlsshBa7JfaCaVzMoBoGATdkjSK/BbLmroEzFFgycpKjUvRnNIly1AzFKLkJSbb1EJAJelAT0juAmFK8wIBqQxIPK8Jyk47IYcb5JatkGWUhMtQXVxUkOHfKwJtFigTAUzFSzLIyrFw7VsqoD+cR56mXmKlZilKiQagqS4GYEHhc2PGDTZ03M3fLmpWBmzLWAXzBi53uf0MKy8y8wajT2BLxs3KAEOAol6uczOzUagPWJGLWru0+FXhS1ud9NTD8TjlJkJQgkBwSUrWkqKEhLZaBnJqQTSnGDK2nPKcvezQ90iYplHSmYuKEvELGnTpIl2trC4OfNPh7ssXCj/AI2IBqResPM2YhYyp1dyC2r2r+8O2bOmhJm98qXloVCZMSfEbHIXuX6vCk49RLFalpUCW72YcmVROYv/AIlgXuIhwjyoolJ92LBTlGpSRpUXep14t0itxGJmd+krSUEh2O5yBWx6RNxW0FJZKVlIWrODmVkqfiI0LNxiJtHaZmLQVzFLYFlLUVUzBme3w2cxdhglLVRz9LG7TTnUkHVhGfxGz/CpRSstr+UElgDzMXe1FWbh7xZ7K2hllLzLmLlBC1TEqJyHKFAjL8JJ8Iq9Qel8skoPYnLBTdMyWF2Ktac6nTLSHKjuFWQn5n97bZu3Z8uWEIUkpSGSGCgKuylX+W7dFZhdqzJaVIJKkqQRlOji4e3LjEkTg3hICSGDEi7OC1w+mkNSnpXlEIxt7mm2Z2kK8OuZNDlJNEaijXN3JiJP7ZKUGRIIa+ZVRpYB70iNseUkomoukgClLpY0HF4opRLqDNcUs4pv1LvF8sj0p2VqKsgYxACioOUl2cuRwfVj5xHzk0vui/yd4FJWwcUVuIqH3a+kU2FASqpBYhmq93b0iv8ALqJ4dHZGCJJBpR4m4TCISS5FCzncXH69IDMxRclAY23/AKQNnUyyaF6V9YpeqXLoLZcB2zHKFqSySW0JG770jQf6qVFAWklSaOLLYMdN0ZaYvKrM1iCH4F41ZmlaBkKgCMwLsKgVd6EWaFepS2tF+LuDxu2lKOVcsgJspyFHK3CpL9awGbtAhKgUEglxej3rugs/DTCpjNKiFAEkqN+fyhu0pRSSkrUSlwalqMd9ooiobJL6ljUtzkvbykgJVKQsgAZlJJJAolzwSw6R2Iv4xSfC5Lf3zB7QoLw0/wAvzB1P1ATsqVJZU16u8pqctTaObSxJKSO8PWWUGt+D8YjETHT4lOBRr1PAcBXlDMfOmhISVrUk1ZRe+sNKG63+/wDhU57P7/ch4YkAkCnOusGkYoE1tW/H5wGaTRJCaaih8xDJqwwAJYbxrr6w1VlF0Te8So7nNBupZ+FIKkFSsrA5fCAKupXXkH4RBRh1DKwOY1DVpUWFbgxpNg7PXJVLUuUlaVOSSSFIszgiinr8w0QoW9gkyjnYcpWQaFL5gd4LGvOGzMRmAGVyAeNy5PDSLydhP5cxSgFTWei82bMWzmtr3b6D2ggnDS15UpyJSlRNFqUSrTcAR574nQ1yRZzs7h0qJHJ4PgSEqmEWctrR+PCKrZKylZNmdxxEWUpWWQS1TBZK0oLDy7K6ZtPIVByMzFxwfTqYNgNphJVmQpiLi4BILh3GkU2ILqMTjj5fdpBVNKgLOMoPB9GaKZY1XAXiO3uaUbSStZmKw81cpISS2agACQ9GAoL8Y6cR4FBEqaS3gJQp01LVZnuNKExVStoIXKyKM92cOoZeDAD14RM2fthCAEq/ElQF0zEAIvYM9aawm8bXb5l/iJ9widpzJiMpQsqSQSMiiaABjS1o7hllaSqWhRZ7IVRgblrgPEKVtFMtSlJmT0h/DUZiCCFVys9o7g9rBOYFWIDjRSGL2JBSeFolwlWyI1ruyRgsVMnIVLSlZADEBJLOQQT1EDkzihBWUq1ZRSvfperBoZg9qIlqUQvEMQ3hKASSA4OZLRHn7TGXKFzwCXKVEEc6Dj9vBaG3VbHa1zZYYXaMzOhZzEuSxSTmAvzofWI2PxQK2BUfEScySGcbj7wPDbTSkIdeIITfLkpe2YcqQLFY8KmKWFLUSaZwHN6nKkB7QUYNS4J1quSdtE+AchFfO20BKUkF89LXqCa9InYxXgB3p9oz+0cT3i/jMxmAKr2roNXi1QUpbonPOqp9g34jMm9fegb2gaJhFiQNwJALXt0iC5EGlT7vu+/nF2ihTXfJuOz6JapRKCXPxAkkgjQuecU21tnmWtRzeEnNaz316xM7JIypWreQPIfrEXtLNJPDWGtKeO6KU2pclXi1+Fs29xrQ0JHJojI01Y24Q6RlSavcgj74P5QkLApTWu+E0q2LnudmCpKaiHzR4Qaaihtb6+8RVzqNqKDjDO9NrROkjUiXMmDLfdS1uDxP2dtoCWEKcBIUHvckj0LRTZGNQ40enWJGFUEKbMkWILZq9YGcIyjTCjNpl5jtroWHDilGDchyA94ZP2kkp8QOYgflO5j0N4WJ2gFgg4gq5Sacak00gCcSMgzTjZqICiL0d4UUFXH1/gYct+fp/IH8a9a+RhQAYlOkxX/oPrCi/R7vr/BVq95LUsqOZ3t0Zg3RvXWAYkk834aQoUEhdt2MlS3JduJD2LNeBTpYAO8t5b4UKLO4F2zmFm93MStIByFyDYixHIgkdYuJ+1QpNCXIYJLqCXpc7npSFCg4yYbk48EWViCMpYZi4Kr5vyiJmH2gVBP5srKYt4VCoY619G6KFBRdlepoArCEJKxYli93oX4u8PxU1pQEKFA5OR3EvKZ5SnU3GJE+WnOWTlAuHJtesKFEPmhaO+7NJPVKUqWAKMAaNUmpgapSEzAk+G+gLVp98dI7ChJKnQ23e4GZPSlaXDh6kgezcq8dIkIlozkJPhNajQQoUTJbWAmDwklKiqrefyEOxcpEsIdjmcszMPFlrXc/SFCiPzUF2sIcA0sqLMC1tT6xGnYUd0pQY+IAUr78o5CgYyfPvD0q6D4n/wAaOX1jM4iUmmV+L74UKHIckdSlsgObSJWzsD3qrsBc6x2FDEVuZ5qMMRLSEpoBD5mFE7wksWURzCSW6s0chQ5LaIKMljZRSpj5xHF4UKE5JJ0g07HUFDXlEmVJzAEBmFt5HGFCit+pNgUgqoS+6DSMOCH1BaFCgWwnsrLeXJRlytlVrAEyAQoE+IW8qwoUL1RdGWpbkQpG6FChRYcf/9k="/>
          <p:cNvSpPr>
            <a:spLocks noChangeAspect="1" noChangeArrowheads="1"/>
          </p:cNvSpPr>
          <p:nvPr/>
        </p:nvSpPr>
        <p:spPr bwMode="auto">
          <a:xfrm>
            <a:off x="917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pic>
        <p:nvPicPr>
          <p:cNvPr id="27654" name="Picture 6" descr="http://t1.gstatic.com/images?q=tbn:ANd9GcSwjcwyRSPqQ4u2SWcDTYo7X71fguwFL6mL4TR9AfZf6vNCHIhb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7" y="453356"/>
            <a:ext cx="5615409" cy="420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68052"/>
      </p:ext>
    </p:extLst>
  </p:cSld>
  <p:clrMapOvr>
    <a:masterClrMapping/>
  </p:clrMapOvr>
  <p:transition spd="slow" advClick="0" advTm="400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16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7976" y="4267206"/>
            <a:ext cx="8603795" cy="1997450"/>
          </a:xfrm>
        </p:spPr>
        <p:txBody>
          <a:bodyPr/>
          <a:lstStyle/>
          <a:p>
            <a:pPr marL="0" indent="0" algn="ctr">
              <a:buNone/>
            </a:pPr>
            <a:endParaRPr lang="en-US" sz="4000" dirty="0" smtClean="0">
              <a:solidFill>
                <a:srgbClr val="FF0000"/>
              </a:solidFill>
            </a:endParaRPr>
          </a:p>
          <a:p>
            <a:pPr marL="0" indent="0" algn="ctr">
              <a:buNone/>
            </a:pPr>
            <a:r>
              <a:rPr lang="en-US" sz="4000" dirty="0" smtClean="0">
                <a:solidFill>
                  <a:srgbClr val="FF0000"/>
                </a:solidFill>
              </a:rPr>
              <a:t>66,000</a:t>
            </a:r>
            <a:r>
              <a:rPr lang="en-US" sz="4000" dirty="0" smtClean="0">
                <a:solidFill>
                  <a:schemeClr val="bg1"/>
                </a:solidFill>
              </a:rPr>
              <a:t> people die </a:t>
            </a:r>
            <a:r>
              <a:rPr lang="en-US" sz="4000" dirty="0">
                <a:solidFill>
                  <a:schemeClr val="bg1"/>
                </a:solidFill>
              </a:rPr>
              <a:t>every </a:t>
            </a:r>
            <a:r>
              <a:rPr lang="en-US" sz="4000" dirty="0" smtClean="0">
                <a:solidFill>
                  <a:schemeClr val="bg1"/>
                </a:solidFill>
              </a:rPr>
              <a:t>day in communities that have never heard of Jesus</a:t>
            </a:r>
            <a:endParaRPr lang="en-US" sz="4000" dirty="0">
              <a:solidFill>
                <a:schemeClr val="bg1"/>
              </a:solidFill>
            </a:endParaRPr>
          </a:p>
        </p:txBody>
      </p:sp>
      <p:sp>
        <p:nvSpPr>
          <p:cNvPr id="4" name="AutoShape 2" descr="data:image/jpeg;base64,/9j/4AAQSkZJRgABAQAAAQABAAD/2wCEAAkGBhISERUSExMWFBUVGBgYGBcXGR4ZGRgcGhoXGBsbGxoXGyYfGBolGRoaHy8gJCcpLCwsGh4xNTAqNSYrLCkBCQoKDgwOGg8PGiwcHBwsLCksKSwpKSkpKSksLCkpKSkpKSwpKSkpLCwpKSwpLCwpKSkpKSwsKSwpLCkpKSkpKf/AABEIALcBEwMBIgACEQEDEQH/xAAcAAACAgMBAQAAAAAAAAAAAAAEBQMGAAECBwj/xAA/EAABAgQEAwYEBQMCBQUAAAABAhEAAyExBAUSQSJRYQYTMnGBkaGx0fAjQsHh8RQVUgdyJDNigsJDkqKy0v/EABkBAAMBAQEAAAAAAAAAAAAAAAABAgMEBf/EACIRAQEAAgMBAQACAwEAAAAAAAABAhESITFBAxNxUWGRUv/aAAwDAQACEQMRAD8A8bwGBM2YmWkgFRoTswJ/SHeWZVORpP4qEzUcC0S1EqdDlIbSSkp1BRDvpN4gkyZmExCTMlnUguULBQSLXIdiHYw3wWdDWlKU7sQZpCFtLVJSxVp7rgUS+5bw7ZWwGeGwxkS1S0qKxOCJc4KlEGSQvVxFaCEnQoDUAVpK1CjDUgxqMQrVKRK4CoFkygAdHCSks6Ukh9KSAS3IQ2n9rpSpau6k90U6AgagoNoloI40lYSBLJICg+quzBYfOErVKlpS6pkyYSkEvxhYly9bC65ii7U1Jc0LKSCgJeWqlEa5HelZ0mWNQWAgS5iiCx0kpWE2LVod2KcqCZJMxKikDxJQXGg6ShalsU+JhSpSkDciaZi5akAFMsGUFJEsqaYgCXKSoupBlzCSkNX/ADZIJEATc6md8o9zpUnvDp1VOtaZltPEABsKirtFalJMMuWVqlplAISmUkkSlhR1skqAI1KIUFE2fSWAcCFy8rnzGPdLAAodCtJAFDRJuG+EE4btAnV3ikFKdctaUagCFCYZhKNMsDRsX5ipjU3OQlesJcJmSVpDmolIKHJIDBRU4Lcxyg4wB15Uo6CiXMWgvodLKL1ppoS1RUux2iM5Uru5gVKmBSCCD3Z3uFl+AaaihqakCsG4LtDLCUyjLShLgKW7U7uZLPgQ4KtZJJKmNqPHWK7TISTLlpdIGlCgW/8ATTLVUo1EMmhGkl/Y0ZdJwS5RS6FBagwQuW72BZKn1VJA9LGOl5TMAUe6mABtRKSyd+ImwYgv5RNO7SJVMTMEpijUTxB16r6ilAehLbuXc2jcjM5YQUplqTpEwIdZUwmJShepgAo7izdWEKwkgy3EoCz3c1LsDwqBZLGpsUuAa7pSdoDx+YLYhStWsldG8TM5DBi1INnZ7VawKqVPKQ5Dd+hIO1kgN1fa8byvIwwVNq7EIcimxUQxY3YV6jedSdnJtX1JU+ovvV2sLA8xy8o6bhSAdztV7bXDN6xdsVJExGhfEhmCRQIF+AWR6erh4qWOwC5CxVkl9KuexG7HmOo2Iepls7jpcv8ATYF5wVsmWB7r/eLTmS9IS6Uqv4yQ1rMhV36esVb/AE5lkd8Xd0y/Q/iDY1t0MWbMZVQdOp71WwazJSoAUeM760x8McKslIJZ2DgFwKCxIBPqI8Y7QEqxM8EgNMmbN+c3j2HBSghIDMSxPEVVIqxUSWjyrMUAz5x3VMmgt/jqeHjddpzJZWEBuWJs/wA/LpBRy8Aggkpa5GmsRqSCrSkGrfwA1YvGSdilzEmZi9YlIZIloASVhLEEqVVCa7Am9rxdyRJapAw5CiVDowru1vOCsLhSo8R4Rt9fpHqMnGKlhpKRISmiUIGlh5iqidyXJeA8SlM3UJyUzCzOQyhvRYDjk1uYaItXJpRDpJ+AgzFzAJQG1KxrtDk5kjvEF0PprRaeWoCjXYj2ELEd8uXRBKLBWks9SzgdD7ROgyZieFvMxPlWVS5kqYpald6SlMlLMlZd5hUsjSyUNR3JUn1El5UrhWpSdKklStBCylIVp4wmqatQ1qDvF97JZdliwmZPlTDKlyld80wqShYQFoW6QABMZaNBLhaUjeK/pLyyfKKVFJoQSPaI2ht2mkhOKnBIIT3imBVrIDm6mGo9WrCto3lPTcg1EeuZr/pDNnDDzsItKkTpEpemYviTwJ1aQASUChfmoAA0fyKWWMe9ZH2umpy3BzMKkFcqWETlkaglEqYApKk+IcKpauG6VLP5XE5aJ5dm/ZHESEqWsNL1BKJldM3UNQMssxGhlVIu16Qmnyy4Bego/L7Me69ssHMxsozZa54WnWESTVZSsaFCXJ7pBKNKiNfFQGt38pxWQqX30yQlapUpQTxkGZXWQ6U3ICFEtQBJJjG5dmrJPSNwTNllJZQY0LGhYhwa8wQYyHyId361nVOK5hCVAalFw5UpyTXSFKUo867PEOKkqlTAFJBoCUqCgOIBTK8KvCRb0Ji3572VQpBmSmCxdCWdY6IRZQ5NXziqYzDTZQQmclSAxUjWkpFWBoQNRcAG7MBBE2aQp4UlKgS2pIKaOaipUKjyanKOFSlIBIYhbgMakApNrirAv1ZwHixdmcVLIXLUCUhiUKIMtdwOHSCCGBFSDWLDhsRLSWRJlAkNSWly7hvDuC3r1g2qRQZOMUmbrZSXZJCVEKbh1Mq4USHeoBNjaI8bN1KStK1FVdZUNOhWpRTxJuNLNZmIAAAj0jF5PLA1KlYZR5BKSaXchIf3hQvJcKrxSavXStY9BxN9mHMxxUMzNSWKnYlnfltyBp8OUTTNQRXVoUf+06Xsd21W21Qy7QZKmVO0y3ShSdQ1l2uCHArah6jzjrIMF3yxLPgQe8UaqDcIbS4DksOdTdmiuRfQWW9n8TiD/wAPJmzAXS4SW3oV+H4iHCf9NcxZzIJZmAUgmrg2Xt92i4Lzaf3bCYUJQBpCTpSLBglAAAbk0cf3DGIRr1qAcFipOrTfwqJPpE3Kqkip5l/pxi5MjvlBJZnQg6lJvdgxZrAmEyZp7t9ISEsnUAz3o+9D8IvwzJZWFLUZldyfrQwo7Y5XIpOkApr+Ih6An8zflrdqWtCosJ8my4KmkrlhQl007FWwLOFAXbemxrZ5eDWogBKlFVmDkk8ucD5XOK0JmKZ1l1EAJsydmHhSn26xYsRjpMnilqcqQCKAUUGBG21RW7GItXjOi7F5TMlHjQR7e1DCrMsAJiCD5gs7Ebgc7+8HTcz1LA57anFGHRvIBuUSKHSDakHYRBAnOzkSzatO8v1iwYzSKsXINa0FiA4OkGxbm9dknY5CQvEgFXCpBL0qdZYdKw6xc1LtxEsKJ2vWu/0h1OPgrDSkoPCCBdnJA6BJ8PkI8lzOUe/mJsdayw2dRIt0r7R6xhQGoXFbu9+vI/KPPEYEInEFJJWtXAWq6qFOpLBqB3Ju4akG9JzTdk8nDd+rY8Ketgo2tVuoi6YWcEgOE9XAc1c1Jcl6v9KKkqYABHhYGnkGptS0FzMMsp1aFs1yk0HQmrejQxItWUZUCnWsNemsgl93JtevTzhZnWUBtSUTAN3DnyBBII+XrCHEFcw6lLVpolKQsgABIexFICnoKFApUoBx+YqBG/Q2hKM06k6k0IUnSQoAgghmIPQs7c4qmVYROExC0Tk6gApKGmKl6itJCVhSEkkBJqALkA0eLXhJmoFw1OgA23N7R3KmSJOJlTFoKQUTUd4hSQvUoIbxihACtCksQqtQGLTVJzfEGaoTZqkOsKQQhKQdUsBOtQQAkBSyS4JNzWjtu1GAwmFc4OcnES5sspmLEtKzJIZFCpynWsKYuKEM7CLVOxGBEhBl4cAnUyJ8uWVpdcx1FRSVLUoMOIkUcNeAlLlrC0mVKIUrWUiUkuofmI0hzVVepg32Wnkc+pc1eIwI9S/s+HV4sLJZthpb1Cgr+Y7HZbAqTxSEJNfAuY+1gVs29fjGnOHHlDR6N2Yx6sPlypktQAmJmyp1AVEr1BCAQlWl0ueLSaFizvOvsjgahUpaR/kmaS9ert7Hyg3I8swkoEd3MWkhQCZy0KQCdPGEFKeIBNCecTlludForxHajEzpcuVJBlS8MjiUgcdCwUuYlIL8QQLByObwPjMuxJnjCp4TPMr8JLITqI4ELAOkKQFMeTkmpMeq5F/p3l82QmZLMySqbJVLmJE0nVVNVA1I1IdqAuKND3CdlsvlAyFCXMloloQlCxqKCFTFLVqailKUCWaqRyDRw2Tw3tBkmEl4haJM1WhLCrKZQSNYejsvUPTe8aj6EwWMwMmWmVLKAhA0gAE0HUgknqTGQc/z/wDU/wCn28dVjAlmSANr0Pm+9YUdrETsTLBKxoQCopUs6U1LrSHYlVlFiaA2cw1xSgonh0npUfCxhXmM9pMxJDcJHO4tD3pVm4A7O4FSELK/GVEXfwcGx/3V5RZsow6UtNWshLsEpPErnawY7VqbQrwSUplJTbhDgBmep+MMmKUJDEMBQ+p9KneC0RYZmMS1JaAk/wCS1FX/ANndorszAy1rOlemtHqPJxUU3YxN/VSmcsaF6ih5c4GkK1B2oSSNr8uUEBN2qkK7tLjSUuyr6k72odi9PjA3ZhYImqDsNCOTuVK/8LdYc9osGFYZZF+EsaGhGrp4YC7O4MpwyUgupcxRYD/EJSHfrr9zB0nXZ/lOAQ2uaeHVRPNrnyFvOD5szDrOp5rUNFCnk6T9tAISjWAVFgwpyA58niXHiUaIBB5btvQD7rCW2nJcKtwmZMSS9FBJ8vC28KM6wIlBYUHSpB4kgsQ1aGGMjCkixLuC4ZvKtfXlHOMK5klSPEz2L83DcmeHsrCjAEGUkgMNCWHmA8WNeVyJcmWZqAvSgpQoqKaElRYctRIFNn3hDlMv/h5Z/wClNbbNDDOsWqaoouEkBm5DYj9ok/gU/wBEn/lomlX+4AenDBEvESQgKVLmEGnjSK+YQ/yiDL8ItSwlCCtVwBz6vQDzp1i1Y/s/MVK0FMkLDkJlpIH/ALrE22al4Y7LMmw+ESZi5alEzNJUCWIKQQGBTX9YzHJdnUEsKvcP0YsOrwmmSSlZBBBSWIsxFPSGsmXrBqQWDH9G3Y/OFRBeHmghJBcFvsUHyEeY5RiJq8VQlR1rYGta7+bR6fhkaQ2ok9f3q29zFN7CZZ+JNxJBUUqMtCQCa+JSi1mSwH+42aKhVZsFJ7tjwlYYvUhJZ9yxZveIF4kk6lEnVWr3PnaCsJJdyscN28N7dR7fOOcbnGpAQpCQgD8lQkChLGEZPjpqz4QFFIqLXAr5xBhsNNXUoYDlteJcPN0qBdw5t/MWTBTgXVZCQSVA7O1K3JNoCLsNUjVQAvez3P8AFSaeVpwOXSO41TZCSlZBAUlK1KaxUFUAOwH7xV8wxwJdKdId2oXUNzb2FPi5WOxSl8RLkjV0AoGba3OAxedIwikpH9LLUliElB0aegCGs7saEv1hCjLxLSwok2PT2veOcTOqBsz3s0ZjsUe5ICg6Q46Bw7P5k+kAgfM8zQgseJXq48+vWOcszRc1YQmUVE7JckAbnkPhC7AZaFkqWWAqXLP084JOcKkEiUTKD/bqZzEZ58egseJwEtDpXNIWLgCgcP4no9Ks9bREnCy5geXMExQHEmyk9A9+WzxXMDNBSpawoiumtXO7m8cYzFg8KaAkAk9OdniJ+kpLdg+1M9Cf6eUEpUgkaq6xqclh/mxAc2BYVjlPaPu1ISlPeLZiFBm9jV+e3PaE0rMlMVqbvAwKqcQYAPzIs528oCy/CrnKbUXU4KndktxV24Xi7judBZp+AXPUZqFzJaV1CUvpG1GQRW994yClYhT01ACgD2AoBflGoz/ig0SyJ5mNqSA3JnLeVoFzBQMsy2fWCluQIPTy6O0PcFMMiiG1MHUKvagP+N6b0PSNzpslZaakJUR4khj6gb+m0dB0gwUvgQkCmlLDyA584dy2lutR1kFhqsKbixO3pBU3LEykBQSVGunT4buLVDCnpAKEg3I1OSbhhz/XaGTiV2flTlmYEgOXJc6Ab1H3eHszL9UvxOE0AUjSDSyVO/r8IXSs1SkpSaSw/Ag+I0oXoSbn1hjP7TU/9RvNNK8gIDVrG4NRTMltxMpwoAlO/magecCYBRSgADhQlxW5WpSnYbsRSGs7G96o8SiKgKNVpD26jdn8uUYvCJcoQlEtCjq0p1BrJA4uLn6mElFJKUpcpSpRNdRNNwwBAtzhjlWPRLBUojVZKUoceZDfEwknIIUd26+0comaTxUSd/rAay4rtCGddL6aM/mxZ4DXiNSWIfegFP8AbT73hWVd4wSNRFSRUebiJVI2YvW3p5waJzgpag6SXDlqAUpRhyBjfc99P7tAJUo6QHoS/rGYKUVTeEFtPPcUZtv2h9keVhCzOSkKckB6MHZZFbmqR5nYxE6V8P8ALssTIR3aN/Eq+ohuTcPIA783hnOwOkOVoCttVw/UM0L047QNdCdm52FnrEC86mKSeLUHbe7VFrX53igWZ5l6ZvSaKA7FrpJPwO3WF2VSFLmKABJSkU6PT9bR0MzVNUQWBB2ArsKD7tEOJkTEq1J1eF1BKTcGth0jHK9gzly9CnWBu4oGa+3QwNhs50nuZMoBJohKafqX5k+phfNzshBCyVFdAGqgOxUaUBtTq8BYfFaVBnc8PK4am4/eLk+hc8SfwmWtLkMQCGfkmr9Hii9oZa5bsmizpGmoT/0uKdRzrDKdNayvMfZc/tEWDzIpKwoBaCwPLr7fSLgpHISwDw8k4z8HQABqU5DsWTajj8xPqIBzCSHdNQouDQUtYU3gyUQE0Ylnf1PwvABmByaZOJCEgB2JNAOrm56QRi+yagwl4hILVCqCguBdqwbLnASkjiTpSyWoXJBKg4Llzv7WivYyfNMxKAoqrRQDEE0bmXNTYc4jLLjNmnHZtUuYCrESis0SC6QfJ08npHGYZbMlOVgFJcFQYg7M6f1+kQ5gtQ/D1FekOVBiz181Cj72gLLM17pExASVavEQWDVruPSM8f237NDWkZn93KVLSSDM4S12FhYs5L+SOsJJmEIIS6muQLbVdofoxKVhShRgKDo7kfHf5Qsw6VTCVmx+PSnT5wssprl/kkEzVoDVApf9IjMjUkAG5t5fzDpC5SUqSuVpPR9W13f7JgjJUSlzQqcCUJdQAo4e6jyJYWq/KIx0NEWqbLSBMB0knSoPUgMR1pzi1dmtIlqLO4SCRuCSWf0A+2hZmeYJnLUlimW7G5a9a3Yh+opBeTye5lFILqKncEMXoG5hq+sbYZXehrRpql7sfv8A3iNQzwa5YQnVpKmcupjWsZGpsTOQlP4agVG6SwPpS/zhHjcaFlgCFC4POE03MAsfhEAv5N5PvEWDWsqIWXIoOfNuv6PAk7wubKDpPEDRv0hqgSEklaCSwGgukB2FSKu1G84r+CBSrWCxG1BXZuZZ+XOCpbrUBRj0b3HKGDw5wof8sS0MKaUgNuzC5/cwNMzVM4lE0FRALmxrQsWOkWpDbB5ZhdLh1Hc1HRhW/wB0hLmGGSkko1N1dxtteAIZ2VCW5lkqQlnCvEhzuwYh7MIXTrBb+r2r5V+EHd7MBerAbkM3Xc+XnAOLm8DAs4oQXT6CAkmFQFTACCADV+m3SGE+ehbIUngFGazdGpCzLsQSQogKHECX3e1BBi5YEwXJLhVnSrqB7Wv5QtmLxgQtKUS0lKUkFKEki29DUxHMmAkawQVb2ValGqPP3gvF5SmWgK1cVXo4B5FTOP55RVsyxS1HxqADg6SWamz1fpBaQ6XpQoha2KqOBqdzpADFjzf6xZRO2FGASBsAGFOUUjLEJXMlllLSgqdjpLDSrUXB/NQUi4SpgSXVpbxO4LgPuN6N5xlzx5a+mdjBp0AKmlBU9AAWLGtbe52tFOzLBYqUooCgpKlM5u+3q0cye0qipIIUpTEkmg1O4A0tsw1escYbPlhC5kxTrWo92BQAUS/obAXIJpR3yl8MZJQnCH8UiZMUKIow2dZ/8R+0R4nOpkzjskUCElgPvyiCRlIB1zpikGn4el1EGoCiqgJ5MaM94YpzSWgaEyeEl6qqX3UR9IqaCHDYgTyrW2oBnUaq8x9LwP8A2matToSyU3UbehsfSOV5bJUQZa1SlbBTKT0ZSQCj2MZh83mylLkzAAo0cjmLu7MRuOnowVY5M9KynQ/Ig0PrBWEwcwF1A1r9d/he0N58lme489vP5PvGYLGhHEElRBDJdql6k7AAH1aHsaE/2mVKQDiASaHQ5SBSxUzkttQBhG5WNkaiBhkHyBPJiVPW/s/lARzBcxWtagS9EhwPYu4+fSHOBxSUJ1EB9qMA9b2s1h0D1iKYCdnCdWk4VCRfUQo3O1S21f2iu5jplrM5BcEkh3JSRcAsHvYt6xYM5xoWmqRqcDhG3K19/hC5WGSpBRU6wDysXFKl3p6wrNwK+cchRcmoSB7BqfuYYdnC4m0oW6undnHM/OFacqC1KWlPCKsTUglg1t294fZRgF4dImgJWhYchNSBzD3/AGMZzrsqjk5HqUopVpTZZIs7uAKOailAKOQ8MMJOlyAEyXDXP51PuVBtIps1o2MzbjUNCA+kG5e5KQ7V26kwPlGOSjXNLErUGuNIADOQauGt7xfRusfl4n6TqPeHck8Q3BJ61HJzCTGYBdNAdWpRKRcMQnTV2aLBisdqIULvUjq9WbpeBJSmmqmDhDOpt/8AJ/Svp5QXDd2RRKwc1YEgSVpcipoHq3KpLwZgpy0zDKmJoDQkeAlvgb/GH6cyKw6S7OXs7PZ+re8T4bSQMSBqKeFIbwqF1HqLAc67RpoJRlS9yx3Dp/8A1GQJMxy3opTf7H+LVjIWw8o/plAsIf5biFJku/ECS5qaM3pE+IwCUB9zTnEU8pTK0kcSnqPSK8Kppub6iljcgnZnHP1MF4rEql6CCQdQc7Fjct91MKcLks2aEqbShyyzu1KCpPs3URYFZDKVLCTMWFDyI2uD9Yi3cCXDY4LYpUrqQWS9/wA1DXzgH+6ETAhRKia6ju5tS8CTMNPkggJVMDXQHA34twavV4WowsxagpYKQo0V1FgPhFctFpbTN5EgnYfzFbzDElTELVYgvSofr1MO8T2fxk1LIllNmK1JRqS1+JQLwnx/Z3ES0ATpSkpBd/ElizjUlwCW584nKmsvZibJw8tJmKKpq+JCRswDFRNiX1JH8AQYwnFpWglgN/EKlBJceIncwixWLCZ5mAqJBflvYXo1PaHUjCukKLgrYs4pV6/fWF6Zji8VilnhnlKTd7chw6S7l3HSAMRksxYUTOSSBQhJSPjblR4IWtY4BVLsB62/iJf6dYT4SCLs33z+EUCOdJmYcoWoGlXBcKDEC3yPLrDiRNTMQQtWlJZQSaajcJKqsHHI+lojOIeikhQtVn25bQjxmoLN2fhSl38n6DeMP0wvylZ9WiWkSxLZSCp1KoA8tIFXNXdm2qIjlTq9+aFVJduEChIFa7A7VaFOBxYmhiNM1ZTLSQb9SBv4faGU4pdg4CeEAmrCgtvzivyx1iPY67xS+ZbmbuXPnBgyiapGoIPsQfh1iLK1apgSqw35UblY2aHU7GHSxmiliHr7AsI08PSrrSQWp8ufl7RmLZaKga0eFVnF9JsDzHKDccvUNRKSXuDX1pSAwoAitdnoOkUBWFx7y+IaiKaiw29qCJMBIWtB0lnU5Z3oKeYqffeFiVpQrTMOgOyiKnoQ/pDPD5vhkyiErWXUVAEFJdgNhy+IgtNAjDKALjw+u78qP5i0DycwBmLC5mhKQKX5v6294lRPEyYESjrKiUszCoBd0gW+LmF2bdi8YFlpUyYaHUhBCSejD7aJtIdjcSlkpSovqDeTEj76RCmYSlanAUksSaKO9R5M3l0ivrwmIkKQZyVBvCFih5jr1iIkLmBRBqbAke33tBsHctK0qIU5Spw6rDVcEuW4o6yfEqmTBJSoiWniUPJt+ZV91MCzA8/uwJpJZWlKXJcAuxY0rfl7WHIcolSUvMUdaqlKKszsCqo6kDmK0hWfDKO0gV3gDlVSAkeFIH5RQEsGcmIsvnKlllI1PUnYPux+6Q7EtEvEBekrS7VDaSRYgVDluK0TLmEgcIrbSzEO7VsfSCa2CyXigpQaz7WHL5RFi8ZpJZJ4hXkWbbkxg3UxB0hINWb5wBmWDKipaVlmduRu452ZorLzokcvNlqJRpYr4WfmaM9rxaJ8nSUy0tplpCXB8RYknlUknnU9IpeWzFLmy5dOKYi19hQmopFtMyum/I1cj1Z+VeULC2+itqJBYke7f+QjILRhJrDSlhsHaMiiUvGT0TQUNpsxFr7hojw+UHVqVVA3BudhsQOfOE8jEhnvYvy9vu0WHL1/hv8A5Hd6bD5GMZMuXZ9DjiydLbU3byt8om/p1gVfnX9GoIEkzC/kQPUU36QZNxyglqs33ev8xrT8cSJ+9dXPl779Y1Oxs1KkLl6WKgOLm1HtT7eOZWJTp1AB2sN7vYP6QPj+KWvcgGlur9awrBVvwnaTB0GtJU3FxENzpvXz+MI827Ud3NV3SgpBYBqHZ+I0UCD+0UeTiQH36/D2iMzH6Rnd0trFPlyZqu+l8IH/ADEMw80vsbN7BjQ+TidbKCWSmm9Sau20JcuWgJUksO8DEi5A6+e3SGUpehBFKnytu+1PsReN+gdhscArh8QN2DDl0+zBH9UBxkklROobdDTeK9gcwQVKAJqXG1ANuRgpeOBcGr2Y79Xvyip2BE+YlaipPzDV3H384BxeELiYVkIqNLkAmrEEb1FN6QXhJKQk86+9Lfe8Q5mEmUoO4KdXK1W6Wgs30VDZRLAnFQDBCVEXo/CHboomHCpVaFt7s229SYUZAl1rKqhgTVtzXoxhzLQCaDalf2d/eJw6hu5bvpO4YlthWrCtBHE+aAC2k15JceXCGrDaZkaCkhalVFkm3qb+nxvFezLJ5gJCFOl/zJBI9axcFgWZjfxAlhxHYWO5pT0gsB7Eb9OkRyOys1NdQUXJ0mjUamzkfKF+PnrklqjY+duT2gv+RDDGyhNUCu9GPl1PkB6c4CwuXmZOEsq0pQASXsLsOqjYeZ2MD5VNUyt3L+971Fa+sWORhSEBhxr4lAXtR6sABy6xNmwcZVmOkaZUoIegKAXYbqNyepPxsRipWImAnpsWG/Ko8zCjC5t/ThikkrOkbV6vcRPjs6naTp0pcXY78g7fZhkX4uYAFS5lRTUCPW936isJMvygLmEKJRLlsoqHiNaAbA+mxpB8udMWolZ1abEgUHIlrPaAcxmlCCUHiUeKj0TSj7cXwMFmxFgxippDS1ykJNFAJIUpLUdWkkn2vtGjglpASJib3BNeRs0VeVisUqoULcg3wjkZniRRw/lyhjazKw0wU1JfflX0rEKpM0TEI0uJhahsakVB8JvWzHlCCbnuJlh1JRQNb5V5Rbey02aZRnqSO8nW20oS4BqKarno3OFTMsPkEuWGmfiLNblqbUYkQRiMpl6CFJTLULd3tYCj+nX1hanOlahpQKdSzeTfzBMyalaWmEvcaaed6+73jPd2rpT5OXmTi2QQw1KSrY8J3Lb05xY5DlSAQWcVe9bfzzraM0hRZdy7qqOQBLV2qKwZlpmCSlU0JAPhQhNhWqid/K3U2e7j5EXsScbM2Uhuqy/zEZHP9yQKaED7/wBsZF7N45JSaUpT7Lbxb8uA7lHCQ4enmTFXwjsydt97iLjJKW0u7MDv92hX0Ypv6ZGhmU5vX7YwMjBkllrZPQAH1JglMtQ1GoF2H7DlEWZYgS0AkEOTt09oNrETcPoYghudrCIc1nhMoqFaNTfVR6frBmEwE1UoTVjQLsxcXIJTsD152ibH9nFKl6ZMxClUa6Qag7hvXnD2mvM0omWFtveHeQ5AmaVa1lLCpv5UJYC/tEeOymbIWETUaFGoqCCK1BBY1jeExSkKoWCqH5V51JjO23pMjiYkoWwro4eYPM1gg8XEeEBIZL3JoG6VJPlAE5Zfep2r9/vBmHllQ0lWl/cmwHT7pE70cS/0iFp4VAMQEoIa7A1HqYZYPKJco8QdXMufaIcukhCu8SH/ANxDU9KQfPn6ySSEk8i9/wDa/u0LH9sD1RelCgB4aU39R+8AKwrhlF9vT9TC/E4mahOioD+IHYPQFvukKe+KllSi5sT5BvSNuU+Eb5FI0rmBuT8ixN3Zq/OLjleBUpToBZJruH2DgOd6Qk7J5NNmrVMAJlnT+IqlRQ6f8hX6xd5apclOlwxNzXUbF9mhzw4CXlzEFcxIJerctqWMQzMtGrTrS4Ae9D1DQxxGHQoPpTV7VAobsGdjVntCjDzlylKFkhw4Tevkd3r9YNjSDE4daAVoImJTRQTcDdgSH/mkVbtKdSkkUCk//JP6sfhHoM3BsCQnQlQHCw22dJq7C3SKj2iydUwd5JBJQSClmJDM6XNRSJyy+DSo4dE2uhnSQTqIA5E6SeL0BMWTLcXNWOgfzVU8vWK9LRxKBcK0tUEV3vWGmVYlMssxqwpQeZe8KXslhnZcsyu8uUkKSkXJdmvVwYVqzcqZOhYW5OnTSm9oseFxypihKloUof8ASCaC3pu8EYrI1MCSnWasC5HOtvV40hVWMLKI8RqTtzhPicQp1A0f4HkPOLFiipAPeIMs3BIZ+r1BHW2+8VObiUqmFOxOztfYAwsqDTDSk6RrnAKa1Cwoz9W++ZsjCIINWD3Nz1PvEGBShKKfuXsG3gxaqMAATQBPk5pYUv5Q54cA5hl4WwfU5FLAOwCrnn0pFlmzUaAZZSoAMCkmgHTa9oSyj+IAEaikOUoFTsH5AwHlGLacpKad4S4uPTkYm3s0mZZktJIpUbXFb083hpl2YiYm7kO9/by+ojtfZpamXwabu5c13d2AH29IRTMOsLKJEwAB2cfEefWJ32Ph3KxAE0hxRjX7HKGScWO50u4BoK7k0NQw61hLgsGwZayVEVPW9hEOAzRRcKSAKAnnUg3PlTnFlDJWIHNvMv8AF41CoZoDt7ljSjsx+cZC3DJ8NgBOnf8ADo0ipOo8KKv4rkchf5xZVdn1oTqSsLLE6bH0qQ9IkwqAhpcpIo7qNSXuo8yT7QxQVoBCjqfxBuYen2OjRVxlu07VdGeBKilTpbUC4IrsGa77tDXsuO8HfLLioRSxdiXL8qNyJ5PHn2VCZL1hP4oYg7qBFQdn9N43lQ0yJakkadIev5jUu9RU/ey1d9jZ2ErmpZIPiD1A3FzSkRYXM3QtSkqll2cnkWuevRzCQZ6lEopYpWJnn4tV2vT4xmUpViZxWpREuWyl3vXSkCrG6nantBf9AfmuKkYkqw6yy0pK0GniA8II3I2sfOKbNwUxCNakKAsFFJY7O5HWLuSlSlKRKQFguVhLnYvqUKU5V8oPQpaNSVqBKqkKDuTUggkB2+UTcd03meHQ6t/sU+MSYoKRoBAFHBFXBJD8rgw77RSZcqYVS0JShQFE2fo7sHBsWpCKcrUoOdiB0r184z1q6o+JTmKili5b7rEKcwVewPp+tf2jtKGBSoFnFeXO1/2iOcTMlgBBICgOZLkswu+3tDx/OaFroZiFhl2258wxiTLcDrWlDhtaRU0KSoOegALmFXdgEkUG33ziw5J3hSChClKqHAoKczQVa/KDjMb0PXpsvGy1MhOlOmyAwAA2FWBHvSFmPmssO5IsRdz1ULVisSE48isuWk81KBPKmlRhlg/6iWklaFTFbqCg16cjR+Ua7M7y/MjZQO9AwZjuesBZ3gVzZstSVPLSU6kvRgS5YVVW17nlAZzOcDTDqfnRvZ2IjETMb4pcpKAHqqory0gsfaFuHs3OYzFBlMRqtQWPk5arjnaBMFiJi1rCgNOrhsGBdh8IU4yfjGrLCif8VJ/8iDCXF57Nlv3iJyXpxggfAtGeWOz2a9p8PJWjvU6RNQwIoyg9avcfWFWT5WuYsUJAqovp/wC3kHu+z+QhX/fe8IQAa0e3r5vDbDzF92kS1BFFFQAfVWhcmrARWt3SNrrg8YRL0Ad2n/FNPiTd96xAmcXBrQUdrDlQOf3ikpxOLJ8fk4G/paJwMXofvEtyZNvaNtJ2uWHmkJKTxSy7pmDUjYk6TY0/iFHaDs9hkIM+UgylJbUnUSk2B0u6kkO7VDD1ivTFYpIB7xgmzhwN9/lBGJE/uVKmzSQAOEANUi7XFYVh7KFY38rhnJPPl5ve/wAIjVj1CrkXtRhbmwfpHYn6qXu5b12i1dnuzEo8WIJNvwwWc7alCvoPeMjB9lNWgzEuorXp1PZKQNuZJIbyhvgclQHUsEKJ4X8T7ML3cB+kO0mQAESpQlpFwEaXpUgh3/iN4XCyUqckkgumjk7HZqA/ryi+gwYRFCqYRQOmWzU2KjTow94HGBlKP4fAR+RRD3cEK2HTr1ibX3cpXer0lRNSSGBJ0hyeTe0JJuc/icKXAUXVvdnG3pBlZPQ7zjCd3pQ51EglxyIJr+sLczwJCVkVSylKYs5v/PkYfyszTNSXCihNGItsD5sAfWFmaYqXLSUuVa6XcMTtyVWDcs2FNnYlT0QVWq/QRkamSy9Kjn9mMjML6hRS6reYa8ZMxZcOHfcUFdvOD1SZb6Vfmf62/Xk0DS+z6ErSrvFNxUJod78n+7R0J0zEE6HCgGZ612cB/uohCrFFAUFLdArQgWdwzV++cWJhJSykg6RQCw5UNBXnYAxRMZiw5D8SjTp18z1hW6DubiJU1R0guW0161f73h/lUlEuUG03LlNSTSrnyPSKfLQtBJANfe/wPWLfl+WzCka3SsqJIN6m7fD3szxnj6Zjh8epXCkhIFXd3ckFJp19oWYnElU0pYKFy3UMQ9yNwTziTG5QEhWiYNR8VLHzeu8bynLhLOtSq8re4J57xpCAZtLaU7sVWTz5GljdorABdLdbW5CPSZkhI4dDnYgB+dOrWqGtFFx2DAxKgGSlKgnmzXNufSM8z8MMlwAXpSsFRorSRQA7lja14s+CySXLl6Orkszta5PIVhFhsauUNKFNQPQej05RtWbz/wDM+w+kP+lH6MokBRX3adVyVDUa13tByJYY2pzoB+sVE5xO/wAz7D6RyM5nioWR6D6RPALUmpZ2HOsSTkh2TUbdfpFPGcz/APP4D6RLMzeeLL+CfpBMT2sq5nI6dqfdY6lzTzauz/biKqrNp5/OfYfSOkZxOA8fppFPhC4ja/4nBy0yyqXiAsgOUs33exhTMWFF2HLhoPNrRVjnM7/L4D6R1/eZzeIf+0fSHcRs4xGSyJh1LlIf/IDQfdDP6xoZGgJ0pKgNnP7WrzhSM2nf5N6D6R3/AHmc/j+A+kOY2F05wuD0zGUGNQaOPflX5QTicPUNM4LsQA5BFmoaxmEmrnalLWC1KsNXQt5mBMZjQFaUO4vqOoO+wb5xdymM3SmNy8EzZJWkhxZrbV/SNY7LirCmUlXGrSHVRLuLk7U5QPgsyXUEJ0hXr1rziTH5qCkgICrVNN+dxEfy4q/iyQdlsiUiaV4gEd34AwYqZwQXIKRQhrkpizyEICwdnFDu/OtvpCXA4ogb0HNxfVuHoYzE5sQSwckmJmePHdH8eW1mzTF914kuCxGkNS1Htv7iFBxDuluFXTYfSAMRmOtLKu9B7v1oPnAn9wUVaNgH+PL3h88YOGVZmM/upapYKSgs1yQb8w1N+vrAOWqm94lSCWSQDRwAWD/KDMVKStJ1XCVHUWqaMOaogweNMlICUuVtVdE0Jf18oJN5bLuG+UzlKXMSydi6U6RV+goLU67Qp7ThlFBSwTQm7uxSX3uqO/77onGYlgzagjwlr86NyiPPM1E8lCQ+oWLhmq/pX0JisteEQFHIxkWrK+ywXKSpajqL8xuWseTRkZaJaFZOrvuEgrIHCg6gG2JoA/q+8F4fs7iBMdWlxRtQDUNWJpdqG0M8uxUqU6tUsqPNQYQnzDOVzVkPR9nD+7Fo7/44jlQuc5asS1IZJUQaJWlRf/tJq53aKZ/bkKASui3Dm9mdmpzHrFqzzNxIRpFZihYAhtr7V38zFCxc+aKTPMMLg9BtGP6ax6OU/wAfhkgECYUlTFPLZqs9APvdngZZUlLTNbJFXqepud7tyikzcSqYQAK7bbUvF7kTZEqQEAmiQl7klnOzXcD0jPG7qy5U0yFkqdRJPEPiDvzjUnEGapxUDkS1Bvtt8oNwiKd2z1cu71Nug9z1rBeGwaqpBCUpc8A9Xq4bYt+kWQScFMqpc0LVApWoN3pXnvFYxWEWZpBBoHWbtUVJJoa/GLdOwSkpKZZDO51Gz/mB3vFPTiFS+8VrSrUCVj20sl7uPSJyBkrLtYCTpUnmQHTS2oNW/tCbM8hVKIZWoHfkeRhzIzIKAoKJoLAVBL+lPaJZmYhcsoKqkeEWDsRtUhh93IqqirDKG594gxJUhLua2qYsAw8Ks7lcA8/0iolKZUsGXcgpSVDVWrOL0P1EWSXkMkykr0KClVprUjcNQvTdoqH9UhhxAHSB6hudvKG+D7frQAkkKAYDagpVr0sYz1dnKixeA0ElXC5oASf1p6wNpTSpvzP1hjie32pLcPnf5ileUJ/7wlStR0hy9G+UPjRuCl4EFBUlVUh6k/CBEyi1zXrDI5vh9JoAdJA5Enps0blyOEeX6Q5/sFvdHmfeGWTYOWp9ZGqwewbmNz6xpchgTyDwblqQUupw7EsByYGHfSPMHPSjmxrQMGbpZzb3eEpW8xRsHP38YNxWDk6UlKlh3Z1UartTzaphauT4mWiu7xl+vfTXC67F4KYNILhyd/Pdv0iMpoBsSIjwkkJZ1IJAah8/h+8dzZTlPEih3J+FIw49tuXQ3+oASvdw1+f8QCmY6oIQE6WJFW9N9v0iBOGAWDqS3r9Icx60Vy7FTUhgd6/L+IGwynWvow/X5mCZjE+IN6/TpEOElpBJJZy5c3PoIXHoWzZqEoMsuwID6wRqBqp3FQ3Lp5RvE4QT0S0lQCLlhelmPu/QwjzDMNMsymfVXVemw94hyrO+7QUkEk25AMQff6846ZZOnPfRuBShRMlFAVHi0vw3uQ6S9fImABiSibQAaCWYWYw4wOPkJKTpIKwADyozEvcWhVnMg99M3soNsGB9Gic9aKLdluN/CT4hS2kU9zGRVDm8wUCmAozDa9w9TWMidw+3phyecdk+8CY7BjDy1TpiaID0NySwHvSMjI9KsHnWY5iZ633Jrtaw8vpAq8FMTwqoHep1FL7arn9YyMjz/wBcq10mkYUKPhtyu/T5+kORjJJSha3AUoAMG5mwdwwu4vaMjIj8sr2B8zOklBYEISS6h4jsL+Y61MD4ZeLmgFIBDnU5FBZhW7ChjIyOiUzfESk6FOs1IRpZg5IH0EVPGrk6ljUAFL8ISeEKDgvuXD+0bjInPwqRKnVIrQm96HpTeJJOM4hX8we/MUjIyFoQ601hZnqfw/WMjI0noqnqMY0bjI3S2mXEwwxEZGRNptplEe8XWXLoPKMjIjI45xMp0qA3SfkYU5bMmPoCmayTV2uxNjT1jIyJ9g+i8DiSpek9T8I6mLDEMHFK/fOkajI58pqtcPDGVJYbXEaUlPeAUty+/s+2RkYT1tXSkjvQhqJQ/wASIHEhOpVEirWjUZFTwZGPcJc0H2Iiy/DJZ2Fz91jIyJhluOQH9E/IRDOxSFgAJKW6vanLnGRkbTyuS+u5WlVACTZ7dYOw0kyxThoUkqOoEG4pWpZjtTlGRkY5XV0VAKwKufxMZGRkLnV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5" name="AutoShape 4" descr="data:image/jpeg;base64,/9j/4AAQSkZJRgABAQAAAQABAAD/2wCEAAkGBhISERUSExMWFBUVGBgYGBcXGR4ZGRgcGhoXGBsbGxoXGyYfGBolGRoaHy8gJCcpLCwsGh4xNTAqNSYrLCkBCQoKDgwOGg8PGiwcHBwsLCksKSwpKSkpKSksLCkpKSkpKSwpKSkpLCwpKSwpLCwpKSkpKSwsKSwpLCkpKSkpKf/AABEIALcBEwMBIgACEQEDEQH/xAAcAAACAgMBAQAAAAAAAAAAAAAEBQMGAAECBwj/xAA/EAABAgQEAwYEBQMCBQUAAAABAhEAAyExBAUSQSJRYQYTMnGBkaGx0fAjQsHh8RQVUgdyJDNigsJDkqKy0v/EABkBAAMBAQEAAAAAAAAAAAAAAAABAgMEBf/EACIRAQEAAgMBAQACAwEAAAAAAAABAhESITFBAxNxUWGRUv/aAAwDAQACEQMRAD8A8bwGBM2YmWkgFRoTswJ/SHeWZVORpP4qEzUcC0S1EqdDlIbSSkp1BRDvpN4gkyZmExCTMlnUguULBQSLXIdiHYw3wWdDWlKU7sQZpCFtLVJSxVp7rgUS+5bw7ZWwGeGwxkS1S0qKxOCJc4KlEGSQvVxFaCEnQoDUAVpK1CjDUgxqMQrVKRK4CoFkygAdHCSks6Ukh9KSAS3IQ2n9rpSpau6k90U6AgagoNoloI40lYSBLJICg+quzBYfOErVKlpS6pkyYSkEvxhYly9bC65ii7U1Jc0LKSCgJeWqlEa5HelZ0mWNQWAgS5iiCx0kpWE2LVod2KcqCZJMxKikDxJQXGg6ShalsU+JhSpSkDciaZi5akAFMsGUFJEsqaYgCXKSoupBlzCSkNX/ADZIJEATc6md8o9zpUnvDp1VOtaZltPEABsKirtFalJMMuWVqlplAISmUkkSlhR1skqAI1KIUFE2fSWAcCFy8rnzGPdLAAodCtJAFDRJuG+EE4btAnV3ikFKdctaUagCFCYZhKNMsDRsX5ipjU3OQlesJcJmSVpDmolIKHJIDBRU4Lcxyg4wB15Uo6CiXMWgvodLKL1ppoS1RUux2iM5Uru5gVKmBSCCD3Z3uFl+AaaihqakCsG4LtDLCUyjLShLgKW7U7uZLPgQ4KtZJJKmNqPHWK7TISTLlpdIGlCgW/8ATTLVUo1EMmhGkl/Y0ZdJwS5RS6FBagwQuW72BZKn1VJA9LGOl5TMAUe6mABtRKSyd+ImwYgv5RNO7SJVMTMEpijUTxB16r6ilAehLbuXc2jcjM5YQUplqTpEwIdZUwmJShepgAo7izdWEKwkgy3EoCz3c1LsDwqBZLGpsUuAa7pSdoDx+YLYhStWsldG8TM5DBi1INnZ7VawKqVPKQ5Dd+hIO1kgN1fa8byvIwwVNq7EIcimxUQxY3YV6jedSdnJtX1JU+ovvV2sLA8xy8o6bhSAdztV7bXDN6xdsVJExGhfEhmCRQIF+AWR6erh4qWOwC5CxVkl9KuexG7HmOo2Iepls7jpcv8ATYF5wVsmWB7r/eLTmS9IS6Uqv4yQ1rMhV36esVb/AE5lkd8Xd0y/Q/iDY1t0MWbMZVQdOp71WwazJSoAUeM760x8McKslIJZ2DgFwKCxIBPqI8Y7QEqxM8EgNMmbN+c3j2HBSghIDMSxPEVVIqxUSWjyrMUAz5x3VMmgt/jqeHjddpzJZWEBuWJs/wA/LpBRy8Aggkpa5GmsRqSCrSkGrfwA1YvGSdilzEmZi9YlIZIloASVhLEEqVVCa7Am9rxdyRJapAw5CiVDowru1vOCsLhSo8R4Rt9fpHqMnGKlhpKRISmiUIGlh5iqidyXJeA8SlM3UJyUzCzOQyhvRYDjk1uYaItXJpRDpJ+AgzFzAJQG1KxrtDk5kjvEF0PprRaeWoCjXYj2ELEd8uXRBKLBWks9SzgdD7ROgyZieFvMxPlWVS5kqYpald6SlMlLMlZd5hUsjSyUNR3JUn1El5UrhWpSdKklStBCylIVp4wmqatQ1qDvF97JZdliwmZPlTDKlyld80wqShYQFoW6QABMZaNBLhaUjeK/pLyyfKKVFJoQSPaI2ht2mkhOKnBIIT3imBVrIDm6mGo9WrCto3lPTcg1EeuZr/pDNnDDzsItKkTpEpemYviTwJ1aQASUChfmoAA0fyKWWMe9ZH2umpy3BzMKkFcqWETlkaglEqYApKk+IcKpauG6VLP5XE5aJ5dm/ZHESEqWsNL1BKJldM3UNQMssxGhlVIu16Qmnyy4Bego/L7Me69ssHMxsozZa54WnWESTVZSsaFCXJ7pBKNKiNfFQGt38pxWQqX30yQlapUpQTxkGZXWQ6U3ICFEtQBJJjG5dmrJPSNwTNllJZQY0LGhYhwa8wQYyHyId361nVOK5hCVAalFw5UpyTXSFKUo867PEOKkqlTAFJBoCUqCgOIBTK8KvCRb0Ji3572VQpBmSmCxdCWdY6IRZQ5NXziqYzDTZQQmclSAxUjWkpFWBoQNRcAG7MBBE2aQp4UlKgS2pIKaOaipUKjyanKOFSlIBIYhbgMakApNrirAv1ZwHixdmcVLIXLUCUhiUKIMtdwOHSCCGBFSDWLDhsRLSWRJlAkNSWly7hvDuC3r1g2qRQZOMUmbrZSXZJCVEKbh1Mq4USHeoBNjaI8bN1KStK1FVdZUNOhWpRTxJuNLNZmIAAAj0jF5PLA1KlYZR5BKSaXchIf3hQvJcKrxSavXStY9BxN9mHMxxUMzNSWKnYlnfltyBp8OUTTNQRXVoUf+06Xsd21W21Qy7QZKmVO0y3ShSdQ1l2uCHArah6jzjrIMF3yxLPgQe8UaqDcIbS4DksOdTdmiuRfQWW9n8TiD/wAPJmzAXS4SW3oV+H4iHCf9NcxZzIJZmAUgmrg2Xt92i4Lzaf3bCYUJQBpCTpSLBglAAAbk0cf3DGIRr1qAcFipOrTfwqJPpE3Kqkip5l/pxi5MjvlBJZnQg6lJvdgxZrAmEyZp7t9ISEsnUAz3o+9D8IvwzJZWFLUZldyfrQwo7Y5XIpOkApr+Ih6An8zflrdqWtCosJ8my4KmkrlhQl007FWwLOFAXbemxrZ5eDWogBKlFVmDkk8ucD5XOK0JmKZ1l1EAJsydmHhSn26xYsRjpMnilqcqQCKAUUGBG21RW7GItXjOi7F5TMlHjQR7e1DCrMsAJiCD5gs7Ebgc7+8HTcz1LA57anFGHRvIBuUSKHSDakHYRBAnOzkSzatO8v1iwYzSKsXINa0FiA4OkGxbm9dknY5CQvEgFXCpBL0qdZYdKw6xc1LtxEsKJ2vWu/0h1OPgrDSkoPCCBdnJA6BJ8PkI8lzOUe/mJsdayw2dRIt0r7R6xhQGoXFbu9+vI/KPPEYEInEFJJWtXAWq6qFOpLBqB3Ju4akG9JzTdk8nDd+rY8Ketgo2tVuoi6YWcEgOE9XAc1c1Jcl6v9KKkqYABHhYGnkGptS0FzMMsp1aFs1yk0HQmrejQxItWUZUCnWsNemsgl93JtevTzhZnWUBtSUTAN3DnyBBII+XrCHEFcw6lLVpolKQsgABIexFICnoKFApUoBx+YqBG/Q2hKM06k6k0IUnSQoAgghmIPQs7c4qmVYROExC0Tk6gApKGmKl6itJCVhSEkkBJqALkA0eLXhJmoFw1OgA23N7R3KmSJOJlTFoKQUTUd4hSQvUoIbxihACtCksQqtQGLTVJzfEGaoTZqkOsKQQhKQdUsBOtQQAkBSyS4JNzWjtu1GAwmFc4OcnES5sspmLEtKzJIZFCpynWsKYuKEM7CLVOxGBEhBl4cAnUyJ8uWVpdcx1FRSVLUoMOIkUcNeAlLlrC0mVKIUrWUiUkuofmI0hzVVepg32Wnkc+pc1eIwI9S/s+HV4sLJZthpb1Cgr+Y7HZbAqTxSEJNfAuY+1gVs29fjGnOHHlDR6N2Yx6sPlypktQAmJmyp1AVEr1BCAQlWl0ueLSaFizvOvsjgahUpaR/kmaS9ert7Hyg3I8swkoEd3MWkhQCZy0KQCdPGEFKeIBNCecTlludForxHajEzpcuVJBlS8MjiUgcdCwUuYlIL8QQLByObwPjMuxJnjCp4TPMr8JLITqI4ELAOkKQFMeTkmpMeq5F/p3l82QmZLMySqbJVLmJE0nVVNVA1I1IdqAuKND3CdlsvlAyFCXMloloQlCxqKCFTFLVqailKUCWaqRyDRw2Tw3tBkmEl4haJM1WhLCrKZQSNYejsvUPTe8aj6EwWMwMmWmVLKAhA0gAE0HUgknqTGQc/z/wDU/wCn28dVjAlmSANr0Pm+9YUdrETsTLBKxoQCopUs6U1LrSHYlVlFiaA2cw1xSgonh0npUfCxhXmM9pMxJDcJHO4tD3pVm4A7O4FSELK/GVEXfwcGx/3V5RZsow6UtNWshLsEpPErnawY7VqbQrwSUplJTbhDgBmep+MMmKUJDEMBQ+p9KneC0RYZmMS1JaAk/wCS1FX/ANndorszAy1rOlemtHqPJxUU3YxN/VSmcsaF6ih5c4GkK1B2oSSNr8uUEBN2qkK7tLjSUuyr6k72odi9PjA3ZhYImqDsNCOTuVK/8LdYc9osGFYZZF+EsaGhGrp4YC7O4MpwyUgupcxRYD/EJSHfrr9zB0nXZ/lOAQ2uaeHVRPNrnyFvOD5szDrOp5rUNFCnk6T9tAISjWAVFgwpyA58niXHiUaIBB5btvQD7rCW2nJcKtwmZMSS9FBJ8vC28KM6wIlBYUHSpB4kgsQ1aGGMjCkixLuC4ZvKtfXlHOMK5klSPEz2L83DcmeHsrCjAEGUkgMNCWHmA8WNeVyJcmWZqAvSgpQoqKaElRYctRIFNn3hDlMv/h5Z/wClNbbNDDOsWqaoouEkBm5DYj9ok/gU/wBEn/lomlX+4AenDBEvESQgKVLmEGnjSK+YQ/yiDL8ItSwlCCtVwBz6vQDzp1i1Y/s/MVK0FMkLDkJlpIH/ALrE22al4Y7LMmw+ESZi5alEzNJUCWIKQQGBTX9YzHJdnUEsKvcP0YsOrwmmSSlZBBBSWIsxFPSGsmXrBqQWDH9G3Y/OFRBeHmghJBcFvsUHyEeY5RiJq8VQlR1rYGta7+bR6fhkaQ2ok9f3q29zFN7CZZ+JNxJBUUqMtCQCa+JSi1mSwH+42aKhVZsFJ7tjwlYYvUhJZ9yxZveIF4kk6lEnVWr3PnaCsJJdyscN28N7dR7fOOcbnGpAQpCQgD8lQkChLGEZPjpqz4QFFIqLXAr5xBhsNNXUoYDlteJcPN0qBdw5t/MWTBTgXVZCQSVA7O1K3JNoCLsNUjVQAvez3P8AFSaeVpwOXSO41TZCSlZBAUlK1KaxUFUAOwH7xV8wxwJdKdId2oXUNzb2FPi5WOxSl8RLkjV0AoGba3OAxedIwikpH9LLUliElB0aegCGs7saEv1hCjLxLSwok2PT2veOcTOqBsz3s0ZjsUe5ICg6Q46Bw7P5k+kAgfM8zQgseJXq48+vWOcszRc1YQmUVE7JckAbnkPhC7AZaFkqWWAqXLP084JOcKkEiUTKD/bqZzEZ58egseJwEtDpXNIWLgCgcP4no9Ks9bREnCy5geXMExQHEmyk9A9+WzxXMDNBSpawoiumtXO7m8cYzFg8KaAkAk9OdniJ+kpLdg+1M9Cf6eUEpUgkaq6xqclh/mxAc2BYVjlPaPu1ISlPeLZiFBm9jV+e3PaE0rMlMVqbvAwKqcQYAPzIs528oCy/CrnKbUXU4KndktxV24Xi7judBZp+AXPUZqFzJaV1CUvpG1GQRW994yClYhT01ACgD2AoBflGoz/ig0SyJ5mNqSA3JnLeVoFzBQMsy2fWCluQIPTy6O0PcFMMiiG1MHUKvagP+N6b0PSNzpslZaakJUR4khj6gb+m0dB0gwUvgQkCmlLDyA584dy2lutR1kFhqsKbixO3pBU3LEykBQSVGunT4buLVDCnpAKEg3I1OSbhhz/XaGTiV2flTlmYEgOXJc6Ab1H3eHszL9UvxOE0AUjSDSyVO/r8IXSs1SkpSaSw/Ag+I0oXoSbn1hjP7TU/9RvNNK8gIDVrG4NRTMltxMpwoAlO/magecCYBRSgADhQlxW5WpSnYbsRSGs7G96o8SiKgKNVpD26jdn8uUYvCJcoQlEtCjq0p1BrJA4uLn6mElFJKUpcpSpRNdRNNwwBAtzhjlWPRLBUojVZKUoceZDfEwknIIUd26+0comaTxUSd/rAay4rtCGddL6aM/mxZ4DXiNSWIfegFP8AbT73hWVd4wSNRFSRUebiJVI2YvW3p5waJzgpag6SXDlqAUpRhyBjfc99P7tAJUo6QHoS/rGYKUVTeEFtPPcUZtv2h9keVhCzOSkKckB6MHZZFbmqR5nYxE6V8P8ALssTIR3aN/Eq+ohuTcPIA783hnOwOkOVoCttVw/UM0L047QNdCdm52FnrEC86mKSeLUHbe7VFrX53igWZ5l6ZvSaKA7FrpJPwO3WF2VSFLmKABJSkU6PT9bR0MzVNUQWBB2ArsKD7tEOJkTEq1J1eF1BKTcGth0jHK9gzly9CnWBu4oGa+3QwNhs50nuZMoBJohKafqX5k+phfNzshBCyVFdAGqgOxUaUBtTq8BYfFaVBnc8PK4am4/eLk+hc8SfwmWtLkMQCGfkmr9Hii9oZa5bsmizpGmoT/0uKdRzrDKdNayvMfZc/tEWDzIpKwoBaCwPLr7fSLgpHISwDw8k4z8HQABqU5DsWTajj8xPqIBzCSHdNQouDQUtYU3gyUQE0Ylnf1PwvABmByaZOJCEgB2JNAOrm56QRi+yagwl4hILVCqCguBdqwbLnASkjiTpSyWoXJBKg4Llzv7WivYyfNMxKAoqrRQDEE0bmXNTYc4jLLjNmnHZtUuYCrESis0SC6QfJ08npHGYZbMlOVgFJcFQYg7M6f1+kQ5gtQ/D1FekOVBiz181Cj72gLLM17pExASVavEQWDVruPSM8f237NDWkZn93KVLSSDM4S12FhYs5L+SOsJJmEIIS6muQLbVdofoxKVhShRgKDo7kfHf5Qsw6VTCVmx+PSnT5wssprl/kkEzVoDVApf9IjMjUkAG5t5fzDpC5SUqSuVpPR9W13f7JgjJUSlzQqcCUJdQAo4e6jyJYWq/KIx0NEWqbLSBMB0knSoPUgMR1pzi1dmtIlqLO4SCRuCSWf0A+2hZmeYJnLUlimW7G5a9a3Yh+opBeTye5lFILqKncEMXoG5hq+sbYZXehrRpql7sfv8A3iNQzwa5YQnVpKmcupjWsZGpsTOQlP4agVG6SwPpS/zhHjcaFlgCFC4POE03MAsfhEAv5N5PvEWDWsqIWXIoOfNuv6PAk7wubKDpPEDRv0hqgSEklaCSwGgukB2FSKu1G84r+CBSrWCxG1BXZuZZ+XOCpbrUBRj0b3HKGDw5wof8sS0MKaUgNuzC5/cwNMzVM4lE0FRALmxrQsWOkWpDbB5ZhdLh1Hc1HRhW/wB0hLmGGSkko1N1dxtteAIZ2VCW5lkqQlnCvEhzuwYh7MIXTrBb+r2r5V+EHd7MBerAbkM3Xc+XnAOLm8DAs4oQXT6CAkmFQFTACCADV+m3SGE+ehbIUngFGazdGpCzLsQSQogKHECX3e1BBi5YEwXJLhVnSrqB7Wv5QtmLxgQtKUS0lKUkFKEki29DUxHMmAkawQVb2ValGqPP3gvF5SmWgK1cVXo4B5FTOP55RVsyxS1HxqADg6SWamz1fpBaQ6XpQoha2KqOBqdzpADFjzf6xZRO2FGASBsAGFOUUjLEJXMlllLSgqdjpLDSrUXB/NQUi4SpgSXVpbxO4LgPuN6N5xlzx5a+mdjBp0AKmlBU9AAWLGtbe52tFOzLBYqUooCgpKlM5u+3q0cye0qipIIUpTEkmg1O4A0tsw1escYbPlhC5kxTrWo92BQAUS/obAXIJpR3yl8MZJQnCH8UiZMUKIow2dZ/8R+0R4nOpkzjskUCElgPvyiCRlIB1zpikGn4el1EGoCiqgJ5MaM94YpzSWgaEyeEl6qqX3UR9IqaCHDYgTyrW2oBnUaq8x9LwP8A2matToSyU3UbehsfSOV5bJUQZa1SlbBTKT0ZSQCj2MZh83mylLkzAAo0cjmLu7MRuOnowVY5M9KynQ/Ig0PrBWEwcwF1A1r9d/he0N58lme489vP5PvGYLGhHEElRBDJdql6k7AAH1aHsaE/2mVKQDiASaHQ5SBSxUzkttQBhG5WNkaiBhkHyBPJiVPW/s/lARzBcxWtagS9EhwPYu4+fSHOBxSUJ1EB9qMA9b2s1h0D1iKYCdnCdWk4VCRfUQo3O1S21f2iu5jplrM5BcEkh3JSRcAsHvYt6xYM5xoWmqRqcDhG3K19/hC5WGSpBRU6wDysXFKl3p6wrNwK+cchRcmoSB7BqfuYYdnC4m0oW6undnHM/OFacqC1KWlPCKsTUglg1t294fZRgF4dImgJWhYchNSBzD3/AGMZzrsqjk5HqUopVpTZZIs7uAKOailAKOQ8MMJOlyAEyXDXP51PuVBtIps1o2MzbjUNCA+kG5e5KQ7V26kwPlGOSjXNLErUGuNIADOQauGt7xfRusfl4n6TqPeHck8Q3BJ61HJzCTGYBdNAdWpRKRcMQnTV2aLBisdqIULvUjq9WbpeBJSmmqmDhDOpt/8AJ/Svp5QXDd2RRKwc1YEgSVpcipoHq3KpLwZgpy0zDKmJoDQkeAlvgb/GH6cyKw6S7OXs7PZ+re8T4bSQMSBqKeFIbwqF1HqLAc67RpoJRlS9yx3Dp/8A1GQJMxy3opTf7H+LVjIWw8o/plAsIf5biFJku/ECS5qaM3pE+IwCUB9zTnEU8pTK0kcSnqPSK8Kppub6iljcgnZnHP1MF4rEql6CCQdQc7Fjct91MKcLks2aEqbShyyzu1KCpPs3URYFZDKVLCTMWFDyI2uD9Yi3cCXDY4LYpUrqQWS9/wA1DXzgH+6ETAhRKia6ju5tS8CTMNPkggJVMDXQHA34twavV4WowsxagpYKQo0V1FgPhFctFpbTN5EgnYfzFbzDElTELVYgvSofr1MO8T2fxk1LIllNmK1JRqS1+JQLwnx/Z3ES0ATpSkpBd/ElizjUlwCW584nKmsvZibJw8tJmKKpq+JCRswDFRNiX1JH8AQYwnFpWglgN/EKlBJceIncwixWLCZ5mAqJBflvYXo1PaHUjCukKLgrYs4pV6/fWF6Zji8VilnhnlKTd7chw6S7l3HSAMRksxYUTOSSBQhJSPjblR4IWtY4BVLsB62/iJf6dYT4SCLs33z+EUCOdJmYcoWoGlXBcKDEC3yPLrDiRNTMQQtWlJZQSaajcJKqsHHI+lojOIeikhQtVn25bQjxmoLN2fhSl38n6DeMP0wvylZ9WiWkSxLZSCp1KoA8tIFXNXdm2qIjlTq9+aFVJduEChIFa7A7VaFOBxYmhiNM1ZTLSQb9SBv4faGU4pdg4CeEAmrCgtvzivyx1iPY67xS+ZbmbuXPnBgyiapGoIPsQfh1iLK1apgSqw35UblY2aHU7GHSxmiliHr7AsI08PSrrSQWp8ufl7RmLZaKga0eFVnF9JsDzHKDccvUNRKSXuDX1pSAwoAitdnoOkUBWFx7y+IaiKaiw29qCJMBIWtB0lnU5Z3oKeYqffeFiVpQrTMOgOyiKnoQ/pDPD5vhkyiErWXUVAEFJdgNhy+IgtNAjDKALjw+u78qP5i0DycwBmLC5mhKQKX5v6294lRPEyYESjrKiUszCoBd0gW+LmF2bdi8YFlpUyYaHUhBCSejD7aJtIdjcSlkpSovqDeTEj76RCmYSlanAUksSaKO9R5M3l0ivrwmIkKQZyVBvCFih5jr1iIkLmBRBqbAke33tBsHctK0qIU5Spw6rDVcEuW4o6yfEqmTBJSoiWniUPJt+ZV91MCzA8/uwJpJZWlKXJcAuxY0rfl7WHIcolSUvMUdaqlKKszsCqo6kDmK0hWfDKO0gV3gDlVSAkeFIH5RQEsGcmIsvnKlllI1PUnYPux+6Q7EtEvEBekrS7VDaSRYgVDluK0TLmEgcIrbSzEO7VsfSCa2CyXigpQaz7WHL5RFi8ZpJZJ4hXkWbbkxg3UxB0hINWb5wBmWDKipaVlmduRu452ZorLzokcvNlqJRpYr4WfmaM9rxaJ8nSUy0tplpCXB8RYknlUknnU9IpeWzFLmy5dOKYi19hQmopFtMyum/I1cj1Z+VeULC2+itqJBYke7f+QjILRhJrDSlhsHaMiiUvGT0TQUNpsxFr7hojw+UHVqVVA3BudhsQOfOE8jEhnvYvy9vu0WHL1/hv8A5Hd6bD5GMZMuXZ9DjiydLbU3byt8om/p1gVfnX9GoIEkzC/kQPUU36QZNxyglqs33ev8xrT8cSJ+9dXPl779Y1Oxs1KkLl6WKgOLm1HtT7eOZWJTp1AB2sN7vYP6QPj+KWvcgGlur9awrBVvwnaTB0GtJU3FxENzpvXz+MI827Ud3NV3SgpBYBqHZ+I0UCD+0UeTiQH36/D2iMzH6Rnd0trFPlyZqu+l8IH/ADEMw80vsbN7BjQ+TidbKCWSmm9Sau20JcuWgJUksO8DEi5A6+e3SGUpehBFKnytu+1PsReN+gdhscArh8QN2DDl0+zBH9UBxkklROobdDTeK9gcwQVKAJqXG1ANuRgpeOBcGr2Y79Xvyip2BE+YlaipPzDV3H384BxeELiYVkIqNLkAmrEEb1FN6QXhJKQk86+9Lfe8Q5mEmUoO4KdXK1W6Wgs30VDZRLAnFQDBCVEXo/CHboomHCpVaFt7s229SYUZAl1rKqhgTVtzXoxhzLQCaDalf2d/eJw6hu5bvpO4YlthWrCtBHE+aAC2k15JceXCGrDaZkaCkhalVFkm3qb+nxvFezLJ5gJCFOl/zJBI9axcFgWZjfxAlhxHYWO5pT0gsB7Eb9OkRyOys1NdQUXJ0mjUamzkfKF+PnrklqjY+duT2gv+RDDGyhNUCu9GPl1PkB6c4CwuXmZOEsq0pQASXsLsOqjYeZ2MD5VNUyt3L+971Fa+sWORhSEBhxr4lAXtR6sABy6xNmwcZVmOkaZUoIegKAXYbqNyepPxsRipWImAnpsWG/Ko8zCjC5t/ThikkrOkbV6vcRPjs6naTp0pcXY78g7fZhkX4uYAFS5lRTUCPW936isJMvygLmEKJRLlsoqHiNaAbA+mxpB8udMWolZ1abEgUHIlrPaAcxmlCCUHiUeKj0TSj7cXwMFmxFgxippDS1ykJNFAJIUpLUdWkkn2vtGjglpASJib3BNeRs0VeVisUqoULcg3wjkZniRRw/lyhjazKw0wU1JfflX0rEKpM0TEI0uJhahsakVB8JvWzHlCCbnuJlh1JRQNb5V5Rbey02aZRnqSO8nW20oS4BqKarno3OFTMsPkEuWGmfiLNblqbUYkQRiMpl6CFJTLULd3tYCj+nX1hanOlahpQKdSzeTfzBMyalaWmEvcaaed6+73jPd2rpT5OXmTi2QQw1KSrY8J3Lb05xY5DlSAQWcVe9bfzzraM0hRZdy7qqOQBLV2qKwZlpmCSlU0JAPhQhNhWqid/K3U2e7j5EXsScbM2Uhuqy/zEZHP9yQKaED7/wBsZF7N45JSaUpT7Lbxb8uA7lHCQ4enmTFXwjsydt97iLjJKW0u7MDv92hX0Ypv6ZGhmU5vX7YwMjBkllrZPQAH1JglMtQ1GoF2H7DlEWZYgS0AkEOTt09oNrETcPoYghudrCIc1nhMoqFaNTfVR6frBmEwE1UoTVjQLsxcXIJTsD152ibH9nFKl6ZMxClUa6Qag7hvXnD2mvM0omWFtveHeQ5AmaVa1lLCpv5UJYC/tEeOymbIWETUaFGoqCCK1BBY1jeExSkKoWCqH5V51JjO23pMjiYkoWwro4eYPM1gg8XEeEBIZL3JoG6VJPlAE5Zfep2r9/vBmHllQ0lWl/cmwHT7pE70cS/0iFp4VAMQEoIa7A1HqYZYPKJco8QdXMufaIcukhCu8SH/ANxDU9KQfPn6ySSEk8i9/wDa/u0LH9sD1RelCgB4aU39R+8AKwrhlF9vT9TC/E4mahOioD+IHYPQFvukKe+KllSi5sT5BvSNuU+Eb5FI0rmBuT8ixN3Zq/OLjleBUpToBZJruH2DgOd6Qk7J5NNmrVMAJlnT+IqlRQ6f8hX6xd5apclOlwxNzXUbF9mhzw4CXlzEFcxIJerctqWMQzMtGrTrS4Ae9D1DQxxGHQoPpTV7VAobsGdjVntCjDzlylKFkhw4Tevkd3r9YNjSDE4daAVoImJTRQTcDdgSH/mkVbtKdSkkUCk//JP6sfhHoM3BsCQnQlQHCw22dJq7C3SKj2iydUwd5JBJQSClmJDM6XNRSJyy+DSo4dE2uhnSQTqIA5E6SeL0BMWTLcXNWOgfzVU8vWK9LRxKBcK0tUEV3vWGmVYlMssxqwpQeZe8KXslhnZcsyu8uUkKSkXJdmvVwYVqzcqZOhYW5OnTSm9oseFxypihKloUof8ASCaC3pu8EYrI1MCSnWasC5HOtvV40hVWMLKI8RqTtzhPicQp1A0f4HkPOLFiipAPeIMs3BIZ+r1BHW2+8VObiUqmFOxOztfYAwsqDTDSk6RrnAKa1Cwoz9W++ZsjCIINWD3Nz1PvEGBShKKfuXsG3gxaqMAATQBPk5pYUv5Q54cA5hl4WwfU5FLAOwCrnn0pFlmzUaAZZSoAMCkmgHTa9oSyj+IAEaikOUoFTsH5AwHlGLacpKad4S4uPTkYm3s0mZZktJIpUbXFb083hpl2YiYm7kO9/by+ojtfZpamXwabu5c13d2AH29IRTMOsLKJEwAB2cfEefWJ32Ph3KxAE0hxRjX7HKGScWO50u4BoK7k0NQw61hLgsGwZayVEVPW9hEOAzRRcKSAKAnnUg3PlTnFlDJWIHNvMv8AF41CoZoDt7ljSjsx+cZC3DJ8NgBOnf8ADo0ipOo8KKv4rkchf5xZVdn1oTqSsLLE6bH0qQ9IkwqAhpcpIo7qNSXuo8yT7QxQVoBCjqfxBuYen2OjRVxlu07VdGeBKilTpbUC4IrsGa77tDXsuO8HfLLioRSxdiXL8qNyJ5PHn2VCZL1hP4oYg7qBFQdn9N43lQ0yJakkadIev5jUu9RU/ey1d9jZ2ErmpZIPiD1A3FzSkRYXM3QtSkqll2cnkWuevRzCQZ6lEopYpWJnn4tV2vT4xmUpViZxWpREuWyl3vXSkCrG6nantBf9AfmuKkYkqw6yy0pK0GniA8II3I2sfOKbNwUxCNakKAsFFJY7O5HWLuSlSlKRKQFguVhLnYvqUKU5V8oPQpaNSVqBKqkKDuTUggkB2+UTcd03meHQ6t/sU+MSYoKRoBAFHBFXBJD8rgw77RSZcqYVS0JShQFE2fo7sHBsWpCKcrUoOdiB0r184z1q6o+JTmKili5b7rEKcwVewPp+tf2jtKGBSoFnFeXO1/2iOcTMlgBBICgOZLkswu+3tDx/OaFroZiFhl2258wxiTLcDrWlDhtaRU0KSoOegALmFXdgEkUG33ziw5J3hSChClKqHAoKczQVa/KDjMb0PXpsvGy1MhOlOmyAwAA2FWBHvSFmPmssO5IsRdz1ULVisSE48isuWk81KBPKmlRhlg/6iWklaFTFbqCg16cjR+Ua7M7y/MjZQO9AwZjuesBZ3gVzZstSVPLSU6kvRgS5YVVW17nlAZzOcDTDqfnRvZ2IjETMb4pcpKAHqqory0gsfaFuHs3OYzFBlMRqtQWPk5arjnaBMFiJi1rCgNOrhsGBdh8IU4yfjGrLCif8VJ/8iDCXF57Nlv3iJyXpxggfAtGeWOz2a9p8PJWjvU6RNQwIoyg9avcfWFWT5WuYsUJAqovp/wC3kHu+z+QhX/fe8IQAa0e3r5vDbDzF92kS1BFFFQAfVWhcmrARWt3SNrrg8YRL0Ad2n/FNPiTd96xAmcXBrQUdrDlQOf3ikpxOLJ8fk4G/paJwMXofvEtyZNvaNtJ2uWHmkJKTxSy7pmDUjYk6TY0/iFHaDs9hkIM+UgylJbUnUSk2B0u6kkO7VDD1ivTFYpIB7xgmzhwN9/lBGJE/uVKmzSQAOEANUi7XFYVh7KFY38rhnJPPl5ve/wAIjVj1CrkXtRhbmwfpHYn6qXu5b12i1dnuzEo8WIJNvwwWc7alCvoPeMjB9lNWgzEuorXp1PZKQNuZJIbyhvgclQHUsEKJ4X8T7ML3cB+kO0mQAESpQlpFwEaXpUgh3/iN4XCyUqckkgumjk7HZqA/ryi+gwYRFCqYRQOmWzU2KjTow94HGBlKP4fAR+RRD3cEK2HTr1ibX3cpXer0lRNSSGBJ0hyeTe0JJuc/icKXAUXVvdnG3pBlZPQ7zjCd3pQ51EglxyIJr+sLczwJCVkVSylKYs5v/PkYfyszTNSXCihNGItsD5sAfWFmaYqXLSUuVa6XcMTtyVWDcs2FNnYlT0QVWq/QRkamSy9Kjn9mMjML6hRS6reYa8ZMxZcOHfcUFdvOD1SZb6Vfmf62/Xk0DS+z6ErSrvFNxUJod78n+7R0J0zEE6HCgGZ612cB/uohCrFFAUFLdArQgWdwzV++cWJhJSykg6RQCw5UNBXnYAxRMZiw5D8SjTp18z1hW6DubiJU1R0guW0161f73h/lUlEuUG03LlNSTSrnyPSKfLQtBJANfe/wPWLfl+WzCka3SsqJIN6m7fD3szxnj6Zjh8epXCkhIFXd3ckFJp19oWYnElU0pYKFy3UMQ9yNwTziTG5QEhWiYNR8VLHzeu8bynLhLOtSq8re4J57xpCAZtLaU7sVWTz5GljdorABdLdbW5CPSZkhI4dDnYgB+dOrWqGtFFx2DAxKgGSlKgnmzXNufSM8z8MMlwAXpSsFRorSRQA7lja14s+CySXLl6Orkszta5PIVhFhsauUNKFNQPQej05RtWbz/wDM+w+kP+lH6MokBRX3adVyVDUa13tByJYY2pzoB+sVE5xO/wAz7D6RyM5nioWR6D6RPALUmpZ2HOsSTkh2TUbdfpFPGcz/APP4D6RLMzeeLL+CfpBMT2sq5nI6dqfdY6lzTzauz/biKqrNp5/OfYfSOkZxOA8fppFPhC4ja/4nBy0yyqXiAsgOUs33exhTMWFF2HLhoPNrRVjnM7/L4D6R1/eZzeIf+0fSHcRs4xGSyJh1LlIf/IDQfdDP6xoZGgJ0pKgNnP7WrzhSM2nf5N6D6R3/AHmc/j+A+kOY2F05wuD0zGUGNQaOPflX5QTicPUNM4LsQA5BFmoaxmEmrnalLWC1KsNXQt5mBMZjQFaUO4vqOoO+wb5xdymM3SmNy8EzZJWkhxZrbV/SNY7LirCmUlXGrSHVRLuLk7U5QPgsyXUEJ0hXr1rziTH5qCkgICrVNN+dxEfy4q/iyQdlsiUiaV4gEd34AwYqZwQXIKRQhrkpizyEICwdnFDu/OtvpCXA4ogb0HNxfVuHoYzE5sQSwckmJmePHdH8eW1mzTF914kuCxGkNS1Htv7iFBxDuluFXTYfSAMRmOtLKu9B7v1oPnAn9wUVaNgH+PL3h88YOGVZmM/upapYKSgs1yQb8w1N+vrAOWqm94lSCWSQDRwAWD/KDMVKStJ1XCVHUWqaMOaogweNMlICUuVtVdE0Jf18oJN5bLuG+UzlKXMSydi6U6RV+goLU67Qp7ThlFBSwTQm7uxSX3uqO/77onGYlgzagjwlr86NyiPPM1E8lCQ+oWLhmq/pX0JisteEQFHIxkWrK+ywXKSpajqL8xuWseTRkZaJaFZOrvuEgrIHCg6gG2JoA/q+8F4fs7iBMdWlxRtQDUNWJpdqG0M8uxUqU6tUsqPNQYQnzDOVzVkPR9nD+7Fo7/44jlQuc5asS1IZJUQaJWlRf/tJq53aKZ/bkKASui3Dm9mdmpzHrFqzzNxIRpFZihYAhtr7V38zFCxc+aKTPMMLg9BtGP6ax6OU/wAfhkgECYUlTFPLZqs9APvdngZZUlLTNbJFXqepud7tyikzcSqYQAK7bbUvF7kTZEqQEAmiQl7klnOzXcD0jPG7qy5U0yFkqdRJPEPiDvzjUnEGapxUDkS1Bvtt8oNwiKd2z1cu71Nug9z1rBeGwaqpBCUpc8A9Xq4bYt+kWQScFMqpc0LVApWoN3pXnvFYxWEWZpBBoHWbtUVJJoa/GLdOwSkpKZZDO51Gz/mB3vFPTiFS+8VrSrUCVj20sl7uPSJyBkrLtYCTpUnmQHTS2oNW/tCbM8hVKIZWoHfkeRhzIzIKAoKJoLAVBL+lPaJZmYhcsoKqkeEWDsRtUhh93IqqirDKG594gxJUhLua2qYsAw8Ks7lcA8/0iolKZUsGXcgpSVDVWrOL0P1EWSXkMkykr0KClVprUjcNQvTdoqH9UhhxAHSB6hudvKG+D7frQAkkKAYDagpVr0sYz1dnKixeA0ElXC5oASf1p6wNpTSpvzP1hjie32pLcPnf5ileUJ/7wlStR0hy9G+UPjRuCl4EFBUlVUh6k/CBEyi1zXrDI5vh9JoAdJA5Enps0blyOEeX6Q5/sFvdHmfeGWTYOWp9ZGqwewbmNz6xpchgTyDwblqQUupw7EsByYGHfSPMHPSjmxrQMGbpZzb3eEpW8xRsHP38YNxWDk6UlKlh3Z1UartTzaphauT4mWiu7xl+vfTXC67F4KYNILhyd/Pdv0iMpoBsSIjwkkJZ1IJAah8/h+8dzZTlPEih3J+FIw49tuXQ3+oASvdw1+f8QCmY6oIQE6WJFW9N9v0iBOGAWDqS3r9Icx60Vy7FTUhgd6/L+IGwynWvow/X5mCZjE+IN6/TpEOElpBJJZy5c3PoIXHoWzZqEoMsuwID6wRqBqp3FQ3Lp5RvE4QT0S0lQCLlhelmPu/QwjzDMNMsymfVXVemw94hyrO+7QUkEk25AMQff6846ZZOnPfRuBShRMlFAVHi0vw3uQ6S9fImABiSibQAaCWYWYw4wOPkJKTpIKwADyozEvcWhVnMg99M3soNsGB9Gic9aKLdluN/CT4hS2kU9zGRVDm8wUCmAozDa9w9TWMidw+3phyecdk+8CY7BjDy1TpiaID0NySwHvSMjI9KsHnWY5iZ633Jrtaw8vpAq8FMTwqoHep1FL7arn9YyMjz/wBcq10mkYUKPhtyu/T5+kORjJJSha3AUoAMG5mwdwwu4vaMjIj8sr2B8zOklBYEISS6h4jsL+Y61MD4ZeLmgFIBDnU5FBZhW7ChjIyOiUzfESk6FOs1IRpZg5IH0EVPGrk6ljUAFL8ISeEKDgvuXD+0bjInPwqRKnVIrQm96HpTeJJOM4hX8we/MUjIyFoQ601hZnqfw/WMjI0noqnqMY0bjI3S2mXEwwxEZGRNptplEe8XWXLoPKMjIjI45xMp0qA3SfkYU5bMmPoCmayTV2uxNjT1jIyJ9g+i8DiSpek9T8I6mLDEMHFK/fOkajI58pqtcPDGVJYbXEaUlPeAUty+/s+2RkYT1tXSkjvQhqJQ/wASIHEhOpVEirWjUZFTwZGPcJc0H2Iiy/DJZ2Fz91jIyJhluOQH9E/IRDOxSFgAJKW6vanLnGRkbTyuS+u5WlVACTZ7dYOw0kyxThoUkqOoEG4pWpZjtTlGRkY5XV0VAKwKufxMZGRkLnVP/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6" name="AutoShape 6" descr="data:image/jpeg;base64,/9j/4AAQSkZJRgABAQAAAQABAAD/2wCEAAkGBhISERUSExMWFBUVGBgYGBcXGR4ZGRgcGhoXGBsbGxoXGyYfGBolGRoaHy8gJCcpLCwsGh4xNTAqNSYrLCkBCQoKDgwOGg8PGiwcHBwsLCksKSwpKSkpKSksLCkpKSkpKSwpKSkpLCwpKSwpLCwpKSkpKSwsKSwpLCkpKSkpKf/AABEIALcBEwMBIgACEQEDEQH/xAAcAAACAgMBAQAAAAAAAAAAAAAEBQMGAAECBwj/xAA/EAABAgQEAwYEBQMCBQUAAAABAhEAAyExBAUSQSJRYQYTMnGBkaGx0fAjQsHh8RQVUgdyJDNigsJDkqKy0v/EABkBAAMBAQEAAAAAAAAAAAAAAAABAgMEBf/EACIRAQEAAgMBAQACAwEAAAAAAAABAhESITFBAxNxUWGRUv/aAAwDAQACEQMRAD8A8bwGBM2YmWkgFRoTswJ/SHeWZVORpP4qEzUcC0S1EqdDlIbSSkp1BRDvpN4gkyZmExCTMlnUguULBQSLXIdiHYw3wWdDWlKU7sQZpCFtLVJSxVp7rgUS+5bw7ZWwGeGwxkS1S0qKxOCJc4KlEGSQvVxFaCEnQoDUAVpK1CjDUgxqMQrVKRK4CoFkygAdHCSks6Ukh9KSAS3IQ2n9rpSpau6k90U6AgagoNoloI40lYSBLJICg+quzBYfOErVKlpS6pkyYSkEvxhYly9bC65ii7U1Jc0LKSCgJeWqlEa5HelZ0mWNQWAgS5iiCx0kpWE2LVod2KcqCZJMxKikDxJQXGg6ShalsU+JhSpSkDciaZi5akAFMsGUFJEsqaYgCXKSoupBlzCSkNX/ADZIJEATc6md8o9zpUnvDp1VOtaZltPEABsKirtFalJMMuWVqlplAISmUkkSlhR1skqAI1KIUFE2fSWAcCFy8rnzGPdLAAodCtJAFDRJuG+EE4btAnV3ikFKdctaUagCFCYZhKNMsDRsX5ipjU3OQlesJcJmSVpDmolIKHJIDBRU4Lcxyg4wB15Uo6CiXMWgvodLKL1ppoS1RUux2iM5Uru5gVKmBSCCD3Z3uFl+AaaihqakCsG4LtDLCUyjLShLgKW7U7uZLPgQ4KtZJJKmNqPHWK7TISTLlpdIGlCgW/8ATTLVUo1EMmhGkl/Y0ZdJwS5RS6FBagwQuW72BZKn1VJA9LGOl5TMAUe6mABtRKSyd+ImwYgv5RNO7SJVMTMEpijUTxB16r6ilAehLbuXc2jcjM5YQUplqTpEwIdZUwmJShepgAo7izdWEKwkgy3EoCz3c1LsDwqBZLGpsUuAa7pSdoDx+YLYhStWsldG8TM5DBi1INnZ7VawKqVPKQ5Dd+hIO1kgN1fa8byvIwwVNq7EIcimxUQxY3YV6jedSdnJtX1JU+ovvV2sLA8xy8o6bhSAdztV7bXDN6xdsVJExGhfEhmCRQIF+AWR6erh4qWOwC5CxVkl9KuexG7HmOo2Iepls7jpcv8ATYF5wVsmWB7r/eLTmS9IS6Uqv4yQ1rMhV36esVb/AE5lkd8Xd0y/Q/iDY1t0MWbMZVQdOp71WwazJSoAUeM760x8McKslIJZ2DgFwKCxIBPqI8Y7QEqxM8EgNMmbN+c3j2HBSghIDMSxPEVVIqxUSWjyrMUAz5x3VMmgt/jqeHjddpzJZWEBuWJs/wA/LpBRy8Aggkpa5GmsRqSCrSkGrfwA1YvGSdilzEmZi9YlIZIloASVhLEEqVVCa7Am9rxdyRJapAw5CiVDowru1vOCsLhSo8R4Rt9fpHqMnGKlhpKRISmiUIGlh5iqidyXJeA8SlM3UJyUzCzOQyhvRYDjk1uYaItXJpRDpJ+AgzFzAJQG1KxrtDk5kjvEF0PprRaeWoCjXYj2ELEd8uXRBKLBWks9SzgdD7ROgyZieFvMxPlWVS5kqYpald6SlMlLMlZd5hUsjSyUNR3JUn1El5UrhWpSdKklStBCylIVp4wmqatQ1qDvF97JZdliwmZPlTDKlyld80wqShYQFoW6QABMZaNBLhaUjeK/pLyyfKKVFJoQSPaI2ht2mkhOKnBIIT3imBVrIDm6mGo9WrCto3lPTcg1EeuZr/pDNnDDzsItKkTpEpemYviTwJ1aQASUChfmoAA0fyKWWMe9ZH2umpy3BzMKkFcqWETlkaglEqYApKk+IcKpauG6VLP5XE5aJ5dm/ZHESEqWsNL1BKJldM3UNQMssxGhlVIu16Qmnyy4Bego/L7Me69ssHMxsozZa54WnWESTVZSsaFCXJ7pBKNKiNfFQGt38pxWQqX30yQlapUpQTxkGZXWQ6U3ICFEtQBJJjG5dmrJPSNwTNllJZQY0LGhYhwa8wQYyHyId361nVOK5hCVAalFw5UpyTXSFKUo867PEOKkqlTAFJBoCUqCgOIBTK8KvCRb0Ji3572VQpBmSmCxdCWdY6IRZQ5NXziqYzDTZQQmclSAxUjWkpFWBoQNRcAG7MBBE2aQp4UlKgS2pIKaOaipUKjyanKOFSlIBIYhbgMakApNrirAv1ZwHixdmcVLIXLUCUhiUKIMtdwOHSCCGBFSDWLDhsRLSWRJlAkNSWly7hvDuC3r1g2qRQZOMUmbrZSXZJCVEKbh1Mq4USHeoBNjaI8bN1KStK1FVdZUNOhWpRTxJuNLNZmIAAAj0jF5PLA1KlYZR5BKSaXchIf3hQvJcKrxSavXStY9BxN9mHMxxUMzNSWKnYlnfltyBp8OUTTNQRXVoUf+06Xsd21W21Qy7QZKmVO0y3ShSdQ1l2uCHArah6jzjrIMF3yxLPgQe8UaqDcIbS4DksOdTdmiuRfQWW9n8TiD/wAPJmzAXS4SW3oV+H4iHCf9NcxZzIJZmAUgmrg2Xt92i4Lzaf3bCYUJQBpCTpSLBglAAAbk0cf3DGIRr1qAcFipOrTfwqJPpE3Kqkip5l/pxi5MjvlBJZnQg6lJvdgxZrAmEyZp7t9ISEsnUAz3o+9D8IvwzJZWFLUZldyfrQwo7Y5XIpOkApr+Ih6An8zflrdqWtCosJ8my4KmkrlhQl007FWwLOFAXbemxrZ5eDWogBKlFVmDkk8ucD5XOK0JmKZ1l1EAJsydmHhSn26xYsRjpMnilqcqQCKAUUGBG21RW7GItXjOi7F5TMlHjQR7e1DCrMsAJiCD5gs7Ebgc7+8HTcz1LA57anFGHRvIBuUSKHSDakHYRBAnOzkSzatO8v1iwYzSKsXINa0FiA4OkGxbm9dknY5CQvEgFXCpBL0qdZYdKw6xc1LtxEsKJ2vWu/0h1OPgrDSkoPCCBdnJA6BJ8PkI8lzOUe/mJsdayw2dRIt0r7R6xhQGoXFbu9+vI/KPPEYEInEFJJWtXAWq6qFOpLBqB3Ju4akG9JzTdk8nDd+rY8Ketgo2tVuoi6YWcEgOE9XAc1c1Jcl6v9KKkqYABHhYGnkGptS0FzMMsp1aFs1yk0HQmrejQxItWUZUCnWsNemsgl93JtevTzhZnWUBtSUTAN3DnyBBII+XrCHEFcw6lLVpolKQsgABIexFICnoKFApUoBx+YqBG/Q2hKM06k6k0IUnSQoAgghmIPQs7c4qmVYROExC0Tk6gApKGmKl6itJCVhSEkkBJqALkA0eLXhJmoFw1OgA23N7R3KmSJOJlTFoKQUTUd4hSQvUoIbxihACtCksQqtQGLTVJzfEGaoTZqkOsKQQhKQdUsBOtQQAkBSyS4JNzWjtu1GAwmFc4OcnES5sspmLEtKzJIZFCpynWsKYuKEM7CLVOxGBEhBl4cAnUyJ8uWVpdcx1FRSVLUoMOIkUcNeAlLlrC0mVKIUrWUiUkuofmI0hzVVepg32Wnkc+pc1eIwI9S/s+HV4sLJZthpb1Cgr+Y7HZbAqTxSEJNfAuY+1gVs29fjGnOHHlDR6N2Yx6sPlypktQAmJmyp1AVEr1BCAQlWl0ueLSaFizvOvsjgahUpaR/kmaS9ert7Hyg3I8swkoEd3MWkhQCZy0KQCdPGEFKeIBNCecTlludForxHajEzpcuVJBlS8MjiUgcdCwUuYlIL8QQLByObwPjMuxJnjCp4TPMr8JLITqI4ELAOkKQFMeTkmpMeq5F/p3l82QmZLMySqbJVLmJE0nVVNVA1I1IdqAuKND3CdlsvlAyFCXMloloQlCxqKCFTFLVqailKUCWaqRyDRw2Tw3tBkmEl4haJM1WhLCrKZQSNYejsvUPTe8aj6EwWMwMmWmVLKAhA0gAE0HUgknqTGQc/z/wDU/wCn28dVjAlmSANr0Pm+9YUdrETsTLBKxoQCopUs6U1LrSHYlVlFiaA2cw1xSgonh0npUfCxhXmM9pMxJDcJHO4tD3pVm4A7O4FSELK/GVEXfwcGx/3V5RZsow6UtNWshLsEpPErnawY7VqbQrwSUplJTbhDgBmep+MMmKUJDEMBQ+p9KneC0RYZmMS1JaAk/wCS1FX/ANndorszAy1rOlemtHqPJxUU3YxN/VSmcsaF6ih5c4GkK1B2oSSNr8uUEBN2qkK7tLjSUuyr6k72odi9PjA3ZhYImqDsNCOTuVK/8LdYc9osGFYZZF+EsaGhGrp4YC7O4MpwyUgupcxRYD/EJSHfrr9zB0nXZ/lOAQ2uaeHVRPNrnyFvOD5szDrOp5rUNFCnk6T9tAISjWAVFgwpyA58niXHiUaIBB5btvQD7rCW2nJcKtwmZMSS9FBJ8vC28KM6wIlBYUHSpB4kgsQ1aGGMjCkixLuC4ZvKtfXlHOMK5klSPEz2L83DcmeHsrCjAEGUkgMNCWHmA8WNeVyJcmWZqAvSgpQoqKaElRYctRIFNn3hDlMv/h5Z/wClNbbNDDOsWqaoouEkBm5DYj9ok/gU/wBEn/lomlX+4AenDBEvESQgKVLmEGnjSK+YQ/yiDL8ItSwlCCtVwBz6vQDzp1i1Y/s/MVK0FMkLDkJlpIH/ALrE22al4Y7LMmw+ESZi5alEzNJUCWIKQQGBTX9YzHJdnUEsKvcP0YsOrwmmSSlZBBBSWIsxFPSGsmXrBqQWDH9G3Y/OFRBeHmghJBcFvsUHyEeY5RiJq8VQlR1rYGta7+bR6fhkaQ2ok9f3q29zFN7CZZ+JNxJBUUqMtCQCa+JSi1mSwH+42aKhVZsFJ7tjwlYYvUhJZ9yxZveIF4kk6lEnVWr3PnaCsJJdyscN28N7dR7fOOcbnGpAQpCQgD8lQkChLGEZPjpqz4QFFIqLXAr5xBhsNNXUoYDlteJcPN0qBdw5t/MWTBTgXVZCQSVA7O1K3JNoCLsNUjVQAvez3P8AFSaeVpwOXSO41TZCSlZBAUlK1KaxUFUAOwH7xV8wxwJdKdId2oXUNzb2FPi5WOxSl8RLkjV0AoGba3OAxedIwikpH9LLUliElB0aegCGs7saEv1hCjLxLSwok2PT2veOcTOqBsz3s0ZjsUe5ICg6Q46Bw7P5k+kAgfM8zQgseJXq48+vWOcszRc1YQmUVE7JckAbnkPhC7AZaFkqWWAqXLP084JOcKkEiUTKD/bqZzEZ58egseJwEtDpXNIWLgCgcP4no9Ks9bREnCy5geXMExQHEmyk9A9+WzxXMDNBSpawoiumtXO7m8cYzFg8KaAkAk9OdniJ+kpLdg+1M9Cf6eUEpUgkaq6xqclh/mxAc2BYVjlPaPu1ISlPeLZiFBm9jV+e3PaE0rMlMVqbvAwKqcQYAPzIs528oCy/CrnKbUXU4KndktxV24Xi7judBZp+AXPUZqFzJaV1CUvpG1GQRW994yClYhT01ACgD2AoBflGoz/ig0SyJ5mNqSA3JnLeVoFzBQMsy2fWCluQIPTy6O0PcFMMiiG1MHUKvagP+N6b0PSNzpslZaakJUR4khj6gb+m0dB0gwUvgQkCmlLDyA584dy2lutR1kFhqsKbixO3pBU3LEykBQSVGunT4buLVDCnpAKEg3I1OSbhhz/XaGTiV2flTlmYEgOXJc6Ab1H3eHszL9UvxOE0AUjSDSyVO/r8IXSs1SkpSaSw/Ag+I0oXoSbn1hjP7TU/9RvNNK8gIDVrG4NRTMltxMpwoAlO/magecCYBRSgADhQlxW5WpSnYbsRSGs7G96o8SiKgKNVpD26jdn8uUYvCJcoQlEtCjq0p1BrJA4uLn6mElFJKUpcpSpRNdRNNwwBAtzhjlWPRLBUojVZKUoceZDfEwknIIUd26+0comaTxUSd/rAay4rtCGddL6aM/mxZ4DXiNSWIfegFP8AbT73hWVd4wSNRFSRUebiJVI2YvW3p5waJzgpag6SXDlqAUpRhyBjfc99P7tAJUo6QHoS/rGYKUVTeEFtPPcUZtv2h9keVhCzOSkKckB6MHZZFbmqR5nYxE6V8P8ALssTIR3aN/Eq+ohuTcPIA783hnOwOkOVoCttVw/UM0L047QNdCdm52FnrEC86mKSeLUHbe7VFrX53igWZ5l6ZvSaKA7FrpJPwO3WF2VSFLmKABJSkU6PT9bR0MzVNUQWBB2ArsKD7tEOJkTEq1J1eF1BKTcGth0jHK9gzly9CnWBu4oGa+3QwNhs50nuZMoBJohKafqX5k+phfNzshBCyVFdAGqgOxUaUBtTq8BYfFaVBnc8PK4am4/eLk+hc8SfwmWtLkMQCGfkmr9Hii9oZa5bsmizpGmoT/0uKdRzrDKdNayvMfZc/tEWDzIpKwoBaCwPLr7fSLgpHISwDw8k4z8HQABqU5DsWTajj8xPqIBzCSHdNQouDQUtYU3gyUQE0Ylnf1PwvABmByaZOJCEgB2JNAOrm56QRi+yagwl4hILVCqCguBdqwbLnASkjiTpSyWoXJBKg4Llzv7WivYyfNMxKAoqrRQDEE0bmXNTYc4jLLjNmnHZtUuYCrESis0SC6QfJ08npHGYZbMlOVgFJcFQYg7M6f1+kQ5gtQ/D1FekOVBiz181Cj72gLLM17pExASVavEQWDVruPSM8f237NDWkZn93KVLSSDM4S12FhYs5L+SOsJJmEIIS6muQLbVdofoxKVhShRgKDo7kfHf5Qsw6VTCVmx+PSnT5wssprl/kkEzVoDVApf9IjMjUkAG5t5fzDpC5SUqSuVpPR9W13f7JgjJUSlzQqcCUJdQAo4e6jyJYWq/KIx0NEWqbLSBMB0knSoPUgMR1pzi1dmtIlqLO4SCRuCSWf0A+2hZmeYJnLUlimW7G5a9a3Yh+opBeTye5lFILqKncEMXoG5hq+sbYZXehrRpql7sfv8A3iNQzwa5YQnVpKmcupjWsZGpsTOQlP4agVG6SwPpS/zhHjcaFlgCFC4POE03MAsfhEAv5N5PvEWDWsqIWXIoOfNuv6PAk7wubKDpPEDRv0hqgSEklaCSwGgukB2FSKu1G84r+CBSrWCxG1BXZuZZ+XOCpbrUBRj0b3HKGDw5wof8sS0MKaUgNuzC5/cwNMzVM4lE0FRALmxrQsWOkWpDbB5ZhdLh1Hc1HRhW/wB0hLmGGSkko1N1dxtteAIZ2VCW5lkqQlnCvEhzuwYh7MIXTrBb+r2r5V+EHd7MBerAbkM3Xc+XnAOLm8DAs4oQXT6CAkmFQFTACCADV+m3SGE+ehbIUngFGazdGpCzLsQSQogKHECX3e1BBi5YEwXJLhVnSrqB7Wv5QtmLxgQtKUS0lKUkFKEki29DUxHMmAkawQVb2ValGqPP3gvF5SmWgK1cVXo4B5FTOP55RVsyxS1HxqADg6SWamz1fpBaQ6XpQoha2KqOBqdzpADFjzf6xZRO2FGASBsAGFOUUjLEJXMlllLSgqdjpLDSrUXB/NQUi4SpgSXVpbxO4LgPuN6N5xlzx5a+mdjBp0AKmlBU9AAWLGtbe52tFOzLBYqUooCgpKlM5u+3q0cye0qipIIUpTEkmg1O4A0tsw1escYbPlhC5kxTrWo92BQAUS/obAXIJpR3yl8MZJQnCH8UiZMUKIow2dZ/8R+0R4nOpkzjskUCElgPvyiCRlIB1zpikGn4el1EGoCiqgJ5MaM94YpzSWgaEyeEl6qqX3UR9IqaCHDYgTyrW2oBnUaq8x9LwP8A2matToSyU3UbehsfSOV5bJUQZa1SlbBTKT0ZSQCj2MZh83mylLkzAAo0cjmLu7MRuOnowVY5M9KynQ/Ig0PrBWEwcwF1A1r9d/he0N58lme489vP5PvGYLGhHEElRBDJdql6k7AAH1aHsaE/2mVKQDiASaHQ5SBSxUzkttQBhG5WNkaiBhkHyBPJiVPW/s/lARzBcxWtagS9EhwPYu4+fSHOBxSUJ1EB9qMA9b2s1h0D1iKYCdnCdWk4VCRfUQo3O1S21f2iu5jplrM5BcEkh3JSRcAsHvYt6xYM5xoWmqRqcDhG3K19/hC5WGSpBRU6wDysXFKl3p6wrNwK+cchRcmoSB7BqfuYYdnC4m0oW6undnHM/OFacqC1KWlPCKsTUglg1t294fZRgF4dImgJWhYchNSBzD3/AGMZzrsqjk5HqUopVpTZZIs7uAKOailAKOQ8MMJOlyAEyXDXP51PuVBtIps1o2MzbjUNCA+kG5e5KQ7V26kwPlGOSjXNLErUGuNIADOQauGt7xfRusfl4n6TqPeHck8Q3BJ61HJzCTGYBdNAdWpRKRcMQnTV2aLBisdqIULvUjq9WbpeBJSmmqmDhDOpt/8AJ/Svp5QXDd2RRKwc1YEgSVpcipoHq3KpLwZgpy0zDKmJoDQkeAlvgb/GH6cyKw6S7OXs7PZ+re8T4bSQMSBqKeFIbwqF1HqLAc67RpoJRlS9yx3Dp/8A1GQJMxy3opTf7H+LVjIWw8o/plAsIf5biFJku/ECS5qaM3pE+IwCUB9zTnEU8pTK0kcSnqPSK8Kppub6iljcgnZnHP1MF4rEql6CCQdQc7Fjct91MKcLks2aEqbShyyzu1KCpPs3URYFZDKVLCTMWFDyI2uD9Yi3cCXDY4LYpUrqQWS9/wA1DXzgH+6ETAhRKia6ju5tS8CTMNPkggJVMDXQHA34twavV4WowsxagpYKQo0V1FgPhFctFpbTN5EgnYfzFbzDElTELVYgvSofr1MO8T2fxk1LIllNmK1JRqS1+JQLwnx/Z3ES0ATpSkpBd/ElizjUlwCW584nKmsvZibJw8tJmKKpq+JCRswDFRNiX1JH8AQYwnFpWglgN/EKlBJceIncwixWLCZ5mAqJBflvYXo1PaHUjCukKLgrYs4pV6/fWF6Zji8VilnhnlKTd7chw6S7l3HSAMRksxYUTOSSBQhJSPjblR4IWtY4BVLsB62/iJf6dYT4SCLs33z+EUCOdJmYcoWoGlXBcKDEC3yPLrDiRNTMQQtWlJZQSaajcJKqsHHI+lojOIeikhQtVn25bQjxmoLN2fhSl38n6DeMP0wvylZ9WiWkSxLZSCp1KoA8tIFXNXdm2qIjlTq9+aFVJduEChIFa7A7VaFOBxYmhiNM1ZTLSQb9SBv4faGU4pdg4CeEAmrCgtvzivyx1iPY67xS+ZbmbuXPnBgyiapGoIPsQfh1iLK1apgSqw35UblY2aHU7GHSxmiliHr7AsI08PSrrSQWp8ufl7RmLZaKga0eFVnF9JsDzHKDccvUNRKSXuDX1pSAwoAitdnoOkUBWFx7y+IaiKaiw29qCJMBIWtB0lnU5Z3oKeYqffeFiVpQrTMOgOyiKnoQ/pDPD5vhkyiErWXUVAEFJdgNhy+IgtNAjDKALjw+u78qP5i0DycwBmLC5mhKQKX5v6294lRPEyYESjrKiUszCoBd0gW+LmF2bdi8YFlpUyYaHUhBCSejD7aJtIdjcSlkpSovqDeTEj76RCmYSlanAUksSaKO9R5M3l0ivrwmIkKQZyVBvCFih5jr1iIkLmBRBqbAke33tBsHctK0qIU5Spw6rDVcEuW4o6yfEqmTBJSoiWniUPJt+ZV91MCzA8/uwJpJZWlKXJcAuxY0rfl7WHIcolSUvMUdaqlKKszsCqo6kDmK0hWfDKO0gV3gDlVSAkeFIH5RQEsGcmIsvnKlllI1PUnYPux+6Q7EtEvEBekrS7VDaSRYgVDluK0TLmEgcIrbSzEO7VsfSCa2CyXigpQaz7WHL5RFi8ZpJZJ4hXkWbbkxg3UxB0hINWb5wBmWDKipaVlmduRu452ZorLzokcvNlqJRpYr4WfmaM9rxaJ8nSUy0tplpCXB8RYknlUknnU9IpeWzFLmy5dOKYi19hQmopFtMyum/I1cj1Z+VeULC2+itqJBYke7f+QjILRhJrDSlhsHaMiiUvGT0TQUNpsxFr7hojw+UHVqVVA3BudhsQOfOE8jEhnvYvy9vu0WHL1/hv8A5Hd6bD5GMZMuXZ9DjiydLbU3byt8om/p1gVfnX9GoIEkzC/kQPUU36QZNxyglqs33ev8xrT8cSJ+9dXPl779Y1Oxs1KkLl6WKgOLm1HtT7eOZWJTp1AB2sN7vYP6QPj+KWvcgGlur9awrBVvwnaTB0GtJU3FxENzpvXz+MI827Ud3NV3SgpBYBqHZ+I0UCD+0UeTiQH36/D2iMzH6Rnd0trFPlyZqu+l8IH/ADEMw80vsbN7BjQ+TidbKCWSmm9Sau20JcuWgJUksO8DEi5A6+e3SGUpehBFKnytu+1PsReN+gdhscArh8QN2DDl0+zBH9UBxkklROobdDTeK9gcwQVKAJqXG1ANuRgpeOBcGr2Y79Xvyip2BE+YlaipPzDV3H384BxeELiYVkIqNLkAmrEEb1FN6QXhJKQk86+9Lfe8Q5mEmUoO4KdXK1W6Wgs30VDZRLAnFQDBCVEXo/CHboomHCpVaFt7s229SYUZAl1rKqhgTVtzXoxhzLQCaDalf2d/eJw6hu5bvpO4YlthWrCtBHE+aAC2k15JceXCGrDaZkaCkhalVFkm3qb+nxvFezLJ5gJCFOl/zJBI9axcFgWZjfxAlhxHYWO5pT0gsB7Eb9OkRyOys1NdQUXJ0mjUamzkfKF+PnrklqjY+duT2gv+RDDGyhNUCu9GPl1PkB6c4CwuXmZOEsq0pQASXsLsOqjYeZ2MD5VNUyt3L+971Fa+sWORhSEBhxr4lAXtR6sABy6xNmwcZVmOkaZUoIegKAXYbqNyepPxsRipWImAnpsWG/Ko8zCjC5t/ThikkrOkbV6vcRPjs6naTp0pcXY78g7fZhkX4uYAFS5lRTUCPW936isJMvygLmEKJRLlsoqHiNaAbA+mxpB8udMWolZ1abEgUHIlrPaAcxmlCCUHiUeKj0TSj7cXwMFmxFgxippDS1ykJNFAJIUpLUdWkkn2vtGjglpASJib3BNeRs0VeVisUqoULcg3wjkZniRRw/lyhjazKw0wU1JfflX0rEKpM0TEI0uJhahsakVB8JvWzHlCCbnuJlh1JRQNb5V5Rbey02aZRnqSO8nW20oS4BqKarno3OFTMsPkEuWGmfiLNblqbUYkQRiMpl6CFJTLULd3tYCj+nX1hanOlahpQKdSzeTfzBMyalaWmEvcaaed6+73jPd2rpT5OXmTi2QQw1KSrY8J3Lb05xY5DlSAQWcVe9bfzzraM0hRZdy7qqOQBLV2qKwZlpmCSlU0JAPhQhNhWqid/K3U2e7j5EXsScbM2Uhuqy/zEZHP9yQKaED7/wBsZF7N45JSaUpT7Lbxb8uA7lHCQ4enmTFXwjsydt97iLjJKW0u7MDv92hX0Ypv6ZGhmU5vX7YwMjBkllrZPQAH1JglMtQ1GoF2H7DlEWZYgS0AkEOTt09oNrETcPoYghudrCIc1nhMoqFaNTfVR6frBmEwE1UoTVjQLsxcXIJTsD152ibH9nFKl6ZMxClUa6Qag7hvXnD2mvM0omWFtveHeQ5AmaVa1lLCpv5UJYC/tEeOymbIWETUaFGoqCCK1BBY1jeExSkKoWCqH5V51JjO23pMjiYkoWwro4eYPM1gg8XEeEBIZL3JoG6VJPlAE5Zfep2r9/vBmHllQ0lWl/cmwHT7pE70cS/0iFp4VAMQEoIa7A1HqYZYPKJco8QdXMufaIcukhCu8SH/ANxDU9KQfPn6ySSEk8i9/wDa/u0LH9sD1RelCgB4aU39R+8AKwrhlF9vT9TC/E4mahOioD+IHYPQFvukKe+KllSi5sT5BvSNuU+Eb5FI0rmBuT8ixN3Zq/OLjleBUpToBZJruH2DgOd6Qk7J5NNmrVMAJlnT+IqlRQ6f8hX6xd5apclOlwxNzXUbF9mhzw4CXlzEFcxIJerctqWMQzMtGrTrS4Ae9D1DQxxGHQoPpTV7VAobsGdjVntCjDzlylKFkhw4Tevkd3r9YNjSDE4daAVoImJTRQTcDdgSH/mkVbtKdSkkUCk//JP6sfhHoM3BsCQnQlQHCw22dJq7C3SKj2iydUwd5JBJQSClmJDM6XNRSJyy+DSo4dE2uhnSQTqIA5E6SeL0BMWTLcXNWOgfzVU8vWK9LRxKBcK0tUEV3vWGmVYlMssxqwpQeZe8KXslhnZcsyu8uUkKSkXJdmvVwYVqzcqZOhYW5OnTSm9oseFxypihKloUof8ASCaC3pu8EYrI1MCSnWasC5HOtvV40hVWMLKI8RqTtzhPicQp1A0f4HkPOLFiipAPeIMs3BIZ+r1BHW2+8VObiUqmFOxOztfYAwsqDTDSk6RrnAKa1Cwoz9W++ZsjCIINWD3Nz1PvEGBShKKfuXsG3gxaqMAATQBPk5pYUv5Q54cA5hl4WwfU5FLAOwCrnn0pFlmzUaAZZSoAMCkmgHTa9oSyj+IAEaikOUoFTsH5AwHlGLacpKad4S4uPTkYm3s0mZZktJIpUbXFb083hpl2YiYm7kO9/by+ojtfZpamXwabu5c13d2AH29IRTMOsLKJEwAB2cfEefWJ32Ph3KxAE0hxRjX7HKGScWO50u4BoK7k0NQw61hLgsGwZayVEVPW9hEOAzRRcKSAKAnnUg3PlTnFlDJWIHNvMv8AF41CoZoDt7ljSjsx+cZC3DJ8NgBOnf8ADo0ipOo8KKv4rkchf5xZVdn1oTqSsLLE6bH0qQ9IkwqAhpcpIo7qNSXuo8yT7QxQVoBCjqfxBuYen2OjRVxlu07VdGeBKilTpbUC4IrsGa77tDXsuO8HfLLioRSxdiXL8qNyJ5PHn2VCZL1hP4oYg7qBFQdn9N43lQ0yJakkadIev5jUu9RU/ey1d9jZ2ErmpZIPiD1A3FzSkRYXM3QtSkqll2cnkWuevRzCQZ6lEopYpWJnn4tV2vT4xmUpViZxWpREuWyl3vXSkCrG6nantBf9AfmuKkYkqw6yy0pK0GniA8II3I2sfOKbNwUxCNakKAsFFJY7O5HWLuSlSlKRKQFguVhLnYvqUKU5V8oPQpaNSVqBKqkKDuTUggkB2+UTcd03meHQ6t/sU+MSYoKRoBAFHBFXBJD8rgw77RSZcqYVS0JShQFE2fo7sHBsWpCKcrUoOdiB0r184z1q6o+JTmKili5b7rEKcwVewPp+tf2jtKGBSoFnFeXO1/2iOcTMlgBBICgOZLkswu+3tDx/OaFroZiFhl2258wxiTLcDrWlDhtaRU0KSoOegALmFXdgEkUG33ziw5J3hSChClKqHAoKczQVa/KDjMb0PXpsvGy1MhOlOmyAwAA2FWBHvSFmPmssO5IsRdz1ULVisSE48isuWk81KBPKmlRhlg/6iWklaFTFbqCg16cjR+Ua7M7y/MjZQO9AwZjuesBZ3gVzZstSVPLSU6kvRgS5YVVW17nlAZzOcDTDqfnRvZ2IjETMb4pcpKAHqqory0gsfaFuHs3OYzFBlMRqtQWPk5arjnaBMFiJi1rCgNOrhsGBdh8IU4yfjGrLCif8VJ/8iDCXF57Nlv3iJyXpxggfAtGeWOz2a9p8PJWjvU6RNQwIoyg9avcfWFWT5WuYsUJAqovp/wC3kHu+z+QhX/fe8IQAa0e3r5vDbDzF92kS1BFFFQAfVWhcmrARWt3SNrrg8YRL0Ad2n/FNPiTd96xAmcXBrQUdrDlQOf3ikpxOLJ8fk4G/paJwMXofvEtyZNvaNtJ2uWHmkJKTxSy7pmDUjYk6TY0/iFHaDs9hkIM+UgylJbUnUSk2B0u6kkO7VDD1ivTFYpIB7xgmzhwN9/lBGJE/uVKmzSQAOEANUi7XFYVh7KFY38rhnJPPl5ve/wAIjVj1CrkXtRhbmwfpHYn6qXu5b12i1dnuzEo8WIJNvwwWc7alCvoPeMjB9lNWgzEuorXp1PZKQNuZJIbyhvgclQHUsEKJ4X8T7ML3cB+kO0mQAESpQlpFwEaXpUgh3/iN4XCyUqckkgumjk7HZqA/ryi+gwYRFCqYRQOmWzU2KjTow94HGBlKP4fAR+RRD3cEK2HTr1ibX3cpXer0lRNSSGBJ0hyeTe0JJuc/icKXAUXVvdnG3pBlZPQ7zjCd3pQ51EglxyIJr+sLczwJCVkVSylKYs5v/PkYfyszTNSXCihNGItsD5sAfWFmaYqXLSUuVa6XcMTtyVWDcs2FNnYlT0QVWq/QRkamSy9Kjn9mMjML6hRS6reYa8ZMxZcOHfcUFdvOD1SZb6Vfmf62/Xk0DS+z6ErSrvFNxUJod78n+7R0J0zEE6HCgGZ612cB/uohCrFFAUFLdArQgWdwzV++cWJhJSykg6RQCw5UNBXnYAxRMZiw5D8SjTp18z1hW6DubiJU1R0guW0161f73h/lUlEuUG03LlNSTSrnyPSKfLQtBJANfe/wPWLfl+WzCka3SsqJIN6m7fD3szxnj6Zjh8epXCkhIFXd3ckFJp19oWYnElU0pYKFy3UMQ9yNwTziTG5QEhWiYNR8VLHzeu8bynLhLOtSq8re4J57xpCAZtLaU7sVWTz5GljdorABdLdbW5CPSZkhI4dDnYgB+dOrWqGtFFx2DAxKgGSlKgnmzXNufSM8z8MMlwAXpSsFRorSRQA7lja14s+CySXLl6Orkszta5PIVhFhsauUNKFNQPQej05RtWbz/wDM+w+kP+lH6MokBRX3adVyVDUa13tByJYY2pzoB+sVE5xO/wAz7D6RyM5nioWR6D6RPALUmpZ2HOsSTkh2TUbdfpFPGcz/APP4D6RLMzeeLL+CfpBMT2sq5nI6dqfdY6lzTzauz/biKqrNp5/OfYfSOkZxOA8fppFPhC4ja/4nBy0yyqXiAsgOUs33exhTMWFF2HLhoPNrRVjnM7/L4D6R1/eZzeIf+0fSHcRs4xGSyJh1LlIf/IDQfdDP6xoZGgJ0pKgNnP7WrzhSM2nf5N6D6R3/AHmc/j+A+kOY2F05wuD0zGUGNQaOPflX5QTicPUNM4LsQA5BFmoaxmEmrnalLWC1KsNXQt5mBMZjQFaUO4vqOoO+wb5xdymM3SmNy8EzZJWkhxZrbV/SNY7LirCmUlXGrSHVRLuLk7U5QPgsyXUEJ0hXr1rziTH5qCkgICrVNN+dxEfy4q/iyQdlsiUiaV4gEd34AwYqZwQXIKRQhrkpizyEICwdnFDu/OtvpCXA4ogb0HNxfVuHoYzE5sQSwckmJmePHdH8eW1mzTF914kuCxGkNS1Htv7iFBxDuluFXTYfSAMRmOtLKu9B7v1oPnAn9wUVaNgH+PL3h88YOGVZmM/upapYKSgs1yQb8w1N+vrAOWqm94lSCWSQDRwAWD/KDMVKStJ1XCVHUWqaMOaogweNMlICUuVtVdE0Jf18oJN5bLuG+UzlKXMSydi6U6RV+goLU67Qp7ThlFBSwTQm7uxSX3uqO/77onGYlgzagjwlr86NyiPPM1E8lCQ+oWLhmq/pX0JisteEQFHIxkWrK+ywXKSpajqL8xuWseTRkZaJaFZOrvuEgrIHCg6gG2JoA/q+8F4fs7iBMdWlxRtQDUNWJpdqG0M8uxUqU6tUsqPNQYQnzDOVzVkPR9nD+7Fo7/44jlQuc5asS1IZJUQaJWlRf/tJq53aKZ/bkKASui3Dm9mdmpzHrFqzzNxIRpFZihYAhtr7V38zFCxc+aKTPMMLg9BtGP6ax6OU/wAfhkgECYUlTFPLZqs9APvdngZZUlLTNbJFXqepud7tyikzcSqYQAK7bbUvF7kTZEqQEAmiQl7klnOzXcD0jPG7qy5U0yFkqdRJPEPiDvzjUnEGapxUDkS1Bvtt8oNwiKd2z1cu71Nug9z1rBeGwaqpBCUpc8A9Xq4bYt+kWQScFMqpc0LVApWoN3pXnvFYxWEWZpBBoHWbtUVJJoa/GLdOwSkpKZZDO51Gz/mB3vFPTiFS+8VrSrUCVj20sl7uPSJyBkrLtYCTpUnmQHTS2oNW/tCbM8hVKIZWoHfkeRhzIzIKAoKJoLAVBL+lPaJZmYhcsoKqkeEWDsRtUhh93IqqirDKG594gxJUhLua2qYsAw8Ks7lcA8/0iolKZUsGXcgpSVDVWrOL0P1EWSXkMkykr0KClVprUjcNQvTdoqH9UhhxAHSB6hudvKG+D7frQAkkKAYDagpVr0sYz1dnKixeA0ElXC5oASf1p6wNpTSpvzP1hjie32pLcPnf5ileUJ/7wlStR0hy9G+UPjRuCl4EFBUlVUh6k/CBEyi1zXrDI5vh9JoAdJA5Enps0blyOEeX6Q5/sFvdHmfeGWTYOWp9ZGqwewbmNz6xpchgTyDwblqQUupw7EsByYGHfSPMHPSjmxrQMGbpZzb3eEpW8xRsHP38YNxWDk6UlKlh3Z1UartTzaphauT4mWiu7xl+vfTXC67F4KYNILhyd/Pdv0iMpoBsSIjwkkJZ1IJAah8/h+8dzZTlPEih3J+FIw49tuXQ3+oASvdw1+f8QCmY6oIQE6WJFW9N9v0iBOGAWDqS3r9Icx60Vy7FTUhgd6/L+IGwynWvow/X5mCZjE+IN6/TpEOElpBJJZy5c3PoIXHoWzZqEoMsuwID6wRqBqp3FQ3Lp5RvE4QT0S0lQCLlhelmPu/QwjzDMNMsymfVXVemw94hyrO+7QUkEk25AMQff6846ZZOnPfRuBShRMlFAVHi0vw3uQ6S9fImABiSibQAaCWYWYw4wOPkJKTpIKwADyozEvcWhVnMg99M3soNsGB9Gic9aKLdluN/CT4hS2kU9zGRVDm8wUCmAozDa9w9TWMidw+3phyecdk+8CY7BjDy1TpiaID0NySwHvSMjI9KsHnWY5iZ633Jrtaw8vpAq8FMTwqoHep1FL7arn9YyMjz/wBcq10mkYUKPhtyu/T5+kORjJJSha3AUoAMG5mwdwwu4vaMjIj8sr2B8zOklBYEISS6h4jsL+Y61MD4ZeLmgFIBDnU5FBZhW7ChjIyOiUzfESk6FOs1IRpZg5IH0EVPGrk6ljUAFL8ISeEKDgvuXD+0bjInPwqRKnVIrQm96HpTeJJOM4hX8we/MUjIyFoQ601hZnqfw/WMjI0noqnqMY0bjI3S2mXEwwxEZGRNptplEe8XWXLoPKMjIjI45xMp0qA3SfkYU5bMmPoCmayTV2uxNjT1jIyJ9g+i8DiSpek9T8I6mLDEMHFK/fOkajI58pqtcPDGVJYbXEaUlPeAUty+/s+2RkYT1tXSkjvQhqJQ/wASIHEhOpVEirWjUZFTwZGPcJc0H2Iiy/DJZ2Fz91jIyJhluOQH9E/IRDOxSFgAJKW6vanLnGRkbTyuS+u5WlVACTZ7dYOw0kyxThoUkqOoEG4pWpZjtTlGRkY5XV0VAKwKufxMZGRkLnVP/9k="/>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7" name="AutoShape 8" descr="data:image/jpeg;base64,/9j/4AAQSkZJRgABAQAAAQABAAD/2wCEAAkGBhISERUSExMWFBUVGBgYGBcXGR4ZGRgcGhoXGBsbGxoXGyYfGBolGRoaHy8gJCcpLCwsGh4xNTAqNSYrLCkBCQoKDgwOGg8PGiwcHBwsLCksKSwpKSkpKSksLCkpKSkpKSwpKSkpLCwpKSwpLCwpKSkpKSwsKSwpLCkpKSkpKf/AABEIALcBEwMBIgACEQEDEQH/xAAcAAACAgMBAQAAAAAAAAAAAAAEBQMGAAECBwj/xAA/EAABAgQEAwYEBQMCBQUAAAABAhEAAyExBAUSQSJRYQYTMnGBkaGx0fAjQsHh8RQVUgdyJDNigsJDkqKy0v/EABkBAAMBAQEAAAAAAAAAAAAAAAABAgMEBf/EACIRAQEAAgMBAQACAwEAAAAAAAABAhESITFBAxNxUWGRUv/aAAwDAQACEQMRAD8A8bwGBM2YmWkgFRoTswJ/SHeWZVORpP4qEzUcC0S1EqdDlIbSSkp1BRDvpN4gkyZmExCTMlnUguULBQSLXIdiHYw3wWdDWlKU7sQZpCFtLVJSxVp7rgUS+5bw7ZWwGeGwxkS1S0qKxOCJc4KlEGSQvVxFaCEnQoDUAVpK1CjDUgxqMQrVKRK4CoFkygAdHCSks6Ukh9KSAS3IQ2n9rpSpau6k90U6AgagoNoloI40lYSBLJICg+quzBYfOErVKlpS6pkyYSkEvxhYly9bC65ii7U1Jc0LKSCgJeWqlEa5HelZ0mWNQWAgS5iiCx0kpWE2LVod2KcqCZJMxKikDxJQXGg6ShalsU+JhSpSkDciaZi5akAFMsGUFJEsqaYgCXKSoupBlzCSkNX/ADZIJEATc6md8o9zpUnvDp1VOtaZltPEABsKirtFalJMMuWVqlplAISmUkkSlhR1skqAI1KIUFE2fSWAcCFy8rnzGPdLAAodCtJAFDRJuG+EE4btAnV3ikFKdctaUagCFCYZhKNMsDRsX5ipjU3OQlesJcJmSVpDmolIKHJIDBRU4Lcxyg4wB15Uo6CiXMWgvodLKL1ppoS1RUux2iM5Uru5gVKmBSCCD3Z3uFl+AaaihqakCsG4LtDLCUyjLShLgKW7U7uZLPgQ4KtZJJKmNqPHWK7TISTLlpdIGlCgW/8ATTLVUo1EMmhGkl/Y0ZdJwS5RS6FBagwQuW72BZKn1VJA9LGOl5TMAUe6mABtRKSyd+ImwYgv5RNO7SJVMTMEpijUTxB16r6ilAehLbuXc2jcjM5YQUplqTpEwIdZUwmJShepgAo7izdWEKwkgy3EoCz3c1LsDwqBZLGpsUuAa7pSdoDx+YLYhStWsldG8TM5DBi1INnZ7VawKqVPKQ5Dd+hIO1kgN1fa8byvIwwVNq7EIcimxUQxY3YV6jedSdnJtX1JU+ovvV2sLA8xy8o6bhSAdztV7bXDN6xdsVJExGhfEhmCRQIF+AWR6erh4qWOwC5CxVkl9KuexG7HmOo2Iepls7jpcv8ATYF5wVsmWB7r/eLTmS9IS6Uqv4yQ1rMhV36esVb/AE5lkd8Xd0y/Q/iDY1t0MWbMZVQdOp71WwazJSoAUeM760x8McKslIJZ2DgFwKCxIBPqI8Y7QEqxM8EgNMmbN+c3j2HBSghIDMSxPEVVIqxUSWjyrMUAz5x3VMmgt/jqeHjddpzJZWEBuWJs/wA/LpBRy8Aggkpa5GmsRqSCrSkGrfwA1YvGSdilzEmZi9YlIZIloASVhLEEqVVCa7Am9rxdyRJapAw5CiVDowru1vOCsLhSo8R4Rt9fpHqMnGKlhpKRISmiUIGlh5iqidyXJeA8SlM3UJyUzCzOQyhvRYDjk1uYaItXJpRDpJ+AgzFzAJQG1KxrtDk5kjvEF0PprRaeWoCjXYj2ELEd8uXRBKLBWks9SzgdD7ROgyZieFvMxPlWVS5kqYpald6SlMlLMlZd5hUsjSyUNR3JUn1El5UrhWpSdKklStBCylIVp4wmqatQ1qDvF97JZdliwmZPlTDKlyld80wqShYQFoW6QABMZaNBLhaUjeK/pLyyfKKVFJoQSPaI2ht2mkhOKnBIIT3imBVrIDm6mGo9WrCto3lPTcg1EeuZr/pDNnDDzsItKkTpEpemYviTwJ1aQASUChfmoAA0fyKWWMe9ZH2umpy3BzMKkFcqWETlkaglEqYApKk+IcKpauG6VLP5XE5aJ5dm/ZHESEqWsNL1BKJldM3UNQMssxGhlVIu16Qmnyy4Bego/L7Me69ssHMxsozZa54WnWESTVZSsaFCXJ7pBKNKiNfFQGt38pxWQqX30yQlapUpQTxkGZXWQ6U3ICFEtQBJJjG5dmrJPSNwTNllJZQY0LGhYhwa8wQYyHyId361nVOK5hCVAalFw5UpyTXSFKUo867PEOKkqlTAFJBoCUqCgOIBTK8KvCRb0Ji3572VQpBmSmCxdCWdY6IRZQ5NXziqYzDTZQQmclSAxUjWkpFWBoQNRcAG7MBBE2aQp4UlKgS2pIKaOaipUKjyanKOFSlIBIYhbgMakApNrirAv1ZwHixdmcVLIXLUCUhiUKIMtdwOHSCCGBFSDWLDhsRLSWRJlAkNSWly7hvDuC3r1g2qRQZOMUmbrZSXZJCVEKbh1Mq4USHeoBNjaI8bN1KStK1FVdZUNOhWpRTxJuNLNZmIAAAj0jF5PLA1KlYZR5BKSaXchIf3hQvJcKrxSavXStY9BxN9mHMxxUMzNSWKnYlnfltyBp8OUTTNQRXVoUf+06Xsd21W21Qy7QZKmVO0y3ShSdQ1l2uCHArah6jzjrIMF3yxLPgQe8UaqDcIbS4DksOdTdmiuRfQWW9n8TiD/wAPJmzAXS4SW3oV+H4iHCf9NcxZzIJZmAUgmrg2Xt92i4Lzaf3bCYUJQBpCTpSLBglAAAbk0cf3DGIRr1qAcFipOrTfwqJPpE3Kqkip5l/pxi5MjvlBJZnQg6lJvdgxZrAmEyZp7t9ISEsnUAz3o+9D8IvwzJZWFLUZldyfrQwo7Y5XIpOkApr+Ih6An8zflrdqWtCosJ8my4KmkrlhQl007FWwLOFAXbemxrZ5eDWogBKlFVmDkk8ucD5XOK0JmKZ1l1EAJsydmHhSn26xYsRjpMnilqcqQCKAUUGBG21RW7GItXjOi7F5TMlHjQR7e1DCrMsAJiCD5gs7Ebgc7+8HTcz1LA57anFGHRvIBuUSKHSDakHYRBAnOzkSzatO8v1iwYzSKsXINa0FiA4OkGxbm9dknY5CQvEgFXCpBL0qdZYdKw6xc1LtxEsKJ2vWu/0h1OPgrDSkoPCCBdnJA6BJ8PkI8lzOUe/mJsdayw2dRIt0r7R6xhQGoXFbu9+vI/KPPEYEInEFJJWtXAWq6qFOpLBqB3Ju4akG9JzTdk8nDd+rY8Ketgo2tVuoi6YWcEgOE9XAc1c1Jcl6v9KKkqYABHhYGnkGptS0FzMMsp1aFs1yk0HQmrejQxItWUZUCnWsNemsgl93JtevTzhZnWUBtSUTAN3DnyBBII+XrCHEFcw6lLVpolKQsgABIexFICnoKFApUoBx+YqBG/Q2hKM06k6k0IUnSQoAgghmIPQs7c4qmVYROExC0Tk6gApKGmKl6itJCVhSEkkBJqALkA0eLXhJmoFw1OgA23N7R3KmSJOJlTFoKQUTUd4hSQvUoIbxihACtCksQqtQGLTVJzfEGaoTZqkOsKQQhKQdUsBOtQQAkBSyS4JNzWjtu1GAwmFc4OcnES5sspmLEtKzJIZFCpynWsKYuKEM7CLVOxGBEhBl4cAnUyJ8uWVpdcx1FRSVLUoMOIkUcNeAlLlrC0mVKIUrWUiUkuofmI0hzVVepg32Wnkc+pc1eIwI9S/s+HV4sLJZthpb1Cgr+Y7HZbAqTxSEJNfAuY+1gVs29fjGnOHHlDR6N2Yx6sPlypktQAmJmyp1AVEr1BCAQlWl0ueLSaFizvOvsjgahUpaR/kmaS9ert7Hyg3I8swkoEd3MWkhQCZy0KQCdPGEFKeIBNCecTlludForxHajEzpcuVJBlS8MjiUgcdCwUuYlIL8QQLByObwPjMuxJnjCp4TPMr8JLITqI4ELAOkKQFMeTkmpMeq5F/p3l82QmZLMySqbJVLmJE0nVVNVA1I1IdqAuKND3CdlsvlAyFCXMloloQlCxqKCFTFLVqailKUCWaqRyDRw2Tw3tBkmEl4haJM1WhLCrKZQSNYejsvUPTe8aj6EwWMwMmWmVLKAhA0gAE0HUgknqTGQc/z/wDU/wCn28dVjAlmSANr0Pm+9YUdrETsTLBKxoQCopUs6U1LrSHYlVlFiaA2cw1xSgonh0npUfCxhXmM9pMxJDcJHO4tD3pVm4A7O4FSELK/GVEXfwcGx/3V5RZsow6UtNWshLsEpPErnawY7VqbQrwSUplJTbhDgBmep+MMmKUJDEMBQ+p9KneC0RYZmMS1JaAk/wCS1FX/ANndorszAy1rOlemtHqPJxUU3YxN/VSmcsaF6ih5c4GkK1B2oSSNr8uUEBN2qkK7tLjSUuyr6k72odi9PjA3ZhYImqDsNCOTuVK/8LdYc9osGFYZZF+EsaGhGrp4YC7O4MpwyUgupcxRYD/EJSHfrr9zB0nXZ/lOAQ2uaeHVRPNrnyFvOD5szDrOp5rUNFCnk6T9tAISjWAVFgwpyA58niXHiUaIBB5btvQD7rCW2nJcKtwmZMSS9FBJ8vC28KM6wIlBYUHSpB4kgsQ1aGGMjCkixLuC4ZvKtfXlHOMK5klSPEz2L83DcmeHsrCjAEGUkgMNCWHmA8WNeVyJcmWZqAvSgpQoqKaElRYctRIFNn3hDlMv/h5Z/wClNbbNDDOsWqaoouEkBm5DYj9ok/gU/wBEn/lomlX+4AenDBEvESQgKVLmEGnjSK+YQ/yiDL8ItSwlCCtVwBz6vQDzp1i1Y/s/MVK0FMkLDkJlpIH/ALrE22al4Y7LMmw+ESZi5alEzNJUCWIKQQGBTX9YzHJdnUEsKvcP0YsOrwmmSSlZBBBSWIsxFPSGsmXrBqQWDH9G3Y/OFRBeHmghJBcFvsUHyEeY5RiJq8VQlR1rYGta7+bR6fhkaQ2ok9f3q29zFN7CZZ+JNxJBUUqMtCQCa+JSi1mSwH+42aKhVZsFJ7tjwlYYvUhJZ9yxZveIF4kk6lEnVWr3PnaCsJJdyscN28N7dR7fOOcbnGpAQpCQgD8lQkChLGEZPjpqz4QFFIqLXAr5xBhsNNXUoYDlteJcPN0qBdw5t/MWTBTgXVZCQSVA7O1K3JNoCLsNUjVQAvez3P8AFSaeVpwOXSO41TZCSlZBAUlK1KaxUFUAOwH7xV8wxwJdKdId2oXUNzb2FPi5WOxSl8RLkjV0AoGba3OAxedIwikpH9LLUliElB0aegCGs7saEv1hCjLxLSwok2PT2veOcTOqBsz3s0ZjsUe5ICg6Q46Bw7P5k+kAgfM8zQgseJXq48+vWOcszRc1YQmUVE7JckAbnkPhC7AZaFkqWWAqXLP084JOcKkEiUTKD/bqZzEZ58egseJwEtDpXNIWLgCgcP4no9Ks9bREnCy5geXMExQHEmyk9A9+WzxXMDNBSpawoiumtXO7m8cYzFg8KaAkAk9OdniJ+kpLdg+1M9Cf6eUEpUgkaq6xqclh/mxAc2BYVjlPaPu1ISlPeLZiFBm9jV+e3PaE0rMlMVqbvAwKqcQYAPzIs528oCy/CrnKbUXU4KndktxV24Xi7judBZp+AXPUZqFzJaV1CUvpG1GQRW994yClYhT01ACgD2AoBflGoz/ig0SyJ5mNqSA3JnLeVoFzBQMsy2fWCluQIPTy6O0PcFMMiiG1MHUKvagP+N6b0PSNzpslZaakJUR4khj6gb+m0dB0gwUvgQkCmlLDyA584dy2lutR1kFhqsKbixO3pBU3LEykBQSVGunT4buLVDCnpAKEg3I1OSbhhz/XaGTiV2flTlmYEgOXJc6Ab1H3eHszL9UvxOE0AUjSDSyVO/r8IXSs1SkpSaSw/Ag+I0oXoSbn1hjP7TU/9RvNNK8gIDVrG4NRTMltxMpwoAlO/magecCYBRSgADhQlxW5WpSnYbsRSGs7G96o8SiKgKNVpD26jdn8uUYvCJcoQlEtCjq0p1BrJA4uLn6mElFJKUpcpSpRNdRNNwwBAtzhjlWPRLBUojVZKUoceZDfEwknIIUd26+0comaTxUSd/rAay4rtCGddL6aM/mxZ4DXiNSWIfegFP8AbT73hWVd4wSNRFSRUebiJVI2YvW3p5waJzgpag6SXDlqAUpRhyBjfc99P7tAJUo6QHoS/rGYKUVTeEFtPPcUZtv2h9keVhCzOSkKckB6MHZZFbmqR5nYxE6V8P8ALssTIR3aN/Eq+ohuTcPIA783hnOwOkOVoCttVw/UM0L047QNdCdm52FnrEC86mKSeLUHbe7VFrX53igWZ5l6ZvSaKA7FrpJPwO3WF2VSFLmKABJSkU6PT9bR0MzVNUQWBB2ArsKD7tEOJkTEq1J1eF1BKTcGth0jHK9gzly9CnWBu4oGa+3QwNhs50nuZMoBJohKafqX5k+phfNzshBCyVFdAGqgOxUaUBtTq8BYfFaVBnc8PK4am4/eLk+hc8SfwmWtLkMQCGfkmr9Hii9oZa5bsmizpGmoT/0uKdRzrDKdNayvMfZc/tEWDzIpKwoBaCwPLr7fSLgpHISwDw8k4z8HQABqU5DsWTajj8xPqIBzCSHdNQouDQUtYU3gyUQE0Ylnf1PwvABmByaZOJCEgB2JNAOrm56QRi+yagwl4hILVCqCguBdqwbLnASkjiTpSyWoXJBKg4Llzv7WivYyfNMxKAoqrRQDEE0bmXNTYc4jLLjNmnHZtUuYCrESis0SC6QfJ08npHGYZbMlOVgFJcFQYg7M6f1+kQ5gtQ/D1FekOVBiz181Cj72gLLM17pExASVavEQWDVruPSM8f237NDWkZn93KVLSSDM4S12FhYs5L+SOsJJmEIIS6muQLbVdofoxKVhShRgKDo7kfHf5Qsw6VTCVmx+PSnT5wssprl/kkEzVoDVApf9IjMjUkAG5t5fzDpC5SUqSuVpPR9W13f7JgjJUSlzQqcCUJdQAo4e6jyJYWq/KIx0NEWqbLSBMB0knSoPUgMR1pzi1dmtIlqLO4SCRuCSWf0A+2hZmeYJnLUlimW7G5a9a3Yh+opBeTye5lFILqKncEMXoG5hq+sbYZXehrRpql7sfv8A3iNQzwa5YQnVpKmcupjWsZGpsTOQlP4agVG6SwPpS/zhHjcaFlgCFC4POE03MAsfhEAv5N5PvEWDWsqIWXIoOfNuv6PAk7wubKDpPEDRv0hqgSEklaCSwGgukB2FSKu1G84r+CBSrWCxG1BXZuZZ+XOCpbrUBRj0b3HKGDw5wof8sS0MKaUgNuzC5/cwNMzVM4lE0FRALmxrQsWOkWpDbB5ZhdLh1Hc1HRhW/wB0hLmGGSkko1N1dxtteAIZ2VCW5lkqQlnCvEhzuwYh7MIXTrBb+r2r5V+EHd7MBerAbkM3Xc+XnAOLm8DAs4oQXT6CAkmFQFTACCADV+m3SGE+ehbIUngFGazdGpCzLsQSQogKHECX3e1BBi5YEwXJLhVnSrqB7Wv5QtmLxgQtKUS0lKUkFKEki29DUxHMmAkawQVb2ValGqPP3gvF5SmWgK1cVXo4B5FTOP55RVsyxS1HxqADg6SWamz1fpBaQ6XpQoha2KqOBqdzpADFjzf6xZRO2FGASBsAGFOUUjLEJXMlllLSgqdjpLDSrUXB/NQUi4SpgSXVpbxO4LgPuN6N5xlzx5a+mdjBp0AKmlBU9AAWLGtbe52tFOzLBYqUooCgpKlM5u+3q0cye0qipIIUpTEkmg1O4A0tsw1escYbPlhC5kxTrWo92BQAUS/obAXIJpR3yl8MZJQnCH8UiZMUKIow2dZ/8R+0R4nOpkzjskUCElgPvyiCRlIB1zpikGn4el1EGoCiqgJ5MaM94YpzSWgaEyeEl6qqX3UR9IqaCHDYgTyrW2oBnUaq8x9LwP8A2matToSyU3UbehsfSOV5bJUQZa1SlbBTKT0ZSQCj2MZh83mylLkzAAo0cjmLu7MRuOnowVY5M9KynQ/Ig0PrBWEwcwF1A1r9d/he0N58lme489vP5PvGYLGhHEElRBDJdql6k7AAH1aHsaE/2mVKQDiASaHQ5SBSxUzkttQBhG5WNkaiBhkHyBPJiVPW/s/lARzBcxWtagS9EhwPYu4+fSHOBxSUJ1EB9qMA9b2s1h0D1iKYCdnCdWk4VCRfUQo3O1S21f2iu5jplrM5BcEkh3JSRcAsHvYt6xYM5xoWmqRqcDhG3K19/hC5WGSpBRU6wDysXFKl3p6wrNwK+cchRcmoSB7BqfuYYdnC4m0oW6undnHM/OFacqC1KWlPCKsTUglg1t294fZRgF4dImgJWhYchNSBzD3/AGMZzrsqjk5HqUopVpTZZIs7uAKOailAKOQ8MMJOlyAEyXDXP51PuVBtIps1o2MzbjUNCA+kG5e5KQ7V26kwPlGOSjXNLErUGuNIADOQauGt7xfRusfl4n6TqPeHck8Q3BJ61HJzCTGYBdNAdWpRKRcMQnTV2aLBisdqIULvUjq9WbpeBJSmmqmDhDOpt/8AJ/Svp5QXDd2RRKwc1YEgSVpcipoHq3KpLwZgpy0zDKmJoDQkeAlvgb/GH6cyKw6S7OXs7PZ+re8T4bSQMSBqKeFIbwqF1HqLAc67RpoJRlS9yx3Dp/8A1GQJMxy3opTf7H+LVjIWw8o/plAsIf5biFJku/ECS5qaM3pE+IwCUB9zTnEU8pTK0kcSnqPSK8Kppub6iljcgnZnHP1MF4rEql6CCQdQc7Fjct91MKcLks2aEqbShyyzu1KCpPs3URYFZDKVLCTMWFDyI2uD9Yi3cCXDY4LYpUrqQWS9/wA1DXzgH+6ETAhRKia6ju5tS8CTMNPkggJVMDXQHA34twavV4WowsxagpYKQo0V1FgPhFctFpbTN5EgnYfzFbzDElTELVYgvSofr1MO8T2fxk1LIllNmK1JRqS1+JQLwnx/Z3ES0ATpSkpBd/ElizjUlwCW584nKmsvZibJw8tJmKKpq+JCRswDFRNiX1JH8AQYwnFpWglgN/EKlBJceIncwixWLCZ5mAqJBflvYXo1PaHUjCukKLgrYs4pV6/fWF6Zji8VilnhnlKTd7chw6S7l3HSAMRksxYUTOSSBQhJSPjblR4IWtY4BVLsB62/iJf6dYT4SCLs33z+EUCOdJmYcoWoGlXBcKDEC3yPLrDiRNTMQQtWlJZQSaajcJKqsHHI+lojOIeikhQtVn25bQjxmoLN2fhSl38n6DeMP0wvylZ9WiWkSxLZSCp1KoA8tIFXNXdm2qIjlTq9+aFVJduEChIFa7A7VaFOBxYmhiNM1ZTLSQb9SBv4faGU4pdg4CeEAmrCgtvzivyx1iPY67xS+ZbmbuXPnBgyiapGoIPsQfh1iLK1apgSqw35UblY2aHU7GHSxmiliHr7AsI08PSrrSQWp8ufl7RmLZaKga0eFVnF9JsDzHKDccvUNRKSXuDX1pSAwoAitdnoOkUBWFx7y+IaiKaiw29qCJMBIWtB0lnU5Z3oKeYqffeFiVpQrTMOgOyiKnoQ/pDPD5vhkyiErWXUVAEFJdgNhy+IgtNAjDKALjw+u78qP5i0DycwBmLC5mhKQKX5v6294lRPEyYESjrKiUszCoBd0gW+LmF2bdi8YFlpUyYaHUhBCSejD7aJtIdjcSlkpSovqDeTEj76RCmYSlanAUksSaKO9R5M3l0ivrwmIkKQZyVBvCFih5jr1iIkLmBRBqbAke33tBsHctK0qIU5Spw6rDVcEuW4o6yfEqmTBJSoiWniUPJt+ZV91MCzA8/uwJpJZWlKXJcAuxY0rfl7WHIcolSUvMUdaqlKKszsCqo6kDmK0hWfDKO0gV3gDlVSAkeFIH5RQEsGcmIsvnKlllI1PUnYPux+6Q7EtEvEBekrS7VDaSRYgVDluK0TLmEgcIrbSzEO7VsfSCa2CyXigpQaz7WHL5RFi8ZpJZJ4hXkWbbkxg3UxB0hINWb5wBmWDKipaVlmduRu452ZorLzokcvNlqJRpYr4WfmaM9rxaJ8nSUy0tplpCXB8RYknlUknnU9IpeWzFLmy5dOKYi19hQmopFtMyum/I1cj1Z+VeULC2+itqJBYke7f+QjILRhJrDSlhsHaMiiUvGT0TQUNpsxFr7hojw+UHVqVVA3BudhsQOfOE8jEhnvYvy9vu0WHL1/hv8A5Hd6bD5GMZMuXZ9DjiydLbU3byt8om/p1gVfnX9GoIEkzC/kQPUU36QZNxyglqs33ev8xrT8cSJ+9dXPl779Y1Oxs1KkLl6WKgOLm1HtT7eOZWJTp1AB2sN7vYP6QPj+KWvcgGlur9awrBVvwnaTB0GtJU3FxENzpvXz+MI827Ud3NV3SgpBYBqHZ+I0UCD+0UeTiQH36/D2iMzH6Rnd0trFPlyZqu+l8IH/ADEMw80vsbN7BjQ+TidbKCWSmm9Sau20JcuWgJUksO8DEi5A6+e3SGUpehBFKnytu+1PsReN+gdhscArh8QN2DDl0+zBH9UBxkklROobdDTeK9gcwQVKAJqXG1ANuRgpeOBcGr2Y79Xvyip2BE+YlaipPzDV3H384BxeELiYVkIqNLkAmrEEb1FN6QXhJKQk86+9Lfe8Q5mEmUoO4KdXK1W6Wgs30VDZRLAnFQDBCVEXo/CHboomHCpVaFt7s229SYUZAl1rKqhgTVtzXoxhzLQCaDalf2d/eJw6hu5bvpO4YlthWrCtBHE+aAC2k15JceXCGrDaZkaCkhalVFkm3qb+nxvFezLJ5gJCFOl/zJBI9axcFgWZjfxAlhxHYWO5pT0gsB7Eb9OkRyOys1NdQUXJ0mjUamzkfKF+PnrklqjY+duT2gv+RDDGyhNUCu9GPl1PkB6c4CwuXmZOEsq0pQASXsLsOqjYeZ2MD5VNUyt3L+971Fa+sWORhSEBhxr4lAXtR6sABy6xNmwcZVmOkaZUoIegKAXYbqNyepPxsRipWImAnpsWG/Ko8zCjC5t/ThikkrOkbV6vcRPjs6naTp0pcXY78g7fZhkX4uYAFS5lRTUCPW936isJMvygLmEKJRLlsoqHiNaAbA+mxpB8udMWolZ1abEgUHIlrPaAcxmlCCUHiUeKj0TSj7cXwMFmxFgxippDS1ykJNFAJIUpLUdWkkn2vtGjglpASJib3BNeRs0VeVisUqoULcg3wjkZniRRw/lyhjazKw0wU1JfflX0rEKpM0TEI0uJhahsakVB8JvWzHlCCbnuJlh1JRQNb5V5Rbey02aZRnqSO8nW20oS4BqKarno3OFTMsPkEuWGmfiLNblqbUYkQRiMpl6CFJTLULd3tYCj+nX1hanOlahpQKdSzeTfzBMyalaWmEvcaaed6+73jPd2rpT5OXmTi2QQw1KSrY8J3Lb05xY5DlSAQWcVe9bfzzraM0hRZdy7qqOQBLV2qKwZlpmCSlU0JAPhQhNhWqid/K3U2e7j5EXsScbM2Uhuqy/zEZHP9yQKaED7/wBsZF7N45JSaUpT7Lbxb8uA7lHCQ4enmTFXwjsydt97iLjJKW0u7MDv92hX0Ypv6ZGhmU5vX7YwMjBkllrZPQAH1JglMtQ1GoF2H7DlEWZYgS0AkEOTt09oNrETcPoYghudrCIc1nhMoqFaNTfVR6frBmEwE1UoTVjQLsxcXIJTsD152ibH9nFKl6ZMxClUa6Qag7hvXnD2mvM0omWFtveHeQ5AmaVa1lLCpv5UJYC/tEeOymbIWETUaFGoqCCK1BBY1jeExSkKoWCqH5V51JjO23pMjiYkoWwro4eYPM1gg8XEeEBIZL3JoG6VJPlAE5Zfep2r9/vBmHllQ0lWl/cmwHT7pE70cS/0iFp4VAMQEoIa7A1HqYZYPKJco8QdXMufaIcukhCu8SH/ANxDU9KQfPn6ySSEk8i9/wDa/u0LH9sD1RelCgB4aU39R+8AKwrhlF9vT9TC/E4mahOioD+IHYPQFvukKe+KllSi5sT5BvSNuU+Eb5FI0rmBuT8ixN3Zq/OLjleBUpToBZJruH2DgOd6Qk7J5NNmrVMAJlnT+IqlRQ6f8hX6xd5apclOlwxNzXUbF9mhzw4CXlzEFcxIJerctqWMQzMtGrTrS4Ae9D1DQxxGHQoPpTV7VAobsGdjVntCjDzlylKFkhw4Tevkd3r9YNjSDE4daAVoImJTRQTcDdgSH/mkVbtKdSkkUCk//JP6sfhHoM3BsCQnQlQHCw22dJq7C3SKj2iydUwd5JBJQSClmJDM6XNRSJyy+DSo4dE2uhnSQTqIA5E6SeL0BMWTLcXNWOgfzVU8vWK9LRxKBcK0tUEV3vWGmVYlMssxqwpQeZe8KXslhnZcsyu8uUkKSkXJdmvVwYVqzcqZOhYW5OnTSm9oseFxypihKloUof8ASCaC3pu8EYrI1MCSnWasC5HOtvV40hVWMLKI8RqTtzhPicQp1A0f4HkPOLFiipAPeIMs3BIZ+r1BHW2+8VObiUqmFOxOztfYAwsqDTDSk6RrnAKa1Cwoz9W++ZsjCIINWD3Nz1PvEGBShKKfuXsG3gxaqMAATQBPk5pYUv5Q54cA5hl4WwfU5FLAOwCrnn0pFlmzUaAZZSoAMCkmgHTa9oSyj+IAEaikOUoFTsH5AwHlGLacpKad4S4uPTkYm3s0mZZktJIpUbXFb083hpl2YiYm7kO9/by+ojtfZpamXwabu5c13d2AH29IRTMOsLKJEwAB2cfEefWJ32Ph3KxAE0hxRjX7HKGScWO50u4BoK7k0NQw61hLgsGwZayVEVPW9hEOAzRRcKSAKAnnUg3PlTnFlDJWIHNvMv8AF41CoZoDt7ljSjsx+cZC3DJ8NgBOnf8ADo0ipOo8KKv4rkchf5xZVdn1oTqSsLLE6bH0qQ9IkwqAhpcpIo7qNSXuo8yT7QxQVoBCjqfxBuYen2OjRVxlu07VdGeBKilTpbUC4IrsGa77tDXsuO8HfLLioRSxdiXL8qNyJ5PHn2VCZL1hP4oYg7qBFQdn9N43lQ0yJakkadIev5jUu9RU/ey1d9jZ2ErmpZIPiD1A3FzSkRYXM3QtSkqll2cnkWuevRzCQZ6lEopYpWJnn4tV2vT4xmUpViZxWpREuWyl3vXSkCrG6nantBf9AfmuKkYkqw6yy0pK0GniA8II3I2sfOKbNwUxCNakKAsFFJY7O5HWLuSlSlKRKQFguVhLnYvqUKU5V8oPQpaNSVqBKqkKDuTUggkB2+UTcd03meHQ6t/sU+MSYoKRoBAFHBFXBJD8rgw77RSZcqYVS0JShQFE2fo7sHBsWpCKcrUoOdiB0r184z1q6o+JTmKili5b7rEKcwVewPp+tf2jtKGBSoFnFeXO1/2iOcTMlgBBICgOZLkswu+3tDx/OaFroZiFhl2258wxiTLcDrWlDhtaRU0KSoOegALmFXdgEkUG33ziw5J3hSChClKqHAoKczQVa/KDjMb0PXpsvGy1MhOlOmyAwAA2FWBHvSFmPmssO5IsRdz1ULVisSE48isuWk81KBPKmlRhlg/6iWklaFTFbqCg16cjR+Ua7M7y/MjZQO9AwZjuesBZ3gVzZstSVPLSU6kvRgS5YVVW17nlAZzOcDTDqfnRvZ2IjETMb4pcpKAHqqory0gsfaFuHs3OYzFBlMRqtQWPk5arjnaBMFiJi1rCgNOrhsGBdh8IU4yfjGrLCif8VJ/8iDCXF57Nlv3iJyXpxggfAtGeWOz2a9p8PJWjvU6RNQwIoyg9avcfWFWT5WuYsUJAqovp/wC3kHu+z+QhX/fe8IQAa0e3r5vDbDzF92kS1BFFFQAfVWhcmrARWt3SNrrg8YRL0Ad2n/FNPiTd96xAmcXBrQUdrDlQOf3ikpxOLJ8fk4G/paJwMXofvEtyZNvaNtJ2uWHmkJKTxSy7pmDUjYk6TY0/iFHaDs9hkIM+UgylJbUnUSk2B0u6kkO7VDD1ivTFYpIB7xgmzhwN9/lBGJE/uVKmzSQAOEANUi7XFYVh7KFY38rhnJPPl5ve/wAIjVj1CrkXtRhbmwfpHYn6qXu5b12i1dnuzEo8WIJNvwwWc7alCvoPeMjB9lNWgzEuorXp1PZKQNuZJIbyhvgclQHUsEKJ4X8T7ML3cB+kO0mQAESpQlpFwEaXpUgh3/iN4XCyUqckkgumjk7HZqA/ryi+gwYRFCqYRQOmWzU2KjTow94HGBlKP4fAR+RRD3cEK2HTr1ibX3cpXer0lRNSSGBJ0hyeTe0JJuc/icKXAUXVvdnG3pBlZPQ7zjCd3pQ51EglxyIJr+sLczwJCVkVSylKYs5v/PkYfyszTNSXCihNGItsD5sAfWFmaYqXLSUuVa6XcMTtyVWDcs2FNnYlT0QVWq/QRkamSy9Kjn9mMjML6hRS6reYa8ZMxZcOHfcUFdvOD1SZb6Vfmf62/Xk0DS+z6ErSrvFNxUJod78n+7R0J0zEE6HCgGZ612cB/uohCrFFAUFLdArQgWdwzV++cWJhJSykg6RQCw5UNBXnYAxRMZiw5D8SjTp18z1hW6DubiJU1R0guW0161f73h/lUlEuUG03LlNSTSrnyPSKfLQtBJANfe/wPWLfl+WzCka3SsqJIN6m7fD3szxnj6Zjh8epXCkhIFXd3ckFJp19oWYnElU0pYKFy3UMQ9yNwTziTG5QEhWiYNR8VLHzeu8bynLhLOtSq8re4J57xpCAZtLaU7sVWTz5GljdorABdLdbW5CPSZkhI4dDnYgB+dOrWqGtFFx2DAxKgGSlKgnmzXNufSM8z8MMlwAXpSsFRorSRQA7lja14s+CySXLl6Orkszta5PIVhFhsauUNKFNQPQej05RtWbz/wDM+w+kP+lH6MokBRX3adVyVDUa13tByJYY2pzoB+sVE5xO/wAz7D6RyM5nioWR6D6RPALUmpZ2HOsSTkh2TUbdfpFPGcz/APP4D6RLMzeeLL+CfpBMT2sq5nI6dqfdY6lzTzauz/biKqrNp5/OfYfSOkZxOA8fppFPhC4ja/4nBy0yyqXiAsgOUs33exhTMWFF2HLhoPNrRVjnM7/L4D6R1/eZzeIf+0fSHcRs4xGSyJh1LlIf/IDQfdDP6xoZGgJ0pKgNnP7WrzhSM2nf5N6D6R3/AHmc/j+A+kOY2F05wuD0zGUGNQaOPflX5QTicPUNM4LsQA5BFmoaxmEmrnalLWC1KsNXQt5mBMZjQFaUO4vqOoO+wb5xdymM3SmNy8EzZJWkhxZrbV/SNY7LirCmUlXGrSHVRLuLk7U5QPgsyXUEJ0hXr1rziTH5qCkgICrVNN+dxEfy4q/iyQdlsiUiaV4gEd34AwYqZwQXIKRQhrkpizyEICwdnFDu/OtvpCXA4ogb0HNxfVuHoYzE5sQSwckmJmePHdH8eW1mzTF914kuCxGkNS1Htv7iFBxDuluFXTYfSAMRmOtLKu9B7v1oPnAn9wUVaNgH+PL3h88YOGVZmM/upapYKSgs1yQb8w1N+vrAOWqm94lSCWSQDRwAWD/KDMVKStJ1XCVHUWqaMOaogweNMlICUuVtVdE0Jf18oJN5bLuG+UzlKXMSydi6U6RV+goLU67Qp7ThlFBSwTQm7uxSX3uqO/77onGYlgzagjwlr86NyiPPM1E8lCQ+oWLhmq/pX0JisteEQFHIxkWrK+ywXKSpajqL8xuWseTRkZaJaFZOrvuEgrIHCg6gG2JoA/q+8F4fs7iBMdWlxRtQDUNWJpdqG0M8uxUqU6tUsqPNQYQnzDOVzVkPR9nD+7Fo7/44jlQuc5asS1IZJUQaJWlRf/tJq53aKZ/bkKASui3Dm9mdmpzHrFqzzNxIRpFZihYAhtr7V38zFCxc+aKTPMMLg9BtGP6ax6OU/wAfhkgECYUlTFPLZqs9APvdngZZUlLTNbJFXqepud7tyikzcSqYQAK7bbUvF7kTZEqQEAmiQl7klnOzXcD0jPG7qy5U0yFkqdRJPEPiDvzjUnEGapxUDkS1Bvtt8oNwiKd2z1cu71Nug9z1rBeGwaqpBCUpc8A9Xq4bYt+kWQScFMqpc0LVApWoN3pXnvFYxWEWZpBBoHWbtUVJJoa/GLdOwSkpKZZDO51Gz/mB3vFPTiFS+8VrSrUCVj20sl7uPSJyBkrLtYCTpUnmQHTS2oNW/tCbM8hVKIZWoHfkeRhzIzIKAoKJoLAVBL+lPaJZmYhcsoKqkeEWDsRtUhh93IqqirDKG594gxJUhLua2qYsAw8Ks7lcA8/0iolKZUsGXcgpSVDVWrOL0P1EWSXkMkykr0KClVprUjcNQvTdoqH9UhhxAHSB6hudvKG+D7frQAkkKAYDagpVr0sYz1dnKixeA0ElXC5oASf1p6wNpTSpvzP1hjie32pLcPnf5ileUJ/7wlStR0hy9G+UPjRuCl4EFBUlVUh6k/CBEyi1zXrDI5vh9JoAdJA5Enps0blyOEeX6Q5/sFvdHmfeGWTYOWp9ZGqwewbmNz6xpchgTyDwblqQUupw7EsByYGHfSPMHPSjmxrQMGbpZzb3eEpW8xRsHP38YNxWDk6UlKlh3Z1UartTzaphauT4mWiu7xl+vfTXC67F4KYNILhyd/Pdv0iMpoBsSIjwkkJZ1IJAah8/h+8dzZTlPEih3J+FIw49tuXQ3+oASvdw1+f8QCmY6oIQE6WJFW9N9v0iBOGAWDqS3r9Icx60Vy7FTUhgd6/L+IGwynWvow/X5mCZjE+IN6/TpEOElpBJJZy5c3PoIXHoWzZqEoMsuwID6wRqBqp3FQ3Lp5RvE4QT0S0lQCLlhelmPu/QwjzDMNMsymfVXVemw94hyrO+7QUkEk25AMQff6846ZZOnPfRuBShRMlFAVHi0vw3uQ6S9fImABiSibQAaCWYWYw4wOPkJKTpIKwADyozEvcWhVnMg99M3soNsGB9Gic9aKLdluN/CT4hS2kU9zGRVDm8wUCmAozDa9w9TWMidw+3phyecdk+8CY7BjDy1TpiaID0NySwHvSMjI9KsHnWY5iZ633Jrtaw8vpAq8FMTwqoHep1FL7arn9YyMjz/wBcq10mkYUKPhtyu/T5+kORjJJSha3AUoAMG5mwdwwu4vaMjIj8sr2B8zOklBYEISS6h4jsL+Y61MD4ZeLmgFIBDnU5FBZhW7ChjIyOiUzfESk6FOs1IRpZg5IH0EVPGrk6ljUAFL8ISeEKDgvuXD+0bjInPwqRKnVIrQm96HpTeJJOM4hX8we/MUjIyFoQ601hZnqfw/WMjI0noqnqMY0bjI3S2mXEwwxEZGRNptplEe8XWXLoPKMjIjI45xMp0qA3SfkYU5bMmPoCmayTV2uxNjT1jIyJ9g+i8DiSpek9T8I6mLDEMHFK/fOkajI58pqtcPDGVJYbXEaUlPeAUty+/s+2RkYT1tXSkjvQhqJQ/wASIHEhOpVEirWjUZFTwZGPcJc0H2Iiy/DJZ2Fz91jIyJhluOQH9E/IRDOxSFgAJKW6vanLnGRkbTyuS+u5WlVACTZ7dYOw0kyxThoUkqOoEG4pWpZjtTlGRkY5XV0VAKwKufxMZGRkLnVP/9k="/>
          <p:cNvSpPr>
            <a:spLocks noChangeAspect="1" noChangeArrowheads="1"/>
          </p:cNvSpPr>
          <p:nvPr/>
        </p:nvSpPr>
        <p:spPr bwMode="auto">
          <a:xfrm>
            <a:off x="612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pic>
        <p:nvPicPr>
          <p:cNvPr id="31756" name="Picture 12" descr="http://t0.gstatic.com/images?q=tbn:ANd9GcTwptOx63ckmaSn0HuLYOS-URNaPRIIQdKdaLVf-aQbQD9hAmqeQ7bqtE8O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196753"/>
            <a:ext cx="4032448" cy="2907609"/>
          </a:xfrm>
          <a:prstGeom prst="rect">
            <a:avLst/>
          </a:prstGeom>
          <a:noFill/>
          <a:extLst>
            <a:ext uri="{909E8E84-426E-40DD-AFC4-6F175D3DCCD1}">
              <a14:hiddenFill xmlns:a14="http://schemas.microsoft.com/office/drawing/2010/main">
                <a:solidFill>
                  <a:srgbClr val="FFFFFF"/>
                </a:solidFill>
              </a14:hiddenFill>
            </a:ext>
          </a:extLst>
        </p:spPr>
      </p:pic>
      <p:pic>
        <p:nvPicPr>
          <p:cNvPr id="31758" name="Picture 14" descr="http://t3.gstatic.com/images?q=tbn:ANd9GcSjUfDhdmOSrILmOwBypKlZwxsbzprTMlQRsdjdL9TYmv5jVpu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59" y="2914180"/>
            <a:ext cx="3221109" cy="2171004"/>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http://t0.gstatic.com/images?q=tbn:ANd9GcSdzHJ2UxEJfAehXzs3rGKBQUm5zOrIuMHz44aiECmQC2nglXV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70" y="312738"/>
            <a:ext cx="3066799" cy="2297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648139"/>
      </p:ext>
    </p:extLst>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6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60"/>
                                        </p:tgtEl>
                                        <p:attrNameLst>
                                          <p:attrName>style.visibility</p:attrName>
                                        </p:attrNameLst>
                                      </p:cBhvr>
                                      <p:to>
                                        <p:strVal val="visible"/>
                                      </p:to>
                                    </p:set>
                                    <p:animEffect transition="in" filter="fade">
                                      <p:cBhvr>
                                        <p:cTn id="12" dur="1100"/>
                                        <p:tgtEl>
                                          <p:spTgt spid="317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58"/>
                                        </p:tgtEl>
                                        <p:attrNameLst>
                                          <p:attrName>style.visibility</p:attrName>
                                        </p:attrNameLst>
                                      </p:cBhvr>
                                      <p:to>
                                        <p:strVal val="visible"/>
                                      </p:to>
                                    </p:set>
                                    <p:animEffect transition="in" filter="fade">
                                      <p:cBhvr>
                                        <p:cTn id="17" dur="1100"/>
                                        <p:tgtEl>
                                          <p:spTgt spid="31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56"/>
                                        </p:tgtEl>
                                        <p:attrNameLst>
                                          <p:attrName>style.visibility</p:attrName>
                                        </p:attrNameLst>
                                      </p:cBhvr>
                                      <p:to>
                                        <p:strVal val="visible"/>
                                      </p:to>
                                    </p:set>
                                    <p:animEffect transition="in" filter="fade">
                                      <p:cBhvr>
                                        <p:cTn id="22" dur="4200"/>
                                        <p:tgtEl>
                                          <p:spTgt spid="31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077073"/>
            <a:ext cx="8229600" cy="2049091"/>
          </a:xfrm>
        </p:spPr>
        <p:txBody>
          <a:bodyPr/>
          <a:lstStyle/>
          <a:p>
            <a:pPr marL="0" indent="0" algn="ctr">
              <a:buNone/>
            </a:pPr>
            <a:r>
              <a:rPr lang="en-US" sz="4000" b="1" dirty="0" smtClean="0">
                <a:solidFill>
                  <a:srgbClr val="FF0000"/>
                </a:solidFill>
                <a:latin typeface="+mn-lt"/>
                <a:ea typeface="+mn-ea"/>
                <a:cs typeface="+mn-cs"/>
              </a:rPr>
              <a:t>4 billion people </a:t>
            </a:r>
            <a:r>
              <a:rPr lang="en-US" sz="4000" dirty="0" smtClean="0">
                <a:solidFill>
                  <a:schemeClr val="bg1"/>
                </a:solidFill>
                <a:latin typeface="+mn-lt"/>
                <a:ea typeface="+mn-ea"/>
                <a:cs typeface="+mn-cs"/>
              </a:rPr>
              <a:t>in “the 10/40 window” may die never having heard of Jesus</a:t>
            </a:r>
          </a:p>
        </p:txBody>
      </p:sp>
      <p:pic>
        <p:nvPicPr>
          <p:cNvPr id="6" name="Picture 14" descr="http://t3.gstatic.com/images?q=tbn:ANd9GcQcsHy111OuqSjBFqeoNLM3xq1jIpJULlZ-GofhZClKTL_qGpvD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1" y="836713"/>
            <a:ext cx="6471121" cy="234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143757"/>
      </p:ext>
    </p:extLst>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50901"/>
            <a:ext cx="8229600" cy="4525963"/>
          </a:xfrm>
        </p:spPr>
        <p:txBody>
          <a:bodyPr/>
          <a:lstStyle/>
          <a:p>
            <a:pPr marL="0" indent="0" algn="r">
              <a:buNone/>
            </a:pPr>
            <a:r>
              <a:rPr lang="en-US" sz="3600" i="1" dirty="0" smtClean="0">
                <a:solidFill>
                  <a:schemeClr val="bg1"/>
                </a:solidFill>
                <a:latin typeface="+mn-lt"/>
                <a:ea typeface="+mn-ea"/>
                <a:cs typeface="+mn-cs"/>
              </a:rPr>
              <a:t>God </a:t>
            </a:r>
            <a:r>
              <a:rPr lang="en-US" sz="3600" i="1" dirty="0">
                <a:solidFill>
                  <a:schemeClr val="bg1"/>
                </a:solidFill>
                <a:latin typeface="+mn-lt"/>
                <a:ea typeface="+mn-ea"/>
                <a:cs typeface="+mn-cs"/>
              </a:rPr>
              <a:t>our </a:t>
            </a:r>
            <a:r>
              <a:rPr lang="en-US" sz="3600" i="1" dirty="0" smtClean="0">
                <a:solidFill>
                  <a:schemeClr val="bg1"/>
                </a:solidFill>
                <a:latin typeface="+mn-lt"/>
                <a:ea typeface="+mn-ea"/>
                <a:cs typeface="+mn-cs"/>
              </a:rPr>
              <a:t>Savior… desires</a:t>
            </a:r>
            <a:br>
              <a:rPr lang="en-US" sz="3600" i="1" dirty="0" smtClean="0">
                <a:solidFill>
                  <a:schemeClr val="bg1"/>
                </a:solidFill>
                <a:latin typeface="+mn-lt"/>
                <a:ea typeface="+mn-ea"/>
                <a:cs typeface="+mn-cs"/>
              </a:rPr>
            </a:br>
            <a:r>
              <a:rPr lang="en-US" sz="3600" i="1" dirty="0" smtClean="0">
                <a:solidFill>
                  <a:schemeClr val="bg1"/>
                </a:solidFill>
                <a:latin typeface="+mn-lt"/>
                <a:ea typeface="+mn-ea"/>
                <a:cs typeface="+mn-cs"/>
              </a:rPr>
              <a:t>		</a:t>
            </a:r>
            <a:br>
              <a:rPr lang="en-US" sz="3600" i="1" dirty="0" smtClean="0">
                <a:solidFill>
                  <a:schemeClr val="bg1"/>
                </a:solidFill>
                <a:latin typeface="+mn-lt"/>
                <a:ea typeface="+mn-ea"/>
                <a:cs typeface="+mn-cs"/>
              </a:rPr>
            </a:br>
            <a:r>
              <a:rPr lang="en-US" sz="3600" i="1" dirty="0" smtClean="0">
                <a:solidFill>
                  <a:schemeClr val="bg1"/>
                </a:solidFill>
                <a:latin typeface="+mn-lt"/>
                <a:ea typeface="+mn-ea"/>
                <a:cs typeface="+mn-cs"/>
              </a:rPr>
              <a:t/>
            </a:r>
            <a:br>
              <a:rPr lang="en-US" sz="3600" i="1" dirty="0" smtClean="0">
                <a:solidFill>
                  <a:schemeClr val="bg1"/>
                </a:solidFill>
                <a:latin typeface="+mn-lt"/>
                <a:ea typeface="+mn-ea"/>
                <a:cs typeface="+mn-cs"/>
              </a:rPr>
            </a:br>
            <a:r>
              <a:rPr lang="en-US" sz="3600" i="1" dirty="0" smtClean="0">
                <a:solidFill>
                  <a:schemeClr val="bg1"/>
                </a:solidFill>
                <a:latin typeface="+mn-lt"/>
                <a:ea typeface="+mn-ea"/>
                <a:cs typeface="+mn-cs"/>
              </a:rPr>
              <a:t/>
            </a:r>
            <a:br>
              <a:rPr lang="en-US" sz="3600" i="1" dirty="0" smtClean="0">
                <a:solidFill>
                  <a:schemeClr val="bg1"/>
                </a:solidFill>
                <a:latin typeface="+mn-lt"/>
                <a:ea typeface="+mn-ea"/>
                <a:cs typeface="+mn-cs"/>
              </a:rPr>
            </a:br>
            <a:r>
              <a:rPr lang="en-US" sz="3600" i="1" dirty="0" smtClean="0">
                <a:solidFill>
                  <a:schemeClr val="bg1"/>
                </a:solidFill>
                <a:latin typeface="+mn-lt"/>
                <a:ea typeface="+mn-ea"/>
                <a:cs typeface="+mn-cs"/>
              </a:rPr>
              <a:t>to </a:t>
            </a:r>
            <a:r>
              <a:rPr lang="en-US" sz="3600" i="1" dirty="0">
                <a:solidFill>
                  <a:schemeClr val="bg1"/>
                </a:solidFill>
                <a:latin typeface="+mn-lt"/>
                <a:ea typeface="+mn-ea"/>
                <a:cs typeface="+mn-cs"/>
              </a:rPr>
              <a:t>be saved and to come to the knowledge of the </a:t>
            </a:r>
            <a:r>
              <a:rPr lang="en-US" sz="3600" i="1" dirty="0" smtClean="0">
                <a:solidFill>
                  <a:schemeClr val="bg1"/>
                </a:solidFill>
                <a:latin typeface="+mn-lt"/>
                <a:ea typeface="+mn-ea"/>
                <a:cs typeface="+mn-cs"/>
              </a:rPr>
              <a:t>truth</a:t>
            </a:r>
            <a:r>
              <a:rPr lang="en-US" sz="3600" dirty="0" smtClean="0">
                <a:solidFill>
                  <a:schemeClr val="bg1"/>
                </a:solidFill>
                <a:latin typeface="+mn-lt"/>
                <a:ea typeface="+mn-ea"/>
                <a:cs typeface="+mn-cs"/>
              </a:rPr>
              <a:t> (1 Ti 2:3–5) </a:t>
            </a:r>
            <a:endParaRPr lang="en-US" sz="3600" i="1" dirty="0" smtClean="0">
              <a:solidFill>
                <a:schemeClr val="bg1"/>
              </a:solidFill>
              <a:latin typeface="+mn-lt"/>
              <a:ea typeface="+mn-ea"/>
              <a:cs typeface="+mn-cs"/>
            </a:endParaRPr>
          </a:p>
          <a:p>
            <a:pPr marL="0" indent="0" algn="r">
              <a:buNone/>
            </a:pPr>
            <a:endParaRPr lang="en-US" sz="3600" dirty="0" smtClean="0">
              <a:solidFill>
                <a:schemeClr val="bg1"/>
              </a:solidFill>
              <a:latin typeface="+mn-lt"/>
              <a:ea typeface="+mn-ea"/>
              <a:cs typeface="+mn-cs"/>
            </a:endParaRPr>
          </a:p>
        </p:txBody>
      </p:sp>
      <p:sp>
        <p:nvSpPr>
          <p:cNvPr id="4" name="Rectangle 3"/>
          <p:cNvSpPr/>
          <p:nvPr/>
        </p:nvSpPr>
        <p:spPr>
          <a:xfrm>
            <a:off x="2286000" y="4127500"/>
            <a:ext cx="4572000" cy="3508653"/>
          </a:xfrm>
          <a:prstGeom prst="rect">
            <a:avLst/>
          </a:prstGeom>
        </p:spPr>
        <p:txBody>
          <a:bodyPr>
            <a:spAutoFit/>
          </a:bodyPr>
          <a:lstStyle/>
          <a:p>
            <a:pPr algn="ctr" fontAlgn="base">
              <a:spcBef>
                <a:spcPct val="0"/>
              </a:spcBef>
              <a:spcAft>
                <a:spcPct val="0"/>
              </a:spcAft>
            </a:pPr>
            <a:r>
              <a:rPr lang="en-US" sz="16600" b="1" i="1" dirty="0">
                <a:solidFill>
                  <a:srgbClr val="FF0000"/>
                </a:solidFill>
                <a:ea typeface="MS PGothic" pitchFamily="34" charset="-128"/>
              </a:rPr>
              <a:t>???</a:t>
            </a:r>
          </a:p>
          <a:p>
            <a:pPr algn="ctr" fontAlgn="base">
              <a:spcBef>
                <a:spcPct val="0"/>
              </a:spcBef>
              <a:spcAft>
                <a:spcPct val="0"/>
              </a:spcAft>
            </a:pPr>
            <a:endParaRPr lang="en-US" sz="2800" b="1" i="1" dirty="0">
              <a:solidFill>
                <a:srgbClr val="FFFFFF"/>
              </a:solidFill>
              <a:ea typeface="MS PGothic" pitchFamily="34" charset="-128"/>
            </a:endParaRPr>
          </a:p>
          <a:p>
            <a:pPr algn="ctr" fontAlgn="base">
              <a:spcBef>
                <a:spcPct val="0"/>
              </a:spcBef>
              <a:spcAft>
                <a:spcPct val="0"/>
              </a:spcAft>
            </a:pPr>
            <a:endParaRPr lang="en-US" sz="2800" b="1" i="1" dirty="0">
              <a:solidFill>
                <a:srgbClr val="FFFFFF"/>
              </a:solidFill>
              <a:ea typeface="MS PGothic" pitchFamily="34" charset="-128"/>
            </a:endParaRPr>
          </a:p>
        </p:txBody>
      </p:sp>
      <p:sp>
        <p:nvSpPr>
          <p:cNvPr id="5" name="Rectangle 4"/>
          <p:cNvSpPr/>
          <p:nvPr/>
        </p:nvSpPr>
        <p:spPr>
          <a:xfrm>
            <a:off x="3580555" y="1876453"/>
            <a:ext cx="2441694" cy="646331"/>
          </a:xfrm>
          <a:prstGeom prst="rect">
            <a:avLst/>
          </a:prstGeom>
        </p:spPr>
        <p:txBody>
          <a:bodyPr wrap="none">
            <a:spAutoFit/>
          </a:bodyPr>
          <a:lstStyle/>
          <a:p>
            <a:pPr fontAlgn="base">
              <a:spcBef>
                <a:spcPct val="0"/>
              </a:spcBef>
              <a:spcAft>
                <a:spcPct val="0"/>
              </a:spcAft>
            </a:pPr>
            <a:r>
              <a:rPr lang="en-US" sz="3600" b="1" i="1" dirty="0">
                <a:solidFill>
                  <a:srgbClr val="FF0000"/>
                </a:solidFill>
                <a:ea typeface="MS PGothic" pitchFamily="34" charset="-128"/>
              </a:rPr>
              <a:t>all people</a:t>
            </a:r>
            <a:r>
              <a:rPr lang="en-US" sz="3600" b="1" i="1" dirty="0">
                <a:solidFill>
                  <a:srgbClr val="FFFFFF"/>
                </a:solidFill>
                <a:ea typeface="MS PGothic" pitchFamily="34" charset="-128"/>
              </a:rPr>
              <a:t> </a:t>
            </a:r>
            <a:endParaRPr lang="en-US" sz="3600" b="1" dirty="0">
              <a:solidFill>
                <a:srgbClr val="000000"/>
              </a:solidFill>
              <a:ea typeface="MS PGothic" pitchFamily="34" charset="-128"/>
            </a:endParaRPr>
          </a:p>
        </p:txBody>
      </p:sp>
    </p:spTree>
    <p:extLst>
      <p:ext uri="{BB962C8B-B14F-4D97-AF65-F5344CB8AC3E}">
        <p14:creationId xmlns:p14="http://schemas.microsoft.com/office/powerpoint/2010/main" val="1367676138"/>
      </p:ext>
    </p:extLst>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2600"/>
                                  </p:stCondLst>
                                  <p:childTnLst>
                                    <p:animScale>
                                      <p:cBhvr>
                                        <p:cTn id="6" dur="1400" fill="hold"/>
                                        <p:tgtEl>
                                          <p:spTgt spid="5"/>
                                        </p:tgtEl>
                                      </p:cBhvr>
                                      <p:by x="400000" y="400000"/>
                                    </p:animScale>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7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4500"/>
                                        <p:tgtEl>
                                          <p:spTgt spid="4"/>
                                        </p:tgtEl>
                                      </p:cBhvr>
                                    </p:animEffect>
                                    <p:anim calcmode="lin" valueType="num">
                                      <p:cBhvr>
                                        <p:cTn id="12" dur="4500" fill="hold"/>
                                        <p:tgtEl>
                                          <p:spTgt spid="4"/>
                                        </p:tgtEl>
                                        <p:attrNameLst>
                                          <p:attrName>ppt_w</p:attrName>
                                        </p:attrNameLst>
                                      </p:cBhvr>
                                      <p:tavLst>
                                        <p:tav tm="0" fmla="#ppt_w*sin(2.5*pi*$)">
                                          <p:val>
                                            <p:fltVal val="0"/>
                                          </p:val>
                                        </p:tav>
                                        <p:tav tm="100000">
                                          <p:val>
                                            <p:fltVal val="1"/>
                                          </p:val>
                                        </p:tav>
                                      </p:tavLst>
                                    </p:anim>
                                    <p:anim calcmode="lin" valueType="num">
                                      <p:cBhvr>
                                        <p:cTn id="13" dur="4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8800" dirty="0" smtClean="0">
                <a:solidFill>
                  <a:schemeClr val="bg1"/>
                </a:solidFill>
              </a:rPr>
              <a:t>Where is </a:t>
            </a:r>
            <a:r>
              <a:rPr lang="en-US" sz="8800" dirty="0" smtClean="0">
                <a:solidFill>
                  <a:srgbClr val="FF0000"/>
                </a:solidFill>
              </a:rPr>
              <a:t>God?</a:t>
            </a:r>
            <a:endParaRPr lang="en-US" sz="8800" dirty="0">
              <a:solidFill>
                <a:srgbClr val="FF0000"/>
              </a:solidFill>
            </a:endParaRPr>
          </a:p>
        </p:txBody>
      </p:sp>
    </p:spTree>
    <p:extLst>
      <p:ext uri="{BB962C8B-B14F-4D97-AF65-F5344CB8AC3E}">
        <p14:creationId xmlns:p14="http://schemas.microsoft.com/office/powerpoint/2010/main" val="1413523314"/>
      </p:ext>
    </p:extLst>
  </p:cSld>
  <p:clrMapOvr>
    <a:masterClrMapping/>
  </p:clrMapOvr>
  <mc:AlternateContent xmlns:mc="http://schemas.openxmlformats.org/markup-compatibility/2006" xmlns:p14="http://schemas.microsoft.com/office/powerpoint/2010/main">
    <mc:Choice Requires="p14">
      <p:transition p14:dur="10" advClick="0" advTm="7000">
        <p:fade thruBlk="1"/>
      </p:transition>
    </mc:Choice>
    <mc:Fallback xmlns="">
      <p:transition advClick="0" advTm="7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4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4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4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4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b="1" i="1" dirty="0">
                <a:solidFill>
                  <a:srgbClr val="FF0000"/>
                </a:solidFill>
                <a:ea typeface="MS PGothic" pitchFamily="34" charset="-128"/>
              </a:rPr>
              <a:t>Go therefore</a:t>
            </a:r>
            <a:r>
              <a:rPr lang="en-US" b="1" i="1" dirty="0">
                <a:solidFill>
                  <a:srgbClr val="FFFFFF"/>
                </a:solidFill>
                <a:ea typeface="MS PGothic" pitchFamily="34" charset="-128"/>
              </a:rPr>
              <a:t> </a:t>
            </a:r>
            <a:endParaRPr lang="en-US" b="1" dirty="0">
              <a:solidFill>
                <a:srgbClr val="000000"/>
              </a:solidFill>
              <a:ea typeface="MS PGothic" pitchFamily="34" charset="-128"/>
            </a:endParaRPr>
          </a:p>
        </p:txBody>
      </p:sp>
      <p:pic>
        <p:nvPicPr>
          <p:cNvPr id="35842" name="Picture 2" descr="http://t3.gstatic.com/images?q=tbn:ANd9GcTIIq4n4f_uy4u2GL7IMBHDj4MWoraC9vJX53E6uB7kyxYmR6506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9" y="0"/>
            <a:ext cx="2751337" cy="2060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504" y="974630"/>
            <a:ext cx="8280920" cy="6001643"/>
          </a:xfrm>
          <a:prstGeom prst="rect">
            <a:avLst/>
          </a:prstGeom>
        </p:spPr>
        <p:txBody>
          <a:bodyPr wrap="square">
            <a:spAutoFit/>
          </a:bodyPr>
          <a:lstStyle/>
          <a:p>
            <a:pPr algn="r" fontAlgn="base">
              <a:spcBef>
                <a:spcPct val="0"/>
              </a:spcBef>
              <a:spcAft>
                <a:spcPct val="0"/>
              </a:spcAft>
            </a:pPr>
            <a:r>
              <a:rPr lang="en-US" sz="3200" b="1" i="1" dirty="0" smtClean="0">
                <a:solidFill>
                  <a:srgbClr val="FFFFFF"/>
                </a:solidFill>
                <a:ea typeface="MS PGothic" pitchFamily="34" charset="-128"/>
              </a:rPr>
              <a:t>All </a:t>
            </a:r>
            <a:r>
              <a:rPr lang="en-US" sz="3200" b="1" i="1" dirty="0">
                <a:solidFill>
                  <a:srgbClr val="FFFFFF"/>
                </a:solidFill>
                <a:ea typeface="MS PGothic" pitchFamily="34" charset="-128"/>
              </a:rPr>
              <a:t>authority in heaven </a:t>
            </a:r>
            <a:r>
              <a:rPr lang="en-US" sz="3200" b="1" i="1" dirty="0" smtClean="0">
                <a:solidFill>
                  <a:srgbClr val="FFFFFF"/>
                </a:solidFill>
                <a:ea typeface="MS PGothic" pitchFamily="34" charset="-128"/>
              </a:rPr>
              <a:t>and on </a:t>
            </a:r>
            <a:br>
              <a:rPr lang="en-US" sz="3200" b="1" i="1" dirty="0" smtClean="0">
                <a:solidFill>
                  <a:srgbClr val="FFFFFF"/>
                </a:solidFill>
                <a:ea typeface="MS PGothic" pitchFamily="34" charset="-128"/>
              </a:rPr>
            </a:br>
            <a:r>
              <a:rPr lang="en-US" sz="3200" b="1" i="1" dirty="0" smtClean="0">
                <a:solidFill>
                  <a:srgbClr val="FFFFFF"/>
                </a:solidFill>
                <a:ea typeface="MS PGothic" pitchFamily="34" charset="-128"/>
              </a:rPr>
              <a:t>earth has </a:t>
            </a:r>
            <a:r>
              <a:rPr lang="en-US" sz="3200" b="1" i="1" dirty="0">
                <a:solidFill>
                  <a:srgbClr val="FFFFFF"/>
                </a:solidFill>
                <a:ea typeface="MS PGothic" pitchFamily="34" charset="-128"/>
              </a:rPr>
              <a:t>been given to me. </a:t>
            </a:r>
          </a:p>
          <a:p>
            <a:pPr fontAlgn="base">
              <a:spcBef>
                <a:spcPct val="0"/>
              </a:spcBef>
              <a:spcAft>
                <a:spcPct val="0"/>
              </a:spcAft>
            </a:pPr>
            <a:endParaRPr lang="en-US" sz="3200" b="1" i="1" dirty="0">
              <a:solidFill>
                <a:srgbClr val="FFFFFF"/>
              </a:solidFill>
              <a:ea typeface="MS PGothic" pitchFamily="34" charset="-128"/>
            </a:endParaRPr>
          </a:p>
          <a:p>
            <a:pPr fontAlgn="base">
              <a:spcBef>
                <a:spcPct val="0"/>
              </a:spcBef>
              <a:spcAft>
                <a:spcPct val="0"/>
              </a:spcAft>
            </a:pPr>
            <a:endParaRPr lang="en-US" sz="3200" b="1" i="1" dirty="0">
              <a:solidFill>
                <a:srgbClr val="FFFFFF"/>
              </a:solidFill>
              <a:ea typeface="MS PGothic" pitchFamily="34" charset="-128"/>
            </a:endParaRPr>
          </a:p>
          <a:p>
            <a:pPr fontAlgn="base">
              <a:spcBef>
                <a:spcPct val="0"/>
              </a:spcBef>
              <a:spcAft>
                <a:spcPct val="0"/>
              </a:spcAft>
            </a:pPr>
            <a:r>
              <a:rPr lang="en-US" sz="3200" b="1" i="1" dirty="0">
                <a:solidFill>
                  <a:srgbClr val="FFFFFF"/>
                </a:solidFill>
                <a:ea typeface="MS PGothic" pitchFamily="34" charset="-128"/>
              </a:rPr>
              <a:t>and </a:t>
            </a:r>
            <a:r>
              <a:rPr lang="en-US" sz="3200" b="1" i="1" dirty="0">
                <a:solidFill>
                  <a:srgbClr val="FF0000"/>
                </a:solidFill>
                <a:ea typeface="MS PGothic" pitchFamily="34" charset="-128"/>
              </a:rPr>
              <a:t>make</a:t>
            </a:r>
            <a:r>
              <a:rPr lang="en-US" sz="3200" b="1" i="1" dirty="0">
                <a:solidFill>
                  <a:srgbClr val="FFFFFF"/>
                </a:solidFill>
                <a:ea typeface="MS PGothic" pitchFamily="34" charset="-128"/>
              </a:rPr>
              <a:t> disciples of all nations, </a:t>
            </a:r>
            <a:r>
              <a:rPr lang="en-US" sz="3200" b="1" i="1" dirty="0">
                <a:solidFill>
                  <a:srgbClr val="FF0000"/>
                </a:solidFill>
                <a:ea typeface="MS PGothic" pitchFamily="34" charset="-128"/>
              </a:rPr>
              <a:t>baptizing</a:t>
            </a:r>
            <a:r>
              <a:rPr lang="en-US" sz="3200" b="1" i="1" dirty="0">
                <a:solidFill>
                  <a:srgbClr val="FFFFFF"/>
                </a:solidFill>
                <a:ea typeface="MS PGothic" pitchFamily="34" charset="-128"/>
              </a:rPr>
              <a:t> them in the name of the Father and of the Son and of the Holy Spirit, </a:t>
            </a:r>
            <a:r>
              <a:rPr lang="en-US" sz="3200" b="1" i="1" dirty="0">
                <a:solidFill>
                  <a:srgbClr val="FF0000"/>
                </a:solidFill>
                <a:ea typeface="MS PGothic" pitchFamily="34" charset="-128"/>
              </a:rPr>
              <a:t>teaching</a:t>
            </a:r>
            <a:r>
              <a:rPr lang="en-US" sz="3200" b="1" i="1" dirty="0">
                <a:solidFill>
                  <a:srgbClr val="FFFFFF"/>
                </a:solidFill>
                <a:ea typeface="MS PGothic" pitchFamily="34" charset="-128"/>
              </a:rPr>
              <a:t> them to observe all that I have commanded you. And behold, I am with you always, to the end of the age</a:t>
            </a:r>
            <a:br>
              <a:rPr lang="en-US" sz="3200" b="1" i="1" dirty="0">
                <a:solidFill>
                  <a:srgbClr val="FFFFFF"/>
                </a:solidFill>
                <a:ea typeface="MS PGothic" pitchFamily="34" charset="-128"/>
              </a:rPr>
            </a:br>
            <a:r>
              <a:rPr lang="en-US" sz="3200" b="1" i="1" dirty="0">
                <a:solidFill>
                  <a:srgbClr val="FFFFFF"/>
                </a:solidFill>
                <a:ea typeface="MS PGothic" pitchFamily="34" charset="-128"/>
              </a:rPr>
              <a:t/>
            </a:r>
            <a:br>
              <a:rPr lang="en-US" sz="3200" b="1" i="1" dirty="0">
                <a:solidFill>
                  <a:srgbClr val="FFFFFF"/>
                </a:solidFill>
                <a:ea typeface="MS PGothic" pitchFamily="34" charset="-128"/>
              </a:rPr>
            </a:br>
            <a:r>
              <a:rPr lang="en-US" sz="3200" b="1" dirty="0">
                <a:solidFill>
                  <a:srgbClr val="FFFFFF"/>
                </a:solidFill>
                <a:ea typeface="MS PGothic" pitchFamily="34" charset="-128"/>
              </a:rPr>
              <a:t>Mt 28:16–20</a:t>
            </a:r>
          </a:p>
        </p:txBody>
      </p:sp>
      <p:sp>
        <p:nvSpPr>
          <p:cNvPr id="4" name="Rectangle 3"/>
          <p:cNvSpPr/>
          <p:nvPr/>
        </p:nvSpPr>
        <p:spPr>
          <a:xfrm>
            <a:off x="3076811" y="2226558"/>
            <a:ext cx="2342308" cy="523220"/>
          </a:xfrm>
          <a:prstGeom prst="rect">
            <a:avLst/>
          </a:prstGeom>
        </p:spPr>
        <p:txBody>
          <a:bodyPr wrap="none">
            <a:spAutoFit/>
          </a:bodyPr>
          <a:lstStyle/>
          <a:p>
            <a:pPr fontAlgn="base">
              <a:spcBef>
                <a:spcPct val="0"/>
              </a:spcBef>
              <a:spcAft>
                <a:spcPct val="0"/>
              </a:spcAft>
            </a:pPr>
            <a:r>
              <a:rPr lang="en-US" sz="2800" b="1" i="1" dirty="0">
                <a:solidFill>
                  <a:srgbClr val="FF0000"/>
                </a:solidFill>
                <a:ea typeface="MS PGothic" pitchFamily="34" charset="-128"/>
              </a:rPr>
              <a:t>Go therefore</a:t>
            </a:r>
          </a:p>
        </p:txBody>
      </p:sp>
    </p:spTree>
    <p:extLst>
      <p:ext uri="{BB962C8B-B14F-4D97-AF65-F5344CB8AC3E}">
        <p14:creationId xmlns:p14="http://schemas.microsoft.com/office/powerpoint/2010/main" val="1574598332"/>
      </p:ext>
    </p:extLst>
  </p:cSld>
  <p:clrMapOvr>
    <a:masterClrMapping/>
  </p:clrMapOvr>
  <p:transition spd="slow" advClick="0" advTm="10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6000"/>
                                  </p:iterate>
                                  <p:childTnLst>
                                    <p:set>
                                      <p:cBhvr override="childStyle">
                                        <p:cTn id="6" dur="1000" fill="hold"/>
                                        <p:tgtEl>
                                          <p:spTgt spid="2">
                                            <p:txEl>
                                              <p:pRg st="0" end="0"/>
                                            </p:txEl>
                                          </p:spTgt>
                                        </p:tgtEl>
                                        <p:attrNameLst>
                                          <p:attrName>style.textDecorationUnderline</p:attrName>
                                        </p:attrNameLst>
                                      </p:cBhvr>
                                      <p:to>
                                        <p:strVal val="true"/>
                                      </p:to>
                                    </p:set>
                                  </p:childTnLst>
                                </p:cTn>
                              </p:par>
                            </p:childTnLst>
                          </p:cTn>
                        </p:par>
                        <p:par>
                          <p:cTn id="7" fill="hold">
                            <p:stCondLst>
                              <p:cond delay="3760"/>
                            </p:stCondLst>
                            <p:childTnLst>
                              <p:par>
                                <p:cTn id="8" presetID="6" presetClass="emph" presetSubtype="0" fill="hold" grpId="0" nodeType="afterEffect">
                                  <p:stCondLst>
                                    <p:cond delay="340"/>
                                  </p:stCondLst>
                                  <p:childTnLst>
                                    <p:animScale>
                                      <p:cBhvr>
                                        <p:cTn id="9" dur="500" fill="hold"/>
                                        <p:tgtEl>
                                          <p:spTgt spid="4"/>
                                        </p:tgtEl>
                                      </p:cBhvr>
                                      <p:by x="300000" y="300000"/>
                                    </p:animScale>
                                  </p:childTnLst>
                                </p:cTn>
                              </p:par>
                            </p:childTnLst>
                          </p:cTn>
                        </p:par>
                      </p:childTnLst>
                    </p:cTn>
                  </p:par>
                  <p:par>
                    <p:cTn id="10" fill="hold">
                      <p:stCondLst>
                        <p:cond delay="indefinite"/>
                      </p:stCondLst>
                      <p:childTnLst>
                        <p:par>
                          <p:cTn id="11" fill="hold">
                            <p:stCondLst>
                              <p:cond delay="0"/>
                            </p:stCondLst>
                            <p:childTnLst>
                              <p:par>
                                <p:cTn id="12" presetID="18" presetClass="emph" presetSubtype="0" fill="hold" nodeType="clickEffect">
                                  <p:stCondLst>
                                    <p:cond delay="600"/>
                                  </p:stCondLst>
                                  <p:iterate type="lt">
                                    <p:tmPct val="6000"/>
                                  </p:iterate>
                                  <p:childTnLst>
                                    <p:set>
                                      <p:cBhvr override="childStyle">
                                        <p:cTn id="13" dur="10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9475" y="8086"/>
            <a:ext cx="9144000" cy="6858000"/>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pic>
        <p:nvPicPr>
          <p:cNvPr id="10" name="Picture 2" descr="http://t3.gstatic.com/images?q=tbn:ANd9GcTIIq4n4f_uy4u2GL7IMBHDj4MWoraC9vJX53E6uB7kyxYmR6506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 y="0"/>
            <a:ext cx="2883173" cy="21595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7973" y="77192"/>
            <a:ext cx="8708057" cy="6894195"/>
          </a:xfrm>
          <a:prstGeom prst="rect">
            <a:avLst/>
          </a:prstGeom>
        </p:spPr>
        <p:txBody>
          <a:bodyPr wrap="square">
            <a:spAutoFit/>
          </a:bodyPr>
          <a:lstStyle/>
          <a:p>
            <a:pPr algn="r" fontAlgn="base">
              <a:spcBef>
                <a:spcPct val="0"/>
              </a:spcBef>
              <a:spcAft>
                <a:spcPts val="1200"/>
              </a:spcAft>
            </a:pPr>
            <a:r>
              <a:rPr lang="en-US" sz="3600" b="1" i="1" dirty="0" smtClean="0">
                <a:solidFill>
                  <a:srgbClr val="FFFFFF"/>
                </a:solidFill>
                <a:ea typeface="MS PGothic" pitchFamily="34" charset="-128"/>
              </a:rPr>
              <a:t>“…</a:t>
            </a:r>
            <a:r>
              <a:rPr lang="en-US" sz="3600" b="1" i="1" dirty="0">
                <a:solidFill>
                  <a:srgbClr val="FFFFFF"/>
                </a:solidFill>
                <a:ea typeface="MS PGothic" pitchFamily="34" charset="-128"/>
              </a:rPr>
              <a:t>all who call on the </a:t>
            </a:r>
            <a:r>
              <a:rPr lang="en-US" sz="3600" b="1" i="1" dirty="0" smtClean="0">
                <a:solidFill>
                  <a:srgbClr val="FFFFFF"/>
                </a:solidFill>
                <a:ea typeface="MS PGothic" pitchFamily="34" charset="-128"/>
              </a:rPr>
              <a:t/>
            </a:r>
            <a:br>
              <a:rPr lang="en-US" sz="3600" b="1" i="1" dirty="0" smtClean="0">
                <a:solidFill>
                  <a:srgbClr val="FFFFFF"/>
                </a:solidFill>
                <a:ea typeface="MS PGothic" pitchFamily="34" charset="-128"/>
              </a:rPr>
            </a:br>
            <a:r>
              <a:rPr lang="en-US" sz="3600" b="1" i="1" dirty="0" smtClean="0">
                <a:solidFill>
                  <a:srgbClr val="FFFFFF"/>
                </a:solidFill>
                <a:ea typeface="MS PGothic" pitchFamily="34" charset="-128"/>
              </a:rPr>
              <a:t>Lord </a:t>
            </a:r>
            <a:r>
              <a:rPr lang="en-US" sz="3600" b="1" i="1" dirty="0">
                <a:solidFill>
                  <a:srgbClr val="FFFFFF"/>
                </a:solidFill>
                <a:ea typeface="MS PGothic" pitchFamily="34" charset="-128"/>
              </a:rPr>
              <a:t>will </a:t>
            </a:r>
            <a:r>
              <a:rPr lang="en-US" sz="3600" b="1" i="1" dirty="0" smtClean="0">
                <a:solidFill>
                  <a:srgbClr val="FFFFFF"/>
                </a:solidFill>
                <a:ea typeface="MS PGothic" pitchFamily="34" charset="-128"/>
              </a:rPr>
              <a:t>be saved</a:t>
            </a:r>
            <a:r>
              <a:rPr lang="en-US" sz="3600" b="1" i="1" dirty="0">
                <a:solidFill>
                  <a:srgbClr val="FFFFFF"/>
                </a:solidFill>
                <a:ea typeface="MS PGothic" pitchFamily="34" charset="-128"/>
              </a:rPr>
              <a:t>…  </a:t>
            </a:r>
            <a:endParaRPr lang="en-US" sz="2400" b="1" i="1" dirty="0">
              <a:solidFill>
                <a:srgbClr val="FFFFFF"/>
              </a:solidFill>
              <a:ea typeface="MS PGothic" pitchFamily="34" charset="-128"/>
            </a:endParaRPr>
          </a:p>
          <a:p>
            <a:pPr fontAlgn="base">
              <a:spcBef>
                <a:spcPct val="0"/>
              </a:spcBef>
              <a:spcAft>
                <a:spcPts val="1200"/>
              </a:spcAft>
            </a:pPr>
            <a:r>
              <a:rPr lang="en-US" sz="3200" b="1" i="1" dirty="0">
                <a:solidFill>
                  <a:srgbClr val="FFFFFF"/>
                </a:solidFill>
                <a:ea typeface="MS PGothic" pitchFamily="34" charset="-128"/>
              </a:rPr>
              <a:t>How then will they call on him in whom they have not believed? </a:t>
            </a:r>
          </a:p>
          <a:p>
            <a:pPr fontAlgn="base">
              <a:spcBef>
                <a:spcPct val="0"/>
              </a:spcBef>
              <a:spcAft>
                <a:spcPts val="1200"/>
              </a:spcAft>
            </a:pPr>
            <a:r>
              <a:rPr lang="en-US" sz="3200" b="1" i="1" dirty="0">
                <a:solidFill>
                  <a:srgbClr val="FFFFFF"/>
                </a:solidFill>
                <a:ea typeface="MS PGothic" pitchFamily="34" charset="-128"/>
              </a:rPr>
              <a:t>And how are they to believe in him of whom they have never heard? </a:t>
            </a:r>
          </a:p>
          <a:p>
            <a:pPr fontAlgn="base">
              <a:spcBef>
                <a:spcPct val="0"/>
              </a:spcBef>
              <a:spcAft>
                <a:spcPts val="1200"/>
              </a:spcAft>
            </a:pPr>
            <a:r>
              <a:rPr lang="en-US" sz="3200" b="1" i="1" dirty="0">
                <a:solidFill>
                  <a:srgbClr val="FFFFFF"/>
                </a:solidFill>
                <a:ea typeface="MS PGothic" pitchFamily="34" charset="-128"/>
              </a:rPr>
              <a:t>And how are they to hear without someone preaching? </a:t>
            </a:r>
          </a:p>
          <a:p>
            <a:pPr fontAlgn="base">
              <a:spcBef>
                <a:spcPct val="0"/>
              </a:spcBef>
              <a:spcAft>
                <a:spcPts val="1200"/>
              </a:spcAft>
            </a:pPr>
            <a:r>
              <a:rPr lang="en-US" sz="3200" b="1" i="1" dirty="0">
                <a:solidFill>
                  <a:srgbClr val="FFFFFF"/>
                </a:solidFill>
                <a:ea typeface="MS PGothic" pitchFamily="34" charset="-128"/>
              </a:rPr>
              <a:t>And how are they to preach unless they are sent? </a:t>
            </a:r>
          </a:p>
          <a:p>
            <a:pPr fontAlgn="base">
              <a:spcBef>
                <a:spcPct val="0"/>
              </a:spcBef>
              <a:spcAft>
                <a:spcPts val="1200"/>
              </a:spcAft>
            </a:pPr>
            <a:r>
              <a:rPr lang="en-US" sz="3200" b="1" i="1" dirty="0" smtClean="0">
                <a:solidFill>
                  <a:srgbClr val="FFFFFF"/>
                </a:solidFill>
                <a:ea typeface="MS PGothic" pitchFamily="34" charset="-128"/>
              </a:rPr>
              <a:t>… “</a:t>
            </a:r>
            <a:r>
              <a:rPr lang="en-US" sz="3200" b="1" i="1" dirty="0">
                <a:solidFill>
                  <a:srgbClr val="FF0000"/>
                </a:solidFill>
                <a:ea typeface="MS PGothic" pitchFamily="34" charset="-128"/>
              </a:rPr>
              <a:t>How beautiful are the feet of those who preach the good news!</a:t>
            </a:r>
            <a:r>
              <a:rPr lang="en-US" sz="3200" b="1" i="1" dirty="0">
                <a:solidFill>
                  <a:srgbClr val="FFFFFF"/>
                </a:solidFill>
                <a:ea typeface="MS PGothic" pitchFamily="34" charset="-128"/>
              </a:rPr>
              <a:t>” </a:t>
            </a:r>
            <a:r>
              <a:rPr lang="en-US" sz="3200" b="1" dirty="0">
                <a:solidFill>
                  <a:srgbClr val="FFFFFF"/>
                </a:solidFill>
                <a:ea typeface="MS PGothic" pitchFamily="34" charset="-128"/>
              </a:rPr>
              <a:t>(Ro 10:8–15) </a:t>
            </a:r>
          </a:p>
        </p:txBody>
      </p:sp>
    </p:spTree>
    <p:extLst>
      <p:ext uri="{BB962C8B-B14F-4D97-AF65-F5344CB8AC3E}">
        <p14:creationId xmlns:p14="http://schemas.microsoft.com/office/powerpoint/2010/main" val="78324616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9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3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3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3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3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3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115" y="614506"/>
            <a:ext cx="8703904" cy="5570756"/>
          </a:xfrm>
          <a:prstGeom prst="rect">
            <a:avLst/>
          </a:prstGeom>
        </p:spPr>
        <p:txBody>
          <a:bodyPr wrap="square">
            <a:spAutoFit/>
          </a:bodyPr>
          <a:lstStyle/>
          <a:p>
            <a:pPr algn="r" fontAlgn="base">
              <a:spcBef>
                <a:spcPct val="0"/>
              </a:spcBef>
              <a:spcAft>
                <a:spcPct val="0"/>
              </a:spcAft>
            </a:pPr>
            <a:r>
              <a:rPr lang="en-US" sz="3600" b="1" dirty="0">
                <a:solidFill>
                  <a:srgbClr val="FFFFFF"/>
                </a:solidFill>
                <a:ea typeface="MS PGothic" pitchFamily="34" charset="-128"/>
              </a:rPr>
              <a:t>And God gave the apostles, the prophets, the evangelists, the pastors and teachers, </a:t>
            </a:r>
          </a:p>
          <a:p>
            <a:pPr algn="r" fontAlgn="base">
              <a:spcBef>
                <a:spcPct val="0"/>
              </a:spcBef>
              <a:spcAft>
                <a:spcPct val="0"/>
              </a:spcAft>
            </a:pPr>
            <a:r>
              <a:rPr lang="en-US" sz="3600" b="1" dirty="0">
                <a:solidFill>
                  <a:srgbClr val="FF0000"/>
                </a:solidFill>
                <a:ea typeface="MS PGothic" pitchFamily="34" charset="-128"/>
              </a:rPr>
              <a:t>to equip the saints	 				</a:t>
            </a:r>
            <a:r>
              <a:rPr lang="en-US" sz="3600" b="1" dirty="0">
                <a:solidFill>
                  <a:srgbClr val="FFFFFF"/>
                </a:solidFill>
                <a:ea typeface="MS PGothic" pitchFamily="34" charset="-128"/>
              </a:rPr>
              <a:t>, </a:t>
            </a:r>
          </a:p>
          <a:p>
            <a:pPr algn="r" fontAlgn="base">
              <a:spcBef>
                <a:spcPct val="0"/>
              </a:spcBef>
              <a:spcAft>
                <a:spcPct val="0"/>
              </a:spcAft>
            </a:pPr>
            <a:r>
              <a:rPr lang="en-US" sz="3600" b="1" dirty="0">
                <a:solidFill>
                  <a:srgbClr val="FFFFFF"/>
                </a:solidFill>
                <a:ea typeface="MS PGothic" pitchFamily="34" charset="-128"/>
              </a:rPr>
              <a:t>to build up the body of Christ, </a:t>
            </a:r>
          </a:p>
          <a:p>
            <a:pPr algn="r" fontAlgn="base">
              <a:spcBef>
                <a:spcPct val="0"/>
              </a:spcBef>
              <a:spcAft>
                <a:spcPct val="0"/>
              </a:spcAft>
            </a:pPr>
            <a:r>
              <a:rPr lang="en-US" sz="3600" b="1" dirty="0">
                <a:solidFill>
                  <a:srgbClr val="FFFFFF"/>
                </a:solidFill>
                <a:ea typeface="MS PGothic" pitchFamily="34" charset="-128"/>
              </a:rPr>
              <a:t>until we are all fully united in faith </a:t>
            </a:r>
          </a:p>
          <a:p>
            <a:pPr algn="r" fontAlgn="base">
              <a:spcBef>
                <a:spcPct val="0"/>
              </a:spcBef>
              <a:spcAft>
                <a:spcPct val="0"/>
              </a:spcAft>
            </a:pPr>
            <a:r>
              <a:rPr lang="en-US" sz="3600" b="1" dirty="0">
                <a:solidFill>
                  <a:srgbClr val="FFFFFF"/>
                </a:solidFill>
                <a:ea typeface="MS PGothic" pitchFamily="34" charset="-128"/>
              </a:rPr>
              <a:t>and the knowledge of Jesus, </a:t>
            </a:r>
          </a:p>
          <a:p>
            <a:pPr algn="r" fontAlgn="base">
              <a:spcBef>
                <a:spcPct val="0"/>
              </a:spcBef>
              <a:spcAft>
                <a:spcPct val="0"/>
              </a:spcAft>
            </a:pPr>
            <a:r>
              <a:rPr lang="en-US" sz="3600" b="1" dirty="0">
                <a:solidFill>
                  <a:srgbClr val="FFFFFF"/>
                </a:solidFill>
                <a:ea typeface="MS PGothic" pitchFamily="34" charset="-128"/>
              </a:rPr>
              <a:t>and are fully mature in Christ</a:t>
            </a:r>
            <a:endParaRPr lang="en-US" sz="8000" b="1" dirty="0">
              <a:solidFill>
                <a:srgbClr val="FFFFFF"/>
              </a:solidFill>
              <a:ea typeface="MS PGothic" pitchFamily="34" charset="-128"/>
            </a:endParaRPr>
          </a:p>
          <a:p>
            <a:pPr algn="r" fontAlgn="base">
              <a:spcBef>
                <a:spcPct val="0"/>
              </a:spcBef>
              <a:spcAft>
                <a:spcPct val="0"/>
              </a:spcAft>
            </a:pPr>
            <a:endParaRPr lang="en-US" sz="3200" b="1" dirty="0">
              <a:solidFill>
                <a:srgbClr val="FFFFFF"/>
              </a:solidFill>
              <a:ea typeface="MS PGothic" pitchFamily="34" charset="-128"/>
            </a:endParaRPr>
          </a:p>
          <a:p>
            <a:pPr algn="r" fontAlgn="base">
              <a:spcBef>
                <a:spcPct val="0"/>
              </a:spcBef>
              <a:spcAft>
                <a:spcPct val="0"/>
              </a:spcAft>
            </a:pPr>
            <a:r>
              <a:rPr lang="en-US" sz="3600" b="1" dirty="0">
                <a:solidFill>
                  <a:srgbClr val="FFFFFF"/>
                </a:solidFill>
                <a:ea typeface="MS PGothic" pitchFamily="34" charset="-128"/>
              </a:rPr>
              <a:t>(</a:t>
            </a:r>
            <a:r>
              <a:rPr lang="en-US" sz="3600" b="1" dirty="0" err="1">
                <a:solidFill>
                  <a:srgbClr val="FFFFFF"/>
                </a:solidFill>
                <a:ea typeface="MS PGothic" pitchFamily="34" charset="-128"/>
              </a:rPr>
              <a:t>Eph</a:t>
            </a:r>
            <a:r>
              <a:rPr lang="en-US" sz="3600" b="1" dirty="0">
                <a:solidFill>
                  <a:srgbClr val="FFFFFF"/>
                </a:solidFill>
                <a:ea typeface="MS PGothic" pitchFamily="34" charset="-128"/>
              </a:rPr>
              <a:t> 4:11-13)</a:t>
            </a:r>
          </a:p>
        </p:txBody>
      </p:sp>
      <p:sp>
        <p:nvSpPr>
          <p:cNvPr id="5" name="Rectangle 4"/>
          <p:cNvSpPr/>
          <p:nvPr/>
        </p:nvSpPr>
        <p:spPr>
          <a:xfrm>
            <a:off x="8660522" y="4297274"/>
            <a:ext cx="633507" cy="1169551"/>
          </a:xfrm>
          <a:prstGeom prst="rect">
            <a:avLst/>
          </a:prstGeom>
        </p:spPr>
        <p:txBody>
          <a:bodyPr wrap="none">
            <a:spAutoFit/>
          </a:bodyPr>
          <a:lstStyle/>
          <a:p>
            <a:pPr fontAlgn="base">
              <a:spcBef>
                <a:spcPct val="0"/>
              </a:spcBef>
              <a:spcAft>
                <a:spcPct val="0"/>
              </a:spcAft>
            </a:pPr>
            <a:r>
              <a:rPr lang="en-US" sz="7000" b="1" dirty="0">
                <a:solidFill>
                  <a:srgbClr val="FFFFFF"/>
                </a:solidFill>
                <a:ea typeface="MS PGothic" pitchFamily="34" charset="-128"/>
              </a:rPr>
              <a:t>”</a:t>
            </a:r>
            <a:endParaRPr lang="en-US" sz="7000" b="1" dirty="0">
              <a:solidFill>
                <a:srgbClr val="000000"/>
              </a:solidFill>
              <a:ea typeface="MS PGothic" pitchFamily="34" charset="-128"/>
            </a:endParaRPr>
          </a:p>
        </p:txBody>
      </p:sp>
      <p:sp>
        <p:nvSpPr>
          <p:cNvPr id="6" name="Rectangle 5"/>
          <p:cNvSpPr/>
          <p:nvPr/>
        </p:nvSpPr>
        <p:spPr>
          <a:xfrm>
            <a:off x="1391234" y="319984"/>
            <a:ext cx="633507" cy="1169551"/>
          </a:xfrm>
          <a:prstGeom prst="rect">
            <a:avLst/>
          </a:prstGeom>
        </p:spPr>
        <p:txBody>
          <a:bodyPr wrap="none">
            <a:spAutoFit/>
          </a:bodyPr>
          <a:lstStyle/>
          <a:p>
            <a:pPr fontAlgn="base">
              <a:spcBef>
                <a:spcPct val="0"/>
              </a:spcBef>
              <a:spcAft>
                <a:spcPct val="0"/>
              </a:spcAft>
            </a:pPr>
            <a:r>
              <a:rPr lang="en-US" sz="7000" b="1" dirty="0">
                <a:solidFill>
                  <a:srgbClr val="FFFFFF"/>
                </a:solidFill>
                <a:ea typeface="MS PGothic" pitchFamily="34" charset="-128"/>
              </a:rPr>
              <a:t>“</a:t>
            </a:r>
            <a:endParaRPr lang="en-US" sz="7000" b="1" dirty="0">
              <a:solidFill>
                <a:srgbClr val="000000"/>
              </a:solidFill>
              <a:ea typeface="MS PGothic" pitchFamily="34" charset="-128"/>
            </a:endParaRPr>
          </a:p>
        </p:txBody>
      </p:sp>
      <p:sp>
        <p:nvSpPr>
          <p:cNvPr id="2" name="Rectangle 1"/>
          <p:cNvSpPr/>
          <p:nvPr/>
        </p:nvSpPr>
        <p:spPr>
          <a:xfrm>
            <a:off x="4557493" y="2266874"/>
            <a:ext cx="3621504" cy="646331"/>
          </a:xfrm>
          <a:prstGeom prst="rect">
            <a:avLst/>
          </a:prstGeom>
        </p:spPr>
        <p:txBody>
          <a:bodyPr wrap="none">
            <a:spAutoFit/>
          </a:bodyPr>
          <a:lstStyle/>
          <a:p>
            <a:pPr fontAlgn="base">
              <a:spcBef>
                <a:spcPct val="0"/>
              </a:spcBef>
              <a:spcAft>
                <a:spcPct val="0"/>
              </a:spcAft>
            </a:pPr>
            <a:r>
              <a:rPr lang="en-US" sz="3600" b="1" dirty="0">
                <a:solidFill>
                  <a:srgbClr val="FF0000"/>
                </a:solidFill>
                <a:ea typeface="MS PGothic" pitchFamily="34" charset="-128"/>
              </a:rPr>
              <a:t>to do His works</a:t>
            </a:r>
          </a:p>
        </p:txBody>
      </p:sp>
      <p:sp>
        <p:nvSpPr>
          <p:cNvPr id="3" name="Rectangle 2"/>
          <p:cNvSpPr/>
          <p:nvPr/>
        </p:nvSpPr>
        <p:spPr bwMode="auto">
          <a:xfrm>
            <a:off x="236485" y="2266874"/>
            <a:ext cx="8182303" cy="646331"/>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Tree>
    <p:extLst>
      <p:ext uri="{BB962C8B-B14F-4D97-AF65-F5344CB8AC3E}">
        <p14:creationId xmlns:p14="http://schemas.microsoft.com/office/powerpoint/2010/main" val="496281696"/>
      </p:ext>
    </p:extLst>
  </p:cSld>
  <p:clrMapOvr>
    <a:masterClrMapping/>
  </p:clrMapOvr>
  <p:transition spd="slow" advClick="0" advTm="14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6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9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8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1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2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100"/>
                                        <p:tgtEl>
                                          <p:spTgt spid="4">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29"/>
            <a:ext cx="8568952" cy="4525963"/>
          </a:xfrm>
        </p:spPr>
        <p:txBody>
          <a:bodyPr/>
          <a:lstStyle/>
          <a:p>
            <a:pPr marL="0" indent="0" algn="r">
              <a:buNone/>
            </a:pPr>
            <a:r>
              <a:rPr lang="en-US" sz="3600" i="1" dirty="0" smtClean="0">
                <a:solidFill>
                  <a:schemeClr val="bg1"/>
                </a:solidFill>
                <a:latin typeface="+mn-lt"/>
                <a:ea typeface="+mn-ea"/>
                <a:cs typeface="+mn-cs"/>
              </a:rPr>
              <a:t> All </a:t>
            </a:r>
            <a:r>
              <a:rPr lang="en-US" sz="3600" i="1" dirty="0">
                <a:solidFill>
                  <a:schemeClr val="bg1"/>
                </a:solidFill>
                <a:latin typeface="+mn-lt"/>
                <a:ea typeface="+mn-ea"/>
                <a:cs typeface="+mn-cs"/>
              </a:rPr>
              <a:t>this is from God, who through Christ reconciled us to himself and </a:t>
            </a:r>
            <a:r>
              <a:rPr lang="en-US" sz="3600" i="1" dirty="0">
                <a:solidFill>
                  <a:srgbClr val="FF0000"/>
                </a:solidFill>
                <a:latin typeface="+mn-lt"/>
                <a:ea typeface="+mn-ea"/>
                <a:cs typeface="+mn-cs"/>
              </a:rPr>
              <a:t>gave us </a:t>
            </a:r>
            <a:r>
              <a:rPr lang="en-US" sz="3600" i="1" dirty="0">
                <a:solidFill>
                  <a:schemeClr val="bg1"/>
                </a:solidFill>
                <a:latin typeface="+mn-lt"/>
                <a:ea typeface="+mn-ea"/>
                <a:cs typeface="+mn-cs"/>
              </a:rPr>
              <a:t>the ministry of reconciliation; that is, in Christ God was reconciling the world to </a:t>
            </a:r>
            <a:r>
              <a:rPr lang="en-US" sz="3600" i="1" dirty="0" smtClean="0">
                <a:solidFill>
                  <a:schemeClr val="bg1"/>
                </a:solidFill>
                <a:latin typeface="+mn-lt"/>
                <a:ea typeface="+mn-ea"/>
                <a:cs typeface="+mn-cs"/>
              </a:rPr>
              <a:t>himself… and </a:t>
            </a:r>
            <a:r>
              <a:rPr lang="en-US" sz="3600" i="1" dirty="0">
                <a:solidFill>
                  <a:srgbClr val="FF0000"/>
                </a:solidFill>
                <a:latin typeface="+mn-lt"/>
                <a:ea typeface="+mn-ea"/>
                <a:cs typeface="+mn-cs"/>
              </a:rPr>
              <a:t>entrusting to us </a:t>
            </a:r>
            <a:r>
              <a:rPr lang="en-US" sz="3600" i="1" dirty="0">
                <a:solidFill>
                  <a:schemeClr val="bg1"/>
                </a:solidFill>
                <a:latin typeface="+mn-lt"/>
                <a:ea typeface="+mn-ea"/>
                <a:cs typeface="+mn-cs"/>
              </a:rPr>
              <a:t>the message of reconciliation. Therefore, we are ambassadors for Christ, </a:t>
            </a:r>
            <a:r>
              <a:rPr lang="en-US" sz="3600" i="1" dirty="0" smtClean="0">
                <a:solidFill>
                  <a:schemeClr val="bg1"/>
                </a:solidFill>
                <a:latin typeface="+mn-lt"/>
                <a:ea typeface="+mn-ea"/>
                <a:cs typeface="+mn-cs"/>
              </a:rPr>
              <a:t/>
            </a:r>
            <a:br>
              <a:rPr lang="en-US" sz="3600" i="1" dirty="0" smtClean="0">
                <a:solidFill>
                  <a:schemeClr val="bg1"/>
                </a:solidFill>
                <a:latin typeface="+mn-lt"/>
                <a:ea typeface="+mn-ea"/>
                <a:cs typeface="+mn-cs"/>
              </a:rPr>
            </a:br>
            <a:r>
              <a:rPr lang="en-US" sz="3600" i="1" dirty="0" smtClean="0">
                <a:solidFill>
                  <a:srgbClr val="FF0000"/>
                </a:solidFill>
                <a:latin typeface="+mn-lt"/>
                <a:ea typeface="+mn-ea"/>
                <a:cs typeface="+mn-cs"/>
              </a:rPr>
              <a:t>God </a:t>
            </a:r>
            <a:r>
              <a:rPr lang="en-US" sz="3600" i="1" dirty="0">
                <a:solidFill>
                  <a:srgbClr val="FF0000"/>
                </a:solidFill>
                <a:latin typeface="+mn-lt"/>
                <a:ea typeface="+mn-ea"/>
                <a:cs typeface="+mn-cs"/>
              </a:rPr>
              <a:t>making his appeal through us</a:t>
            </a:r>
            <a:r>
              <a:rPr lang="en-US" sz="3600" i="1" dirty="0">
                <a:solidFill>
                  <a:schemeClr val="bg1"/>
                </a:solidFill>
                <a:latin typeface="+mn-lt"/>
                <a:ea typeface="+mn-ea"/>
                <a:cs typeface="+mn-cs"/>
              </a:rPr>
              <a:t>. </a:t>
            </a:r>
            <a:endParaRPr lang="en-US" sz="3600" i="1" dirty="0" smtClean="0">
              <a:solidFill>
                <a:schemeClr val="bg1"/>
              </a:solidFill>
              <a:latin typeface="+mn-lt"/>
              <a:ea typeface="+mn-ea"/>
              <a:cs typeface="+mn-cs"/>
            </a:endParaRPr>
          </a:p>
          <a:p>
            <a:pPr marL="0" indent="0" algn="r">
              <a:buNone/>
            </a:pPr>
            <a:endParaRPr lang="en-US" sz="3600" dirty="0" smtClean="0">
              <a:solidFill>
                <a:schemeClr val="bg1"/>
              </a:solidFill>
              <a:latin typeface="+mn-lt"/>
              <a:ea typeface="+mn-ea"/>
              <a:cs typeface="+mn-cs"/>
            </a:endParaRPr>
          </a:p>
          <a:p>
            <a:pPr marL="0" indent="0" algn="r">
              <a:buNone/>
            </a:pPr>
            <a:r>
              <a:rPr lang="en-US" sz="3600" dirty="0" smtClean="0">
                <a:solidFill>
                  <a:schemeClr val="bg1"/>
                </a:solidFill>
                <a:latin typeface="+mn-lt"/>
                <a:ea typeface="+mn-ea"/>
                <a:cs typeface="+mn-cs"/>
              </a:rPr>
              <a:t>(</a:t>
            </a:r>
            <a:r>
              <a:rPr lang="en-US" sz="3600" dirty="0">
                <a:solidFill>
                  <a:schemeClr val="bg1"/>
                </a:solidFill>
                <a:latin typeface="+mn-lt"/>
                <a:ea typeface="+mn-ea"/>
                <a:cs typeface="+mn-cs"/>
              </a:rPr>
              <a:t>2 Co 5:18–20) </a:t>
            </a:r>
          </a:p>
        </p:txBody>
      </p:sp>
      <p:sp>
        <p:nvSpPr>
          <p:cNvPr id="4" name="Rectangle 3"/>
          <p:cNvSpPr/>
          <p:nvPr/>
        </p:nvSpPr>
        <p:spPr>
          <a:xfrm>
            <a:off x="8510494" y="4652497"/>
            <a:ext cx="633507" cy="1169551"/>
          </a:xfrm>
          <a:prstGeom prst="rect">
            <a:avLst/>
          </a:prstGeom>
        </p:spPr>
        <p:txBody>
          <a:bodyPr wrap="none">
            <a:spAutoFit/>
          </a:bodyPr>
          <a:lstStyle/>
          <a:p>
            <a:pPr fontAlgn="base">
              <a:spcBef>
                <a:spcPct val="0"/>
              </a:spcBef>
              <a:spcAft>
                <a:spcPct val="0"/>
              </a:spcAft>
            </a:pPr>
            <a:r>
              <a:rPr lang="en-US" sz="7000" b="1" dirty="0">
                <a:solidFill>
                  <a:srgbClr val="FFFFFF"/>
                </a:solidFill>
                <a:ea typeface="MS PGothic" pitchFamily="34" charset="-128"/>
              </a:rPr>
              <a:t>”</a:t>
            </a:r>
            <a:endParaRPr lang="en-US" sz="7000" b="1" dirty="0">
              <a:solidFill>
                <a:srgbClr val="000000"/>
              </a:solidFill>
              <a:ea typeface="MS PGothic" pitchFamily="34" charset="-128"/>
            </a:endParaRPr>
          </a:p>
        </p:txBody>
      </p:sp>
      <p:sp>
        <p:nvSpPr>
          <p:cNvPr id="5" name="Rectangle 4"/>
          <p:cNvSpPr/>
          <p:nvPr/>
        </p:nvSpPr>
        <p:spPr>
          <a:xfrm>
            <a:off x="230098" y="682834"/>
            <a:ext cx="633507" cy="1169551"/>
          </a:xfrm>
          <a:prstGeom prst="rect">
            <a:avLst/>
          </a:prstGeom>
        </p:spPr>
        <p:txBody>
          <a:bodyPr wrap="none">
            <a:spAutoFit/>
          </a:bodyPr>
          <a:lstStyle/>
          <a:p>
            <a:pPr fontAlgn="base">
              <a:spcBef>
                <a:spcPct val="0"/>
              </a:spcBef>
              <a:spcAft>
                <a:spcPct val="0"/>
              </a:spcAft>
            </a:pPr>
            <a:r>
              <a:rPr lang="en-US" sz="7000" b="1" dirty="0">
                <a:solidFill>
                  <a:srgbClr val="FFFFFF"/>
                </a:solidFill>
                <a:ea typeface="MS PGothic" pitchFamily="34" charset="-128"/>
              </a:rPr>
              <a:t>“</a:t>
            </a:r>
            <a:endParaRPr lang="en-US" sz="7000" b="1" dirty="0">
              <a:solidFill>
                <a:srgbClr val="000000"/>
              </a:solidFill>
              <a:ea typeface="MS PGothic" pitchFamily="34" charset="-128"/>
            </a:endParaRPr>
          </a:p>
        </p:txBody>
      </p:sp>
      <p:sp>
        <p:nvSpPr>
          <p:cNvPr id="6" name="Rectangle 5"/>
          <p:cNvSpPr/>
          <p:nvPr/>
        </p:nvSpPr>
        <p:spPr bwMode="auto">
          <a:xfrm>
            <a:off x="6180085" y="1639614"/>
            <a:ext cx="1844564" cy="504404"/>
          </a:xfrm>
          <a:prstGeom prst="rect">
            <a:avLst/>
          </a:prstGeom>
          <a:noFill/>
          <a:ln w="571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7" name="Rectangle 6"/>
          <p:cNvSpPr/>
          <p:nvPr/>
        </p:nvSpPr>
        <p:spPr bwMode="auto">
          <a:xfrm>
            <a:off x="4692869" y="3273972"/>
            <a:ext cx="3331779" cy="504404"/>
          </a:xfrm>
          <a:prstGeom prst="rect">
            <a:avLst/>
          </a:prstGeom>
          <a:noFill/>
          <a:ln w="571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
        <p:nvSpPr>
          <p:cNvPr id="8" name="Rectangle 7"/>
          <p:cNvSpPr/>
          <p:nvPr/>
        </p:nvSpPr>
        <p:spPr bwMode="auto">
          <a:xfrm>
            <a:off x="1481954" y="4888166"/>
            <a:ext cx="7156101" cy="535171"/>
          </a:xfrm>
          <a:prstGeom prst="rect">
            <a:avLst/>
          </a:prstGeom>
          <a:noFill/>
          <a:ln w="571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a typeface="MS PGothic" pitchFamily="34" charset="-128"/>
            </a:endParaRPr>
          </a:p>
        </p:txBody>
      </p:sp>
    </p:spTree>
    <p:extLst>
      <p:ext uri="{BB962C8B-B14F-4D97-AF65-F5344CB8AC3E}">
        <p14:creationId xmlns:p14="http://schemas.microsoft.com/office/powerpoint/2010/main" val="4104835179"/>
      </p:ext>
    </p:extLst>
  </p:cSld>
  <p:clrMapOvr>
    <a:masterClrMapping/>
  </p:clrMapOvr>
  <p:transition spd="slow" advClick="0" advTm="2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6855"/>
                                  </p:iterate>
                                  <p:childTnLst>
                                    <p:set>
                                      <p:cBhvr override="childStyle">
                                        <p:cTn id="6" dur="1000" fill="hold"/>
                                        <p:tgtEl>
                                          <p:spTgt spid="3">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6000"/>
                                  </p:iterate>
                                  <p:childTnLst>
                                    <p:set>
                                      <p:cBhvr override="childStyle">
                                        <p:cTn id="8" dur="1000" fill="hold"/>
                                        <p:tgtEl>
                                          <p:spTgt spid="3">
                                            <p:txEl>
                                              <p:pRg st="2" end="2"/>
                                            </p:txEl>
                                          </p:spTgt>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8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9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47071"/>
            <a:ext cx="8229600" cy="4525963"/>
          </a:xfrm>
        </p:spPr>
        <p:txBody>
          <a:bodyPr/>
          <a:lstStyle/>
          <a:p>
            <a:pPr marL="0" indent="0" algn="r">
              <a:buNone/>
            </a:pPr>
            <a:r>
              <a:rPr lang="en-US" sz="3600" i="1" dirty="0" smtClean="0">
                <a:solidFill>
                  <a:schemeClr val="bg1"/>
                </a:solidFill>
              </a:rPr>
              <a:t>Since </a:t>
            </a:r>
            <a:r>
              <a:rPr lang="en-US" sz="3600" i="1" dirty="0">
                <a:solidFill>
                  <a:schemeClr val="bg1"/>
                </a:solidFill>
              </a:rPr>
              <a:t>we are surrounded by so great a cloud of witnesses, </a:t>
            </a:r>
            <a:r>
              <a:rPr lang="en-US" sz="3600" i="1" dirty="0" smtClean="0">
                <a:solidFill>
                  <a:schemeClr val="bg1"/>
                </a:solidFill>
              </a:rPr>
              <a:t>let </a:t>
            </a:r>
            <a:r>
              <a:rPr lang="en-US" sz="3600" i="1" dirty="0">
                <a:solidFill>
                  <a:schemeClr val="bg1"/>
                </a:solidFill>
              </a:rPr>
              <a:t>us </a:t>
            </a:r>
            <a:r>
              <a:rPr lang="en-US" sz="3600" i="1" dirty="0" smtClean="0">
                <a:solidFill>
                  <a:srgbClr val="FF0000"/>
                </a:solidFill>
              </a:rPr>
              <a:t>lay </a:t>
            </a:r>
            <a:r>
              <a:rPr lang="en-US" sz="3600" i="1" dirty="0">
                <a:solidFill>
                  <a:srgbClr val="FF0000"/>
                </a:solidFill>
              </a:rPr>
              <a:t>aside </a:t>
            </a:r>
            <a:r>
              <a:rPr lang="en-US" sz="3600" i="1" dirty="0">
                <a:solidFill>
                  <a:schemeClr val="bg1"/>
                </a:solidFill>
              </a:rPr>
              <a:t>every </a:t>
            </a:r>
            <a:r>
              <a:rPr lang="en-US" sz="3600" i="1" dirty="0" smtClean="0">
                <a:solidFill>
                  <a:schemeClr val="bg1"/>
                </a:solidFill>
              </a:rPr>
              <a:t>hindrance, </a:t>
            </a:r>
            <a:r>
              <a:rPr lang="en-US" sz="3600" i="1" dirty="0">
                <a:solidFill>
                  <a:schemeClr val="bg1"/>
                </a:solidFill>
              </a:rPr>
              <a:t>and sin which clings so closely, and let us </a:t>
            </a:r>
            <a:r>
              <a:rPr lang="en-US" sz="3600" i="1" dirty="0" smtClean="0">
                <a:solidFill>
                  <a:schemeClr val="bg1"/>
                </a:solidFill>
              </a:rPr>
              <a:t>		with </a:t>
            </a:r>
            <a:r>
              <a:rPr lang="en-US" sz="3600" i="1" dirty="0">
                <a:solidFill>
                  <a:schemeClr val="bg1"/>
                </a:solidFill>
              </a:rPr>
              <a:t>endurance the race that is set before us, </a:t>
            </a:r>
            <a:r>
              <a:rPr lang="en-US" sz="3600" i="1" dirty="0">
                <a:solidFill>
                  <a:srgbClr val="FF0000"/>
                </a:solidFill>
              </a:rPr>
              <a:t>looking to Jesus</a:t>
            </a:r>
            <a:r>
              <a:rPr lang="en-US" sz="3600" i="1" dirty="0">
                <a:solidFill>
                  <a:schemeClr val="bg1"/>
                </a:solidFill>
              </a:rPr>
              <a:t>, the </a:t>
            </a:r>
            <a:r>
              <a:rPr lang="en-US" sz="3600" i="1" dirty="0" smtClean="0">
                <a:solidFill>
                  <a:schemeClr val="bg1"/>
                </a:solidFill>
              </a:rPr>
              <a:t>author and </a:t>
            </a:r>
            <a:r>
              <a:rPr lang="en-US" sz="3600" i="1" dirty="0" err="1">
                <a:solidFill>
                  <a:schemeClr val="bg1"/>
                </a:solidFill>
              </a:rPr>
              <a:t>perfecter</a:t>
            </a:r>
            <a:r>
              <a:rPr lang="en-US" sz="3600" i="1" dirty="0">
                <a:solidFill>
                  <a:schemeClr val="bg1"/>
                </a:solidFill>
              </a:rPr>
              <a:t> of our </a:t>
            </a:r>
            <a:r>
              <a:rPr lang="en-US" sz="3600" i="1" dirty="0" smtClean="0">
                <a:solidFill>
                  <a:schemeClr val="bg1"/>
                </a:solidFill>
              </a:rPr>
              <a:t>faith</a:t>
            </a:r>
            <a:endParaRPr lang="en-US" sz="6000" i="1" dirty="0" smtClean="0">
              <a:solidFill>
                <a:schemeClr val="bg1"/>
              </a:solidFill>
            </a:endParaRPr>
          </a:p>
          <a:p>
            <a:pPr marL="0" indent="0" algn="r">
              <a:buNone/>
            </a:pPr>
            <a:endParaRPr lang="en-US" sz="3600" dirty="0" smtClean="0">
              <a:solidFill>
                <a:schemeClr val="bg1"/>
              </a:solidFill>
            </a:endParaRPr>
          </a:p>
          <a:p>
            <a:pPr marL="0" indent="0" algn="r">
              <a:buNone/>
            </a:pPr>
            <a:r>
              <a:rPr lang="en-US" sz="3600" dirty="0" smtClean="0">
                <a:solidFill>
                  <a:schemeClr val="bg1"/>
                </a:solidFill>
              </a:rPr>
              <a:t>(</a:t>
            </a:r>
            <a:r>
              <a:rPr lang="en-US" sz="3600" dirty="0" err="1">
                <a:solidFill>
                  <a:schemeClr val="bg1"/>
                </a:solidFill>
              </a:rPr>
              <a:t>Heb</a:t>
            </a:r>
            <a:r>
              <a:rPr lang="en-US" sz="3600" dirty="0">
                <a:solidFill>
                  <a:schemeClr val="bg1"/>
                </a:solidFill>
              </a:rPr>
              <a:t> 12:1–2) </a:t>
            </a:r>
          </a:p>
          <a:p>
            <a:pPr algn="r"/>
            <a:endParaRPr lang="en-US" sz="3600" dirty="0">
              <a:solidFill>
                <a:schemeClr val="bg1"/>
              </a:solidFill>
            </a:endParaRPr>
          </a:p>
        </p:txBody>
      </p:sp>
      <p:sp>
        <p:nvSpPr>
          <p:cNvPr id="4" name="Rectangle 3"/>
          <p:cNvSpPr/>
          <p:nvPr/>
        </p:nvSpPr>
        <p:spPr>
          <a:xfrm>
            <a:off x="8502850" y="4067075"/>
            <a:ext cx="633507" cy="1169551"/>
          </a:xfrm>
          <a:prstGeom prst="rect">
            <a:avLst/>
          </a:prstGeom>
        </p:spPr>
        <p:txBody>
          <a:bodyPr wrap="none">
            <a:spAutoFit/>
          </a:bodyPr>
          <a:lstStyle/>
          <a:p>
            <a:pPr fontAlgn="base">
              <a:spcBef>
                <a:spcPct val="0"/>
              </a:spcBef>
              <a:spcAft>
                <a:spcPct val="0"/>
              </a:spcAft>
            </a:pPr>
            <a:r>
              <a:rPr lang="en-US" sz="7000" b="1" dirty="0">
                <a:solidFill>
                  <a:srgbClr val="FFFFFF"/>
                </a:solidFill>
                <a:ea typeface="MS PGothic" pitchFamily="34" charset="-128"/>
              </a:rPr>
              <a:t>”</a:t>
            </a:r>
            <a:endParaRPr lang="en-US" sz="7000" b="1" dirty="0">
              <a:solidFill>
                <a:srgbClr val="000000"/>
              </a:solidFill>
              <a:ea typeface="MS PGothic" pitchFamily="34" charset="-128"/>
            </a:endParaRPr>
          </a:p>
        </p:txBody>
      </p:sp>
      <p:sp>
        <p:nvSpPr>
          <p:cNvPr id="5" name="Rectangle 4"/>
          <p:cNvSpPr/>
          <p:nvPr/>
        </p:nvSpPr>
        <p:spPr>
          <a:xfrm>
            <a:off x="235642" y="639292"/>
            <a:ext cx="633507" cy="1169551"/>
          </a:xfrm>
          <a:prstGeom prst="rect">
            <a:avLst/>
          </a:prstGeom>
        </p:spPr>
        <p:txBody>
          <a:bodyPr wrap="none">
            <a:spAutoFit/>
          </a:bodyPr>
          <a:lstStyle/>
          <a:p>
            <a:pPr fontAlgn="base">
              <a:spcBef>
                <a:spcPct val="0"/>
              </a:spcBef>
              <a:spcAft>
                <a:spcPct val="0"/>
              </a:spcAft>
            </a:pPr>
            <a:r>
              <a:rPr lang="en-US" sz="7000" b="1" dirty="0">
                <a:solidFill>
                  <a:srgbClr val="FFFFFF"/>
                </a:solidFill>
                <a:ea typeface="MS PGothic" pitchFamily="34" charset="-128"/>
              </a:rPr>
              <a:t>“</a:t>
            </a:r>
            <a:endParaRPr lang="en-US" sz="7000" b="1" dirty="0">
              <a:solidFill>
                <a:srgbClr val="000000"/>
              </a:solidFill>
              <a:ea typeface="MS PGothic" pitchFamily="34" charset="-128"/>
            </a:endParaRPr>
          </a:p>
        </p:txBody>
      </p:sp>
      <p:sp>
        <p:nvSpPr>
          <p:cNvPr id="6" name="Rectangle 5"/>
          <p:cNvSpPr/>
          <p:nvPr/>
        </p:nvSpPr>
        <p:spPr>
          <a:xfrm>
            <a:off x="6752750" y="2568808"/>
            <a:ext cx="979755" cy="646331"/>
          </a:xfrm>
          <a:prstGeom prst="rect">
            <a:avLst/>
          </a:prstGeom>
        </p:spPr>
        <p:txBody>
          <a:bodyPr wrap="none">
            <a:spAutoFit/>
          </a:bodyPr>
          <a:lstStyle/>
          <a:p>
            <a:r>
              <a:rPr lang="en-US" sz="3600" i="1" kern="0" dirty="0">
                <a:solidFill>
                  <a:srgbClr val="FF0000"/>
                </a:solidFill>
              </a:rPr>
              <a:t>run</a:t>
            </a:r>
            <a:r>
              <a:rPr lang="en-US" sz="3600" i="1" kern="0" dirty="0">
                <a:solidFill>
                  <a:srgbClr val="FFFFFF"/>
                </a:solidFill>
              </a:rPr>
              <a:t> </a:t>
            </a:r>
            <a:endParaRPr lang="en-ZA" dirty="0"/>
          </a:p>
        </p:txBody>
      </p:sp>
    </p:spTree>
    <p:extLst>
      <p:ext uri="{BB962C8B-B14F-4D97-AF65-F5344CB8AC3E}">
        <p14:creationId xmlns:p14="http://schemas.microsoft.com/office/powerpoint/2010/main" val="1571292015"/>
      </p:ext>
    </p:extLst>
  </p:cSld>
  <p:clrMapOvr>
    <a:masterClrMapping/>
  </p:clrMapOvr>
  <p:transition spd="slow" advClick="0" advTm="1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200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l"/>
            <a:r>
              <a:rPr lang="en-ZA" dirty="0" smtClean="0">
                <a:latin typeface="Century Gothic" pitchFamily="34" charset="0"/>
              </a:rPr>
              <a:t> </a:t>
            </a:r>
          </a:p>
        </p:txBody>
      </p:sp>
      <p:sp>
        <p:nvSpPr>
          <p:cNvPr id="5" name="Title 1"/>
          <p:cNvSpPr txBox="1">
            <a:spLocks/>
          </p:cNvSpPr>
          <p:nvPr/>
        </p:nvSpPr>
        <p:spPr bwMode="auto">
          <a:xfrm>
            <a:off x="163404" y="168633"/>
            <a:ext cx="8688496"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l"/>
            <a:r>
              <a:rPr lang="en-ZA" sz="3200" b="1" dirty="0">
                <a:solidFill>
                  <a:prstClr val="black"/>
                </a:solidFill>
                <a:latin typeface="Century Gothic" pitchFamily="34" charset="0"/>
                <a:cs typeface="Arial" panose="020B0604020202020204" pitchFamily="34" charset="0"/>
              </a:rPr>
              <a:t>RECAP (2 / </a:t>
            </a:r>
            <a:r>
              <a:rPr lang="en-ZA" sz="3200" b="1" dirty="0" smtClean="0">
                <a:solidFill>
                  <a:prstClr val="black"/>
                </a:solidFill>
                <a:latin typeface="Century Gothic" pitchFamily="34" charset="0"/>
                <a:cs typeface="Arial" panose="020B0604020202020204" pitchFamily="34" charset="0"/>
              </a:rPr>
              <a:t>6): The Great Prayer Disconnect</a:t>
            </a:r>
          </a:p>
        </p:txBody>
      </p:sp>
      <p:pic>
        <p:nvPicPr>
          <p:cNvPr id="8" name="Picture 10"/>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272813" y="1654909"/>
            <a:ext cx="3549889" cy="2599591"/>
          </a:xfrm>
          <a:prstGeom prst="round2DiagRect">
            <a:avLst>
              <a:gd name="adj1" fmla="val 16667"/>
              <a:gd name="adj2" fmla="val 0"/>
            </a:avLst>
          </a:prstGeom>
          <a:ln w="9525" cap="sq">
            <a:solidFill>
              <a:srgbClr val="FFFFFF"/>
            </a:solidFill>
            <a:miter lim="800000"/>
          </a:ln>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272813" y="4877272"/>
            <a:ext cx="8686801" cy="1421928"/>
          </a:xfrm>
          <a:prstGeom prst="rect">
            <a:avLst/>
          </a:prstGeom>
          <a:solidFill>
            <a:srgbClr val="1F497D"/>
          </a:solidFill>
        </p:spPr>
        <p:txBody>
          <a:bodyPr wrap="square">
            <a:spAutoFit/>
          </a:bodyPr>
          <a:lstStyle/>
          <a:p>
            <a:pPr>
              <a:lnSpc>
                <a:spcPct val="90000"/>
              </a:lnSpc>
            </a:pPr>
            <a:r>
              <a:rPr lang="en-ZA" sz="2400" b="1" i="1" dirty="0" smtClean="0">
                <a:solidFill>
                  <a:schemeClr val="bg1"/>
                </a:solidFill>
                <a:latin typeface="Century Gothic" pitchFamily="34" charset="0"/>
              </a:rPr>
              <a:t>The </a:t>
            </a:r>
            <a:r>
              <a:rPr lang="en-ZA" sz="2400" b="1" i="1" dirty="0">
                <a:solidFill>
                  <a:schemeClr val="bg1"/>
                </a:solidFill>
                <a:latin typeface="Century Gothic" pitchFamily="34" charset="0"/>
              </a:rPr>
              <a:t>Great Prayer Disconnect:</a:t>
            </a:r>
          </a:p>
          <a:p>
            <a:pPr>
              <a:lnSpc>
                <a:spcPct val="90000"/>
              </a:lnSpc>
            </a:pPr>
            <a:r>
              <a:rPr lang="en-US" sz="2400" i="1" dirty="0" smtClean="0">
                <a:solidFill>
                  <a:schemeClr val="bg1"/>
                </a:solidFill>
                <a:latin typeface="Century Gothic" pitchFamily="34" charset="0"/>
              </a:rPr>
              <a:t>There </a:t>
            </a:r>
            <a:r>
              <a:rPr lang="en-US" sz="2400" i="1" dirty="0">
                <a:solidFill>
                  <a:schemeClr val="bg1"/>
                </a:solidFill>
                <a:latin typeface="Century Gothic" pitchFamily="34" charset="0"/>
              </a:rPr>
              <a:t>is a total disconnect between how </a:t>
            </a:r>
            <a:r>
              <a:rPr lang="en-US" sz="2400" i="1" dirty="0" smtClean="0">
                <a:solidFill>
                  <a:schemeClr val="bg1"/>
                </a:solidFill>
                <a:latin typeface="Century Gothic" pitchFamily="34" charset="0"/>
              </a:rPr>
              <a:t>important </a:t>
            </a:r>
            <a:r>
              <a:rPr lang="en-US" sz="2400" i="1" dirty="0">
                <a:solidFill>
                  <a:schemeClr val="bg1"/>
                </a:solidFill>
                <a:latin typeface="Century Gothic" pitchFamily="34" charset="0"/>
              </a:rPr>
              <a:t>prayer is </a:t>
            </a:r>
            <a:r>
              <a:rPr lang="en-US" sz="2400" i="1" dirty="0" smtClean="0">
                <a:solidFill>
                  <a:schemeClr val="bg1"/>
                </a:solidFill>
                <a:latin typeface="Century Gothic" pitchFamily="34" charset="0"/>
              </a:rPr>
              <a:t>to </a:t>
            </a:r>
            <a:r>
              <a:rPr lang="en-US" sz="2400" i="1" dirty="0">
                <a:solidFill>
                  <a:schemeClr val="bg1"/>
                </a:solidFill>
                <a:latin typeface="Century Gothic" pitchFamily="34" charset="0"/>
              </a:rPr>
              <a:t>us, &amp; how </a:t>
            </a:r>
            <a:r>
              <a:rPr lang="en-US" sz="2400" i="1" dirty="0" smtClean="0">
                <a:solidFill>
                  <a:schemeClr val="bg1"/>
                </a:solidFill>
                <a:latin typeface="Century Gothic" pitchFamily="34" charset="0"/>
              </a:rPr>
              <a:t>important </a:t>
            </a:r>
            <a:r>
              <a:rPr lang="en-US" sz="2400" i="1" dirty="0">
                <a:solidFill>
                  <a:schemeClr val="bg1"/>
                </a:solidFill>
                <a:latin typeface="Century Gothic" pitchFamily="34" charset="0"/>
              </a:rPr>
              <a:t>it is to </a:t>
            </a:r>
            <a:r>
              <a:rPr lang="en-US" sz="2400" i="1" dirty="0" smtClean="0">
                <a:solidFill>
                  <a:schemeClr val="bg1"/>
                </a:solidFill>
                <a:latin typeface="Century Gothic" pitchFamily="34" charset="0"/>
              </a:rPr>
              <a:t>the </a:t>
            </a:r>
            <a:r>
              <a:rPr lang="en-US" sz="2400" i="1" dirty="0">
                <a:solidFill>
                  <a:schemeClr val="bg1"/>
                </a:solidFill>
                <a:latin typeface="Century Gothic" pitchFamily="34" charset="0"/>
              </a:rPr>
              <a:t>Lord. He calls </a:t>
            </a:r>
            <a:r>
              <a:rPr lang="en-US" sz="2400" i="1" dirty="0" smtClean="0">
                <a:solidFill>
                  <a:schemeClr val="bg1"/>
                </a:solidFill>
                <a:latin typeface="Century Gothic" pitchFamily="34" charset="0"/>
              </a:rPr>
              <a:t>us </a:t>
            </a:r>
            <a:r>
              <a:rPr lang="en-US" sz="2400" i="1" dirty="0">
                <a:solidFill>
                  <a:schemeClr val="bg1"/>
                </a:solidFill>
                <a:latin typeface="Century Gothic" pitchFamily="34" charset="0"/>
              </a:rPr>
              <a:t>to pray without </a:t>
            </a:r>
            <a:r>
              <a:rPr lang="en-US" sz="2400" i="1" dirty="0" smtClean="0">
                <a:solidFill>
                  <a:schemeClr val="bg1"/>
                </a:solidFill>
                <a:latin typeface="Century Gothic" pitchFamily="34" charset="0"/>
              </a:rPr>
              <a:t>ceasing</a:t>
            </a:r>
            <a:r>
              <a:rPr lang="en-US" sz="2400" i="1" dirty="0">
                <a:solidFill>
                  <a:schemeClr val="bg1"/>
                </a:solidFill>
                <a:latin typeface="Century Gothic" pitchFamily="34" charset="0"/>
              </a:rPr>
              <a:t>. We hardly </a:t>
            </a:r>
            <a:r>
              <a:rPr lang="en-US" sz="2400" i="1" dirty="0" smtClean="0">
                <a:solidFill>
                  <a:schemeClr val="bg1"/>
                </a:solidFill>
                <a:latin typeface="Century Gothic" pitchFamily="34" charset="0"/>
              </a:rPr>
              <a:t>pray </a:t>
            </a:r>
            <a:r>
              <a:rPr lang="en-US" sz="2400" i="1" dirty="0">
                <a:solidFill>
                  <a:schemeClr val="bg1"/>
                </a:solidFill>
                <a:latin typeface="Century Gothic" pitchFamily="34" charset="0"/>
              </a:rPr>
              <a:t>at all…</a:t>
            </a:r>
            <a:endParaRPr lang="en-ZA" sz="2400" i="1" dirty="0">
              <a:solidFill>
                <a:schemeClr val="bg1"/>
              </a:solidFill>
              <a:latin typeface="Century Gothic" pitchFamily="34" charset="0"/>
            </a:endParaRPr>
          </a:p>
        </p:txBody>
      </p:sp>
      <p:sp>
        <p:nvSpPr>
          <p:cNvPr id="9" name="Rectangle 8"/>
          <p:cNvSpPr/>
          <p:nvPr/>
        </p:nvSpPr>
        <p:spPr>
          <a:xfrm>
            <a:off x="3975100" y="1591410"/>
            <a:ext cx="4876800" cy="2599591"/>
          </a:xfrm>
          <a:prstGeom prst="rect">
            <a:avLst/>
          </a:prstGeom>
          <a:noFill/>
        </p:spPr>
        <p:txBody>
          <a:bodyPr wrap="square">
            <a:noAutofit/>
          </a:bodyPr>
          <a:lstStyle/>
          <a:p>
            <a:pPr>
              <a:lnSpc>
                <a:spcPct val="90000"/>
              </a:lnSpc>
            </a:pPr>
            <a:r>
              <a:rPr lang="en-US" sz="2400" i="1" dirty="0">
                <a:latin typeface="Century Gothic" pitchFamily="34" charset="0"/>
              </a:rPr>
              <a:t>"We are too busy to pray, and so we are too busy to have power.  We have a great deal of activity, but we accomplish little; many </a:t>
            </a:r>
            <a:r>
              <a:rPr lang="en-US" sz="2400" i="1" dirty="0" smtClean="0">
                <a:latin typeface="Century Gothic" pitchFamily="34" charset="0"/>
              </a:rPr>
              <a:t>services, few </a:t>
            </a:r>
            <a:r>
              <a:rPr lang="en-US" sz="2400" i="1" dirty="0">
                <a:latin typeface="Century Gothic" pitchFamily="34" charset="0"/>
              </a:rPr>
              <a:t>conversions; much machinery but few results." </a:t>
            </a:r>
            <a:r>
              <a:rPr lang="en-US" sz="2400" i="1" dirty="0" smtClean="0">
                <a:latin typeface="Century Gothic" pitchFamily="34" charset="0"/>
              </a:rPr>
              <a:t/>
            </a:r>
            <a:br>
              <a:rPr lang="en-US" sz="2400" i="1" dirty="0" smtClean="0">
                <a:latin typeface="Century Gothic" pitchFamily="34" charset="0"/>
              </a:rPr>
            </a:br>
            <a:r>
              <a:rPr lang="en-US" sz="2400" b="1" i="1" dirty="0" smtClean="0">
                <a:latin typeface="Century Gothic" pitchFamily="34" charset="0"/>
              </a:rPr>
              <a:t>R</a:t>
            </a:r>
            <a:r>
              <a:rPr lang="en-US" sz="2400" b="1" i="1" dirty="0">
                <a:latin typeface="Century Gothic" pitchFamily="34" charset="0"/>
              </a:rPr>
              <a:t>. A. Torrey</a:t>
            </a:r>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EFF972E-DCCF-4BE3-8300-3A010FA0B431}" type="slidenum">
              <a:rPr lang="en-ZA" smtClean="0">
                <a:latin typeface="Century Gothic" pitchFamily="34" charset="0"/>
              </a:rPr>
              <a:pPr eaLnBrk="1" hangingPunct="1"/>
              <a:t>3</a:t>
            </a:fld>
            <a:endParaRPr lang="en-ZA" smtClean="0">
              <a:latin typeface="Century Gothic" pitchFamily="34" charset="0"/>
            </a:endParaRPr>
          </a:p>
        </p:txBody>
      </p:sp>
    </p:spTree>
    <p:extLst>
      <p:ext uri="{BB962C8B-B14F-4D97-AF65-F5344CB8AC3E}">
        <p14:creationId xmlns:p14="http://schemas.microsoft.com/office/powerpoint/2010/main" val="156938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662734F-99F9-49A1-BE1F-994623216009}" type="slidenum">
              <a:rPr lang="en-ZA" smtClean="0">
                <a:solidFill>
                  <a:srgbClr val="898989"/>
                </a:solidFill>
                <a:latin typeface="Calibri" pitchFamily="34" charset="0"/>
              </a:rPr>
              <a:pPr eaLnBrk="1" hangingPunct="1"/>
              <a:t>30</a:t>
            </a:fld>
            <a:endParaRPr lang="en-ZA" smtClean="0">
              <a:solidFill>
                <a:srgbClr val="898989"/>
              </a:solidFill>
              <a:latin typeface="Calibri" pitchFamily="34" charset="0"/>
            </a:endParaRPr>
          </a:p>
        </p:txBody>
      </p:sp>
      <p:sp>
        <p:nvSpPr>
          <p:cNvPr id="2" name="TextBox 1"/>
          <p:cNvSpPr txBox="1">
            <a:spLocks noChangeArrowheads="1"/>
          </p:cNvSpPr>
          <p:nvPr/>
        </p:nvSpPr>
        <p:spPr bwMode="auto">
          <a:xfrm>
            <a:off x="1320729" y="548643"/>
            <a:ext cx="633571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base" hangingPunct="1">
              <a:spcBef>
                <a:spcPct val="0"/>
              </a:spcBef>
              <a:spcAft>
                <a:spcPct val="0"/>
              </a:spcAft>
            </a:pPr>
            <a:r>
              <a:rPr lang="en-ZA" sz="6600" b="1" i="1" dirty="0" smtClean="0">
                <a:solidFill>
                  <a:prstClr val="black"/>
                </a:solidFill>
              </a:rPr>
              <a:t>SO WHERE </a:t>
            </a:r>
            <a:r>
              <a:rPr lang="en-ZA" sz="6600" b="1" i="1" dirty="0">
                <a:solidFill>
                  <a:prstClr val="black"/>
                </a:solidFill>
              </a:rPr>
              <a:t>IS GOD?</a:t>
            </a:r>
          </a:p>
        </p:txBody>
      </p:sp>
      <p:sp>
        <p:nvSpPr>
          <p:cNvPr id="6" name="Rectangle 5"/>
          <p:cNvSpPr/>
          <p:nvPr/>
        </p:nvSpPr>
        <p:spPr>
          <a:xfrm>
            <a:off x="340167" y="5660775"/>
            <a:ext cx="8306292" cy="461665"/>
          </a:xfrm>
          <a:prstGeom prst="rect">
            <a:avLst/>
          </a:prstGeom>
          <a:solidFill>
            <a:schemeClr val="tx2"/>
          </a:solidFill>
        </p:spPr>
        <p:txBody>
          <a:bodyPr wrap="square">
            <a:spAutoFit/>
          </a:bodyPr>
          <a:lstStyle/>
          <a:p>
            <a:r>
              <a:rPr lang="en-US" sz="2400" b="1" dirty="0">
                <a:solidFill>
                  <a:schemeClr val="bg1"/>
                </a:solidFill>
                <a:latin typeface="Century Gothic" pitchFamily="34" charset="0"/>
              </a:rPr>
              <a:t>P1. God's remedy for the world is Christ, in US</a:t>
            </a:r>
          </a:p>
        </p:txBody>
      </p:sp>
      <p:sp>
        <p:nvSpPr>
          <p:cNvPr id="7" name="Down Arrow 6"/>
          <p:cNvSpPr/>
          <p:nvPr/>
        </p:nvSpPr>
        <p:spPr>
          <a:xfrm>
            <a:off x="4101354" y="4886813"/>
            <a:ext cx="847165" cy="613470"/>
          </a:xfrm>
          <a:prstGeom prst="downArrow">
            <a:avLst/>
          </a:prstGeom>
          <a:solidFill>
            <a:schemeClr val="tx2"/>
          </a:solidFill>
        </p:spPr>
        <p:txBody>
          <a:bodyPr wrap="square">
            <a:spAutoFit/>
          </a:bodyPr>
          <a:lstStyle/>
          <a:p>
            <a:endParaRPr lang="en-ZA" sz="2400" b="1">
              <a:solidFill>
                <a:schemeClr val="bg1"/>
              </a:solidFill>
              <a:latin typeface="Century Gothic" pitchFamily="34" charset="0"/>
            </a:endParaRPr>
          </a:p>
        </p:txBody>
      </p:sp>
    </p:spTree>
    <p:extLst>
      <p:ext uri="{BB962C8B-B14F-4D97-AF65-F5344CB8AC3E}">
        <p14:creationId xmlns:p14="http://schemas.microsoft.com/office/powerpoint/2010/main" val="191409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5467" y="269510"/>
            <a:ext cx="2802877" cy="4017809"/>
          </a:xfrm>
          <a:prstGeom prst="rect">
            <a:avLst/>
          </a:prstGeom>
          <a:solidFill>
            <a:schemeClr val="bg1">
              <a:lumMod val="85000"/>
            </a:schemeClr>
          </a:solidFill>
          <a:ln w="381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tx2"/>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31</a:t>
            </a:fld>
            <a:endParaRPr lang="en-ZA" dirty="0">
              <a:solidFill>
                <a:prstClr val="black">
                  <a:lumMod val="65000"/>
                  <a:lumOff val="35000"/>
                </a:prstClr>
              </a:solidFill>
              <a:latin typeface="Century Gothic" pitchFamily="34" charset="0"/>
            </a:endParaRPr>
          </a:p>
        </p:txBody>
      </p:sp>
      <p:sp>
        <p:nvSpPr>
          <p:cNvPr id="34" name="Rectangle 33"/>
          <p:cNvSpPr/>
          <p:nvPr/>
        </p:nvSpPr>
        <p:spPr>
          <a:xfrm>
            <a:off x="3174123" y="269511"/>
            <a:ext cx="2846343" cy="4017809"/>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 Foundations for effective prayer</a:t>
            </a:r>
            <a:endParaRPr lang="en-ZA" sz="2400" b="1" dirty="0">
              <a:solidFill>
                <a:schemeClr val="bg1">
                  <a:lumMod val="65000"/>
                </a:schemeClr>
              </a:solidFill>
              <a:latin typeface="Century Gothic" pitchFamily="34" charset="0"/>
              <a:ea typeface="MS PGothic" pitchFamily="34" charset="-128"/>
            </a:endParaRPr>
          </a:p>
        </p:txBody>
      </p:sp>
      <p:sp>
        <p:nvSpPr>
          <p:cNvPr id="35" name="Rectangle 34"/>
          <p:cNvSpPr/>
          <p:nvPr/>
        </p:nvSpPr>
        <p:spPr>
          <a:xfrm>
            <a:off x="3482719" y="34538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260649"/>
            <a:ext cx="2726905" cy="4029800"/>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4571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46078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460786"/>
            <a:ext cx="2511123"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14495" y="4290448"/>
            <a:ext cx="2916224" cy="1569660"/>
          </a:xfrm>
          <a:prstGeom prst="rect">
            <a:avLst/>
          </a:prstGeom>
        </p:spPr>
        <p:txBody>
          <a:bodyPr wrap="square">
            <a:spAutoFit/>
          </a:bodyPr>
          <a:lstStyle/>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1 – Intro</a:t>
            </a:r>
          </a:p>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2 – Intimacy</a:t>
            </a:r>
          </a:p>
          <a:p>
            <a:pPr fontAlgn="ctr">
              <a:spcBef>
                <a:spcPct val="0"/>
              </a:spcBef>
              <a:spcAft>
                <a:spcPct val="0"/>
              </a:spcAft>
            </a:pPr>
            <a:r>
              <a:rPr lang="en-US" sz="2400" b="1" i="1" dirty="0">
                <a:solidFill>
                  <a:prstClr val="white">
                    <a:lumMod val="65000"/>
                  </a:prstClr>
                </a:solidFill>
                <a:latin typeface="Century Gothic" panose="020B0502020202020204" pitchFamily="34" charset="0"/>
                <a:ea typeface="MS PGothic" pitchFamily="34" charset="-128"/>
              </a:rPr>
              <a:t>Part 3 –</a:t>
            </a:r>
            <a:br>
              <a:rPr lang="en-US" sz="2400" b="1" i="1" dirty="0">
                <a:solidFill>
                  <a:prstClr val="white">
                    <a:lumMod val="65000"/>
                  </a:prstClr>
                </a:solidFill>
                <a:latin typeface="Century Gothic" panose="020B0502020202020204" pitchFamily="34" charset="0"/>
                <a:ea typeface="MS PGothic" pitchFamily="34" charset="-128"/>
              </a:rPr>
            </a:br>
            <a:r>
              <a:rPr lang="en-US" sz="2400" b="1" i="1" dirty="0">
                <a:solidFill>
                  <a:prstClr val="white">
                    <a:lumMod val="65000"/>
                  </a:prstClr>
                </a:solidFill>
                <a:latin typeface="Century Gothic" panose="020B0502020202020204" pitchFamily="34" charset="0"/>
                <a:ea typeface="MS PGothic" pitchFamily="34" charset="-128"/>
              </a:rPr>
              <a:t>Part 4 – </a:t>
            </a:r>
          </a:p>
        </p:txBody>
      </p:sp>
      <p:sp>
        <p:nvSpPr>
          <p:cNvPr id="3" name="TextBox 2"/>
          <p:cNvSpPr txBox="1"/>
          <p:nvPr/>
        </p:nvSpPr>
        <p:spPr>
          <a:xfrm>
            <a:off x="3062470" y="5172076"/>
            <a:ext cx="2061983" cy="461665"/>
          </a:xfrm>
          <a:prstGeom prst="rect">
            <a:avLst/>
          </a:prstGeom>
          <a:noFill/>
        </p:spPr>
        <p:txBody>
          <a:bodyPr wrap="square" rtlCol="0">
            <a:spAutoFit/>
          </a:bodyPr>
          <a:lstStyle/>
          <a:p>
            <a:r>
              <a:rPr lang="en-US" sz="2400" b="1" dirty="0" smtClean="0">
                <a:latin typeface="Century Gothic" pitchFamily="34" charset="0"/>
              </a:rPr>
              <a:t>This week</a:t>
            </a:r>
            <a:endParaRPr lang="en-GB" sz="2400" b="1" dirty="0">
              <a:latin typeface="Century Gothic" pitchFamily="34" charset="0"/>
            </a:endParaRPr>
          </a:p>
        </p:txBody>
      </p:sp>
      <p:pic>
        <p:nvPicPr>
          <p:cNvPr id="15"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5546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5467" y="4287318"/>
            <a:ext cx="2802877" cy="2323032"/>
          </a:xfrm>
          <a:prstGeom prst="rect">
            <a:avLst/>
          </a:prstGeom>
          <a:solidFill>
            <a:srgbClr val="1F497D"/>
          </a:solidFill>
          <a:ln w="381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17" name="Rectangle 16"/>
          <p:cNvSpPr/>
          <p:nvPr/>
        </p:nvSpPr>
        <p:spPr>
          <a:xfrm>
            <a:off x="114496" y="42904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Intro</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Intimacy</a:t>
            </a:r>
          </a:p>
          <a:p>
            <a:pPr fontAlgn="ctr">
              <a:spcBef>
                <a:spcPct val="0"/>
              </a:spcBef>
              <a:spcAft>
                <a:spcPct val="0"/>
              </a:spcAft>
            </a:pPr>
            <a:r>
              <a:rPr lang="en-US" sz="2300" b="1" i="1" dirty="0">
                <a:solidFill>
                  <a:prstClr val="white">
                    <a:lumMod val="65000"/>
                  </a:prstClr>
                </a:solidFill>
                <a:latin typeface="Century Gothic" panose="020B0502020202020204" pitchFamily="34" charset="0"/>
                <a:ea typeface="MS PGothic" pitchFamily="34" charset="-128"/>
              </a:rPr>
              <a:t>3 – Partnership</a:t>
            </a:r>
            <a:br>
              <a:rPr lang="en-US" sz="2300" b="1" i="1" dirty="0">
                <a:solidFill>
                  <a:prstClr val="white">
                    <a:lumMod val="65000"/>
                  </a:prstClr>
                </a:solidFill>
                <a:latin typeface="Century Gothic" panose="020B0502020202020204" pitchFamily="34" charset="0"/>
                <a:ea typeface="MS PGothic" pitchFamily="34" charset="-128"/>
              </a:rPr>
            </a:br>
            <a:r>
              <a:rPr lang="en-US" sz="2300" b="1" i="1" dirty="0">
                <a:solidFill>
                  <a:prstClr val="white">
                    <a:lumMod val="65000"/>
                  </a:prstClr>
                </a:solidFill>
                <a:latin typeface="Century Gothic" panose="020B0502020202020204" pitchFamily="34" charset="0"/>
                <a:ea typeface="MS PGothic" pitchFamily="34" charset="-128"/>
              </a:rPr>
              <a:t>4 – Prayer</a:t>
            </a:r>
          </a:p>
        </p:txBody>
      </p:sp>
      <p:sp>
        <p:nvSpPr>
          <p:cNvPr id="2" name="Rectangle 1"/>
          <p:cNvSpPr/>
          <p:nvPr/>
        </p:nvSpPr>
        <p:spPr>
          <a:xfrm>
            <a:off x="101795" y="5008603"/>
            <a:ext cx="2723956" cy="78483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5" name="Right Arrow 4"/>
          <p:cNvSpPr/>
          <p:nvPr/>
        </p:nvSpPr>
        <p:spPr>
          <a:xfrm>
            <a:off x="2820988" y="5008603"/>
            <a:ext cx="185917" cy="784830"/>
          </a:xfrm>
          <a:prstGeom prst="rightArrow">
            <a:avLst>
              <a:gd name="adj1" fmla="val 100000"/>
              <a:gd name="adj2" fmla="val 863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Tree>
    <p:extLst>
      <p:ext uri="{BB962C8B-B14F-4D97-AF65-F5344CB8AC3E}">
        <p14:creationId xmlns:p14="http://schemas.microsoft.com/office/powerpoint/2010/main" val="145996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p:cNvSpPr>
          <p:nvPr/>
        </p:nvSpPr>
        <p:spPr bwMode="auto">
          <a:xfrm>
            <a:off x="2" y="864508"/>
            <a:ext cx="8410575" cy="5100638"/>
          </a:xfrm>
          <a:custGeom>
            <a:avLst/>
            <a:gdLst>
              <a:gd name="T0" fmla="*/ 0 w 8411307"/>
              <a:gd name="T1" fmla="*/ 0 h 5099537"/>
              <a:gd name="T2" fmla="*/ 1142703 w 8411307"/>
              <a:gd name="T3" fmla="*/ 273715 h 5099537"/>
              <a:gd name="T4" fmla="*/ 1474769 w 8411307"/>
              <a:gd name="T5" fmla="*/ 1495661 h 5099537"/>
              <a:gd name="T6" fmla="*/ 2217036 w 8411307"/>
              <a:gd name="T7" fmla="*/ 2492767 h 5099537"/>
              <a:gd name="T8" fmla="*/ 4434072 w 8411307"/>
              <a:gd name="T9" fmla="*/ 2903341 h 5099537"/>
              <a:gd name="T10" fmla="*/ 5205641 w 8411307"/>
              <a:gd name="T11" fmla="*/ 3196608 h 5099537"/>
              <a:gd name="T12" fmla="*/ 5762340 w 8411307"/>
              <a:gd name="T13" fmla="*/ 3939550 h 5099537"/>
              <a:gd name="T14" fmla="*/ 7461743 w 8411307"/>
              <a:gd name="T15" fmla="*/ 5102840 h 5099537"/>
              <a:gd name="T16" fmla="*/ 8409111 w 8411307"/>
              <a:gd name="T17" fmla="*/ 4995310 h 5099537"/>
              <a:gd name="T18" fmla="*/ 8409111 w 8411307"/>
              <a:gd name="T19" fmla="*/ 4995310 h 5099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11307" h="5099537">
                <a:moveTo>
                  <a:pt x="0" y="0"/>
                </a:moveTo>
                <a:cubicBezTo>
                  <a:pt x="381000" y="91179"/>
                  <a:pt x="897141" y="24423"/>
                  <a:pt x="1143000" y="273538"/>
                </a:cubicBezTo>
                <a:cubicBezTo>
                  <a:pt x="1388859" y="522653"/>
                  <a:pt x="1227666" y="1162538"/>
                  <a:pt x="1475153" y="1494692"/>
                </a:cubicBezTo>
                <a:lnTo>
                  <a:pt x="2217615" y="2491153"/>
                </a:lnTo>
                <a:cubicBezTo>
                  <a:pt x="2710961" y="2725615"/>
                  <a:pt x="3936999" y="2784230"/>
                  <a:pt x="4435230" y="2901461"/>
                </a:cubicBezTo>
                <a:cubicBezTo>
                  <a:pt x="4933461" y="3018692"/>
                  <a:pt x="4985564" y="3021948"/>
                  <a:pt x="5207000" y="3194538"/>
                </a:cubicBezTo>
                <a:cubicBezTo>
                  <a:pt x="5428436" y="3367128"/>
                  <a:pt x="5387731" y="3619500"/>
                  <a:pt x="5763846" y="3937000"/>
                </a:cubicBezTo>
                <a:cubicBezTo>
                  <a:pt x="6139961" y="4254500"/>
                  <a:pt x="7022448" y="4923691"/>
                  <a:pt x="7463691" y="5099537"/>
                </a:cubicBezTo>
                <a:lnTo>
                  <a:pt x="8411307" y="4992076"/>
                </a:lnTo>
              </a:path>
            </a:pathLst>
          </a:custGeom>
          <a:noFill/>
          <a:ln w="76200" cap="flat" cmpd="sng">
            <a:solidFill>
              <a:srgbClr val="FFFF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defRPr/>
            </a:pPr>
            <a:endParaRPr lang="en-ZA">
              <a:solidFill>
                <a:prstClr val="black"/>
              </a:solidFill>
              <a:latin typeface="Arial" pitchFamily="34" charset="0"/>
              <a:ea typeface="ＭＳ Ｐゴシック" pitchFamily="34" charset="-128"/>
            </a:endParaRPr>
          </a:p>
        </p:txBody>
      </p:sp>
      <p:sp>
        <p:nvSpPr>
          <p:cNvPr id="13316" name="Content Placeholder 2"/>
          <p:cNvSpPr>
            <a:spLocks noGrp="1"/>
          </p:cNvSpPr>
          <p:nvPr>
            <p:ph idx="1"/>
          </p:nvPr>
        </p:nvSpPr>
        <p:spPr>
          <a:xfrm>
            <a:off x="101600" y="1180618"/>
            <a:ext cx="4659085" cy="5632310"/>
          </a:xfrm>
          <a:solidFill>
            <a:schemeClr val="tx2">
              <a:alpha val="69804"/>
            </a:schemeClr>
          </a:solidFill>
          <a:ln>
            <a:noFill/>
          </a:ln>
        </p:spPr>
        <p:txBody>
          <a:bodyPr/>
          <a:lstStyle/>
          <a:p>
            <a:pPr eaLnBrk="1" hangingPunct="1">
              <a:spcBef>
                <a:spcPts val="1200"/>
              </a:spcBef>
              <a:buFont typeface="Calibri" pitchFamily="34" charset="0"/>
              <a:buAutoNum type="arabicPeriod"/>
            </a:pPr>
            <a:r>
              <a:rPr lang="en-US" sz="2200" dirty="0" smtClean="0">
                <a:solidFill>
                  <a:schemeClr val="bg1"/>
                </a:solidFill>
                <a:latin typeface="Century Gothic" pitchFamily="34" charset="0"/>
              </a:rPr>
              <a:t>Gen 1: ADAM’s </a:t>
            </a:r>
            <a:r>
              <a:rPr lang="en-US" altLang="ja-JP" sz="2200" u="sng" dirty="0" smtClean="0">
                <a:solidFill>
                  <a:schemeClr val="bg1"/>
                </a:solidFill>
                <a:latin typeface="Century Gothic" pitchFamily="34" charset="0"/>
              </a:rPr>
              <a:t>dominion</a:t>
            </a:r>
            <a:r>
              <a:rPr lang="en-US" altLang="en-ZA" sz="2200" u="sng" dirty="0" smtClean="0">
                <a:solidFill>
                  <a:schemeClr val="bg1"/>
                </a:solidFill>
                <a:latin typeface="Century Gothic" pitchFamily="34" charset="0"/>
              </a:rPr>
              <a:t>”</a:t>
            </a:r>
            <a:r>
              <a:rPr lang="en-US" altLang="ja-JP" sz="2200" u="sng" dirty="0" smtClean="0">
                <a:solidFill>
                  <a:schemeClr val="bg1"/>
                </a:solidFill>
                <a:latin typeface="Century Gothic" pitchFamily="34" charset="0"/>
              </a:rPr>
              <a:t> </a:t>
            </a:r>
            <a:endParaRPr lang="en-US" altLang="ja-JP" sz="2200" dirty="0" smtClean="0">
              <a:solidFill>
                <a:schemeClr val="bg1"/>
              </a:solidFill>
              <a:latin typeface="Century Gothic" pitchFamily="34" charset="0"/>
              <a:sym typeface="Wingdings" pitchFamily="2" charset="2"/>
            </a:endParaRPr>
          </a:p>
          <a:p>
            <a:pPr>
              <a:spcBef>
                <a:spcPts val="1200"/>
              </a:spcBef>
              <a:buFont typeface="Calibri" pitchFamily="34" charset="0"/>
              <a:buAutoNum type="arabicPeriod"/>
            </a:pPr>
            <a:r>
              <a:rPr lang="en-ZA" sz="2200" dirty="0" smtClean="0">
                <a:solidFill>
                  <a:schemeClr val="bg1"/>
                </a:solidFill>
                <a:latin typeface="Century Gothic" pitchFamily="34" charset="0"/>
              </a:rPr>
              <a:t>Gen </a:t>
            </a:r>
            <a:r>
              <a:rPr lang="en-ZA" sz="2200" dirty="0">
                <a:solidFill>
                  <a:schemeClr val="bg1"/>
                </a:solidFill>
                <a:latin typeface="Century Gothic" pitchFamily="34" charset="0"/>
              </a:rPr>
              <a:t>6</a:t>
            </a:r>
            <a:r>
              <a:rPr lang="en-ZA" sz="2200" dirty="0" smtClean="0">
                <a:solidFill>
                  <a:schemeClr val="bg1"/>
                </a:solidFill>
                <a:latin typeface="Century Gothic" pitchFamily="34" charset="0"/>
              </a:rPr>
              <a:t>: Noah’s ark</a:t>
            </a:r>
          </a:p>
          <a:p>
            <a:pPr>
              <a:spcBef>
                <a:spcPts val="1200"/>
              </a:spcBef>
              <a:buFont typeface="Calibri" pitchFamily="34" charset="0"/>
              <a:buAutoNum type="arabicPeriod"/>
            </a:pPr>
            <a:r>
              <a:rPr lang="en-ZA" sz="2200" dirty="0" smtClean="0">
                <a:solidFill>
                  <a:schemeClr val="bg1"/>
                </a:solidFill>
                <a:latin typeface="Century Gothic" pitchFamily="34" charset="0"/>
              </a:rPr>
              <a:t>Gen </a:t>
            </a:r>
            <a:r>
              <a:rPr lang="en-ZA" sz="2200" dirty="0" smtClean="0">
                <a:solidFill>
                  <a:schemeClr val="bg1"/>
                </a:solidFill>
                <a:latin typeface="Century Gothic" pitchFamily="34" charset="0"/>
              </a:rPr>
              <a:t>12: </a:t>
            </a:r>
            <a:r>
              <a:rPr lang="en-ZA" sz="2200" dirty="0" smtClean="0">
                <a:solidFill>
                  <a:schemeClr val="bg1"/>
                </a:solidFill>
                <a:latin typeface="Century Gothic" pitchFamily="34" charset="0"/>
              </a:rPr>
              <a:t>Abram</a:t>
            </a:r>
          </a:p>
          <a:p>
            <a:pPr>
              <a:spcBef>
                <a:spcPts val="1200"/>
              </a:spcBef>
              <a:buFont typeface="Calibri" pitchFamily="34" charset="0"/>
              <a:buAutoNum type="arabicPeriod"/>
            </a:pPr>
            <a:r>
              <a:rPr lang="en-ZA" sz="2200" dirty="0" smtClean="0">
                <a:solidFill>
                  <a:schemeClr val="bg1"/>
                </a:solidFill>
                <a:latin typeface="Century Gothic" pitchFamily="34" charset="0"/>
              </a:rPr>
              <a:t>Gen 37: Joseph - </a:t>
            </a:r>
            <a:r>
              <a:rPr lang="en-ZA" altLang="en-ZA" sz="2200" dirty="0" smtClean="0">
                <a:solidFill>
                  <a:schemeClr val="bg1"/>
                </a:solidFill>
                <a:latin typeface="Century Gothic" pitchFamily="34" charset="0"/>
              </a:rPr>
              <a:t>“</a:t>
            </a:r>
            <a:r>
              <a:rPr lang="en-ZA" sz="2200" dirty="0" smtClean="0">
                <a:solidFill>
                  <a:schemeClr val="bg1"/>
                </a:solidFill>
                <a:latin typeface="Century Gothic" pitchFamily="34" charset="0"/>
              </a:rPr>
              <a:t>for good</a:t>
            </a:r>
            <a:r>
              <a:rPr lang="en-ZA" altLang="en-ZA" sz="2200" dirty="0" smtClean="0">
                <a:solidFill>
                  <a:schemeClr val="bg1"/>
                </a:solidFill>
                <a:latin typeface="Century Gothic" pitchFamily="34" charset="0"/>
              </a:rPr>
              <a:t>”</a:t>
            </a:r>
            <a:r>
              <a:rPr lang="en-ZA" sz="2200" dirty="0" smtClean="0">
                <a:solidFill>
                  <a:schemeClr val="bg1"/>
                </a:solidFill>
                <a:latin typeface="Century Gothic" pitchFamily="34" charset="0"/>
              </a:rPr>
              <a:t> </a:t>
            </a:r>
          </a:p>
          <a:p>
            <a:pPr>
              <a:spcBef>
                <a:spcPts val="1200"/>
              </a:spcBef>
              <a:buFont typeface="Calibri" pitchFamily="34" charset="0"/>
              <a:buAutoNum type="arabicPeriod"/>
            </a:pPr>
            <a:r>
              <a:rPr lang="en-ZA" sz="2200" dirty="0" smtClean="0">
                <a:solidFill>
                  <a:schemeClr val="bg1"/>
                </a:solidFill>
                <a:latin typeface="Century Gothic" pitchFamily="34" charset="0"/>
              </a:rPr>
              <a:t>Ex 3: Moses “bring this people” </a:t>
            </a:r>
          </a:p>
          <a:p>
            <a:pPr>
              <a:spcBef>
                <a:spcPts val="1200"/>
              </a:spcBef>
              <a:buFont typeface="Calibri" pitchFamily="34" charset="0"/>
              <a:buAutoNum type="arabicPeriod"/>
            </a:pPr>
            <a:r>
              <a:rPr lang="en-ZA" sz="2200" dirty="0" smtClean="0">
                <a:solidFill>
                  <a:schemeClr val="bg1"/>
                </a:solidFill>
                <a:latin typeface="Century Gothic" pitchFamily="34" charset="0"/>
              </a:rPr>
              <a:t>Josh 1: Joshua - </a:t>
            </a:r>
            <a:r>
              <a:rPr lang="en-ZA" altLang="en-ZA" sz="2200" dirty="0" smtClean="0">
                <a:solidFill>
                  <a:schemeClr val="bg1"/>
                </a:solidFill>
                <a:latin typeface="Century Gothic" pitchFamily="34" charset="0"/>
              </a:rPr>
              <a:t>“</a:t>
            </a:r>
            <a:r>
              <a:rPr lang="en-ZA" altLang="ja-JP" sz="2200" i="1" dirty="0" smtClean="0">
                <a:solidFill>
                  <a:schemeClr val="bg1"/>
                </a:solidFill>
                <a:latin typeface="Century Gothic" pitchFamily="34" charset="0"/>
              </a:rPr>
              <a:t>…you shall cause this people to inherit</a:t>
            </a:r>
            <a:r>
              <a:rPr lang="en-ZA" altLang="en-ZA" sz="2200" i="1" dirty="0" smtClean="0">
                <a:solidFill>
                  <a:schemeClr val="bg1"/>
                </a:solidFill>
                <a:latin typeface="Century Gothic" pitchFamily="34" charset="0"/>
              </a:rPr>
              <a:t>”</a:t>
            </a:r>
            <a:r>
              <a:rPr lang="en-ZA" altLang="ja-JP" sz="2200" i="1" dirty="0" smtClean="0">
                <a:solidFill>
                  <a:schemeClr val="bg1"/>
                </a:solidFill>
                <a:latin typeface="Century Gothic" pitchFamily="34" charset="0"/>
              </a:rPr>
              <a:t>  </a:t>
            </a:r>
          </a:p>
          <a:p>
            <a:pPr>
              <a:spcBef>
                <a:spcPts val="1200"/>
              </a:spcBef>
              <a:buFont typeface="Calibri" pitchFamily="34" charset="0"/>
              <a:buAutoNum type="arabicPeriod"/>
            </a:pPr>
            <a:r>
              <a:rPr lang="en-ZA" altLang="ja-JP" sz="2200" dirty="0" smtClean="0">
                <a:solidFill>
                  <a:schemeClr val="bg1"/>
                </a:solidFill>
                <a:latin typeface="Century Gothic" pitchFamily="34" charset="0"/>
              </a:rPr>
              <a:t>Mark 3: Jesus &amp; 12 disciples</a:t>
            </a:r>
          </a:p>
          <a:p>
            <a:pPr>
              <a:spcBef>
                <a:spcPts val="1200"/>
              </a:spcBef>
              <a:buFont typeface="Calibri" pitchFamily="34" charset="0"/>
              <a:buAutoNum type="arabicPeriod"/>
            </a:pPr>
            <a:r>
              <a:rPr lang="en-ZA" altLang="ja-JP" sz="2200" dirty="0" smtClean="0">
                <a:solidFill>
                  <a:schemeClr val="bg1"/>
                </a:solidFill>
                <a:latin typeface="Century Gothic" pitchFamily="34" charset="0"/>
              </a:rPr>
              <a:t>Mt 28: “Go therefore”</a:t>
            </a:r>
          </a:p>
          <a:p>
            <a:pPr>
              <a:spcBef>
                <a:spcPts val="1200"/>
              </a:spcBef>
              <a:buFont typeface="Calibri" pitchFamily="34" charset="0"/>
              <a:buAutoNum type="arabicPeriod"/>
            </a:pPr>
            <a:r>
              <a:rPr lang="en-ZA" altLang="ja-JP" sz="2200" dirty="0" smtClean="0">
                <a:solidFill>
                  <a:schemeClr val="bg1"/>
                </a:solidFill>
                <a:latin typeface="Century Gothic" pitchFamily="34" charset="0"/>
              </a:rPr>
              <a:t>2 </a:t>
            </a:r>
            <a:r>
              <a:rPr lang="en-ZA" altLang="ja-JP" sz="2200" dirty="0" err="1" smtClean="0">
                <a:solidFill>
                  <a:schemeClr val="bg1"/>
                </a:solidFill>
                <a:latin typeface="Century Gothic" pitchFamily="34" charset="0"/>
              </a:rPr>
              <a:t>Cor</a:t>
            </a:r>
            <a:r>
              <a:rPr lang="en-ZA" altLang="ja-JP" sz="2200" dirty="0" smtClean="0">
                <a:solidFill>
                  <a:schemeClr val="bg1"/>
                </a:solidFill>
                <a:latin typeface="Century Gothic" pitchFamily="34" charset="0"/>
              </a:rPr>
              <a:t> 5: The Church - “gave </a:t>
            </a:r>
            <a:r>
              <a:rPr lang="en-ZA" altLang="ja-JP" sz="2200" b="1" u="sng" dirty="0" smtClean="0">
                <a:solidFill>
                  <a:schemeClr val="bg1"/>
                </a:solidFill>
                <a:latin typeface="Century Gothic" pitchFamily="34" charset="0"/>
              </a:rPr>
              <a:t>us</a:t>
            </a:r>
            <a:r>
              <a:rPr lang="en-ZA" altLang="ja-JP" sz="2200" dirty="0" smtClean="0">
                <a:solidFill>
                  <a:schemeClr val="bg1"/>
                </a:solidFill>
                <a:latin typeface="Century Gothic" pitchFamily="34" charset="0"/>
              </a:rPr>
              <a:t> the ministry”</a:t>
            </a:r>
          </a:p>
          <a:p>
            <a:pPr>
              <a:spcBef>
                <a:spcPts val="1200"/>
              </a:spcBef>
              <a:buFont typeface="Calibri" pitchFamily="34" charset="0"/>
              <a:buAutoNum type="arabicPeriod"/>
            </a:pPr>
            <a:r>
              <a:rPr lang="en-ZA" altLang="ja-JP" sz="2200" dirty="0" err="1">
                <a:solidFill>
                  <a:schemeClr val="bg1"/>
                </a:solidFill>
                <a:latin typeface="Century Gothic" pitchFamily="34" charset="0"/>
              </a:rPr>
              <a:t>Eph</a:t>
            </a:r>
            <a:r>
              <a:rPr lang="en-ZA" altLang="ja-JP" sz="2200" dirty="0">
                <a:solidFill>
                  <a:schemeClr val="bg1"/>
                </a:solidFill>
                <a:latin typeface="Century Gothic" pitchFamily="34" charset="0"/>
              </a:rPr>
              <a:t> 4: The 5-fold </a:t>
            </a:r>
            <a:r>
              <a:rPr lang="en-ZA" altLang="ja-JP" sz="2200" dirty="0" smtClean="0">
                <a:solidFill>
                  <a:schemeClr val="bg1"/>
                </a:solidFill>
                <a:latin typeface="Century Gothic" pitchFamily="34" charset="0"/>
              </a:rPr>
              <a:t>ministry</a:t>
            </a:r>
          </a:p>
        </p:txBody>
      </p:sp>
      <p:sp>
        <p:nvSpPr>
          <p:cNvPr id="5" name="Rectangular Callout 4"/>
          <p:cNvSpPr/>
          <p:nvPr/>
        </p:nvSpPr>
        <p:spPr>
          <a:xfrm>
            <a:off x="4760684" y="1180618"/>
            <a:ext cx="4281715" cy="5629819"/>
          </a:xfrm>
          <a:prstGeom prst="wedgeRectCallout">
            <a:avLst>
              <a:gd name="adj1" fmla="val -55337"/>
              <a:gd name="adj2" fmla="val 11707"/>
            </a:avLst>
          </a:prstGeom>
          <a:solidFill>
            <a:srgbClr val="BFBFBF">
              <a:alpha val="69804"/>
            </a:srgbClr>
          </a:solidFill>
          <a:ln>
            <a:solidFill>
              <a:schemeClr val="bg1">
                <a:lumMod val="65000"/>
              </a:schemeClr>
            </a:solidFill>
          </a:ln>
        </p:spPr>
        <p:txBody>
          <a:bodyPr wrap="square">
            <a:noAutofit/>
          </a:bodyPr>
          <a:lstStyle/>
          <a:p>
            <a:pPr fontAlgn="base">
              <a:spcBef>
                <a:spcPct val="0"/>
              </a:spcBef>
              <a:spcAft>
                <a:spcPct val="0"/>
              </a:spcAft>
              <a:tabLst>
                <a:tab pos="5827713" algn="l"/>
              </a:tabLst>
            </a:pPr>
            <a:endParaRPr lang="en-GB" sz="2300" b="1" i="1" dirty="0">
              <a:solidFill>
                <a:prstClr val="black"/>
              </a:solidFill>
              <a:latin typeface="Century Gothic" pitchFamily="34" charset="0"/>
              <a:cs typeface="Arial" panose="020B0604020202020204" pitchFamily="34" charset="0"/>
            </a:endParaRPr>
          </a:p>
        </p:txBody>
      </p:sp>
      <p:sp>
        <p:nvSpPr>
          <p:cNvPr id="13315" name="Title 1"/>
          <p:cNvSpPr>
            <a:spLocks noGrp="1"/>
          </p:cNvSpPr>
          <p:nvPr>
            <p:ph type="title"/>
          </p:nvPr>
        </p:nvSpPr>
        <p:spPr>
          <a:xfrm>
            <a:off x="180975" y="123512"/>
            <a:ext cx="8229600" cy="503238"/>
          </a:xfrm>
        </p:spPr>
        <p:txBody>
          <a:bodyPr/>
          <a:lstStyle/>
          <a:p>
            <a:pPr algn="l" eaLnBrk="1" hangingPunct="1"/>
            <a:r>
              <a:rPr lang="en-US" sz="2800" b="1" dirty="0">
                <a:latin typeface="Century Gothic" pitchFamily="34" charset="0"/>
              </a:rPr>
              <a:t>P2. The golden thread of </a:t>
            </a:r>
            <a:r>
              <a:rPr lang="en-US" sz="2800" b="1" dirty="0" smtClean="0">
                <a:latin typeface="Century Gothic" pitchFamily="34" charset="0"/>
              </a:rPr>
              <a:t>PARTNERSHIP </a:t>
            </a:r>
            <a:r>
              <a:rPr lang="en-US" sz="2800" b="1" dirty="0">
                <a:latin typeface="Century Gothic" pitchFamily="34" charset="0"/>
              </a:rPr>
              <a:t>is woven from beginning to end of scripture</a:t>
            </a:r>
            <a:endParaRPr lang="en-US" sz="2800" b="1" i="1" dirty="0">
              <a:latin typeface="Century Gothic" pitchFamily="34" charset="0"/>
            </a:endParaRPr>
          </a:p>
        </p:txBody>
      </p:sp>
      <p:sp>
        <p:nvSpPr>
          <p:cNvPr id="9" name="Rounded Rectangle 8"/>
          <p:cNvSpPr/>
          <p:nvPr/>
        </p:nvSpPr>
        <p:spPr>
          <a:xfrm>
            <a:off x="4850129" y="3995527"/>
            <a:ext cx="4146549" cy="2780620"/>
          </a:xfrm>
          <a:prstGeom prst="roundRect">
            <a:avLst>
              <a:gd name="adj" fmla="val 36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fontAlgn="ctr"/>
            <a:r>
              <a:rPr lang="en-US" sz="2400" dirty="0" smtClean="0">
                <a:solidFill>
                  <a:schemeClr val="bg1"/>
                </a:solidFill>
                <a:latin typeface="Century Gothic" pitchFamily="34" charset="0"/>
                <a:cs typeface="Arial" pitchFamily="34" charset="0"/>
              </a:rPr>
              <a:t>[fellowship]</a:t>
            </a:r>
            <a:endParaRPr lang="en-GB" sz="2400" dirty="0" smtClean="0">
              <a:solidFill>
                <a:schemeClr val="bg1"/>
              </a:solidFill>
              <a:latin typeface="Century Gothic" pitchFamily="34" charset="0"/>
              <a:cs typeface="Arial" pitchFamily="34" charset="0"/>
            </a:endParaRPr>
          </a:p>
        </p:txBody>
      </p:sp>
      <p:sp>
        <p:nvSpPr>
          <p:cNvPr id="7" name="Slide Number Placeholder 3"/>
          <p:cNvSpPr>
            <a:spLocks noGrp="1"/>
          </p:cNvSpPr>
          <p:nvPr>
            <p:ph type="sldNum" sz="quarter" idx="12"/>
          </p:nvPr>
        </p:nvSpPr>
        <p:spPr bwMode="auto">
          <a:xfrm>
            <a:off x="6882939" y="65200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862D894-BE71-45F7-9585-EDD18724DB0D}" type="slidenum">
              <a:rPr lang="en-ZA" smtClean="0">
                <a:solidFill>
                  <a:schemeClr val="bg1"/>
                </a:solidFill>
                <a:latin typeface="Calibri" pitchFamily="34" charset="0"/>
              </a:rPr>
              <a:pPr eaLnBrk="1" hangingPunct="1"/>
              <a:t>32</a:t>
            </a:fld>
            <a:endParaRPr lang="en-ZA" dirty="0" smtClean="0">
              <a:solidFill>
                <a:schemeClr val="bg1"/>
              </a:solidFill>
              <a:latin typeface="Calibri" pitchFamily="34" charset="0"/>
            </a:endParaRPr>
          </a:p>
        </p:txBody>
      </p:sp>
      <p:sp>
        <p:nvSpPr>
          <p:cNvPr id="6" name="Rounded Rectangle 5"/>
          <p:cNvSpPr/>
          <p:nvPr/>
        </p:nvSpPr>
        <p:spPr>
          <a:xfrm>
            <a:off x="4905375" y="4062202"/>
            <a:ext cx="3919136" cy="662198"/>
          </a:xfrm>
          <a:prstGeom prst="roundRect">
            <a:avLst>
              <a:gd name="adj" fmla="val 12152"/>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12" name="Rounded Rectangle 11"/>
          <p:cNvSpPr/>
          <p:nvPr/>
        </p:nvSpPr>
        <p:spPr>
          <a:xfrm>
            <a:off x="5041899" y="4776576"/>
            <a:ext cx="3863976" cy="1395623"/>
          </a:xfrm>
          <a:prstGeom prst="roundRect">
            <a:avLst>
              <a:gd name="adj" fmla="val 9310"/>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11" name="TextBox 40"/>
          <p:cNvSpPr txBox="1">
            <a:spLocks noChangeArrowheads="1"/>
          </p:cNvSpPr>
          <p:nvPr/>
        </p:nvSpPr>
        <p:spPr bwMode="auto">
          <a:xfrm>
            <a:off x="4760684" y="1178126"/>
            <a:ext cx="4281715" cy="5632311"/>
          </a:xfrm>
          <a:prstGeom prst="rect">
            <a:avLst/>
          </a:prstGeom>
          <a:noFill/>
          <a:ln>
            <a:noFill/>
          </a:ln>
          <a:extLst/>
        </p:spPr>
        <p:txBody>
          <a:bodyPr wrap="square">
            <a:no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tabLst>
                <a:tab pos="5827713" algn="l"/>
              </a:tabLst>
            </a:pPr>
            <a:r>
              <a:rPr lang="en-ZA" sz="2300" i="1" dirty="0">
                <a:solidFill>
                  <a:prstClr val="black"/>
                </a:solidFill>
                <a:latin typeface="Century Gothic" pitchFamily="34" charset="0"/>
                <a:cs typeface="Arial" panose="020B0604020202020204" pitchFamily="34" charset="0"/>
              </a:rPr>
              <a:t>(Mark 3:13–15)  </a:t>
            </a:r>
            <a:br>
              <a:rPr lang="en-ZA" sz="2300" i="1" dirty="0">
                <a:solidFill>
                  <a:prstClr val="black"/>
                </a:solidFill>
                <a:latin typeface="Century Gothic" pitchFamily="34" charset="0"/>
                <a:cs typeface="Arial" panose="020B0604020202020204" pitchFamily="34" charset="0"/>
              </a:rPr>
            </a:br>
            <a:r>
              <a:rPr lang="en-ZA" altLang="en-ZA" sz="2300" i="1" dirty="0">
                <a:solidFill>
                  <a:prstClr val="black"/>
                </a:solidFill>
                <a:latin typeface="Century Gothic" pitchFamily="34" charset="0"/>
                <a:cs typeface="Arial" panose="020B0604020202020204" pitchFamily="34" charset="0"/>
              </a:rPr>
              <a:t>“</a:t>
            </a:r>
            <a:r>
              <a:rPr lang="en-ZA" altLang="ja-JP" sz="2300" i="1" dirty="0">
                <a:solidFill>
                  <a:prstClr val="black"/>
                </a:solidFill>
                <a:latin typeface="Century Gothic" pitchFamily="34" charset="0"/>
                <a:cs typeface="Arial" panose="020B0604020202020204" pitchFamily="34" charset="0"/>
              </a:rPr>
              <a:t>And he went up on the mountain and called to him those </a:t>
            </a:r>
            <a:r>
              <a:rPr lang="en-ZA" altLang="ja-JP" sz="2300" b="1" u="sng" dirty="0">
                <a:solidFill>
                  <a:srgbClr val="4F81BD"/>
                </a:solidFill>
                <a:latin typeface="Century Gothic" pitchFamily="34" charset="0"/>
                <a:cs typeface="Arial" panose="020B0604020202020204" pitchFamily="34" charset="0"/>
              </a:rPr>
              <a:t>whom he desired</a:t>
            </a:r>
            <a:r>
              <a:rPr lang="en-ZA" altLang="ja-JP" sz="2300" i="1" dirty="0">
                <a:solidFill>
                  <a:prstClr val="black"/>
                </a:solidFill>
                <a:latin typeface="Century Gothic" pitchFamily="34" charset="0"/>
                <a:cs typeface="Arial" panose="020B0604020202020204" pitchFamily="34" charset="0"/>
              </a:rPr>
              <a:t>, </a:t>
            </a:r>
            <a:r>
              <a:rPr lang="en-ZA" altLang="ja-JP" sz="2300" i="1" dirty="0" smtClean="0">
                <a:solidFill>
                  <a:prstClr val="black"/>
                </a:solidFill>
                <a:latin typeface="Century Gothic" pitchFamily="34" charset="0"/>
                <a:cs typeface="Arial" panose="020B0604020202020204" pitchFamily="34" charset="0"/>
              </a:rPr>
              <a:t>&amp; they </a:t>
            </a:r>
            <a:r>
              <a:rPr lang="en-ZA" altLang="ja-JP" sz="2300" i="1" dirty="0">
                <a:solidFill>
                  <a:prstClr val="black"/>
                </a:solidFill>
                <a:latin typeface="Century Gothic" pitchFamily="34" charset="0"/>
                <a:cs typeface="Arial" panose="020B0604020202020204" pitchFamily="34" charset="0"/>
              </a:rPr>
              <a:t>came to </a:t>
            </a:r>
            <a:r>
              <a:rPr lang="en-ZA" altLang="ja-JP" sz="2300" i="1" dirty="0" smtClean="0">
                <a:solidFill>
                  <a:prstClr val="black"/>
                </a:solidFill>
                <a:latin typeface="Century Gothic" pitchFamily="34" charset="0"/>
                <a:cs typeface="Arial" panose="020B0604020202020204" pitchFamily="34" charset="0"/>
              </a:rPr>
              <a:t>him</a:t>
            </a:r>
            <a:r>
              <a:rPr lang="en-ZA" altLang="ja-JP" sz="2300" dirty="0" smtClean="0">
                <a:latin typeface="Century Gothic" pitchFamily="34" charset="0"/>
                <a:cs typeface="Arial" panose="020B0604020202020204" pitchFamily="34" charset="0"/>
              </a:rPr>
              <a:t>.</a:t>
            </a:r>
            <a:r>
              <a:rPr lang="en-ZA" altLang="ja-JP" sz="2300" dirty="0" smtClean="0">
                <a:solidFill>
                  <a:srgbClr val="C0504D"/>
                </a:solidFill>
                <a:latin typeface="Century Gothic" pitchFamily="34" charset="0"/>
                <a:cs typeface="Arial" panose="020B0604020202020204" pitchFamily="34" charset="0"/>
              </a:rPr>
              <a:t> </a:t>
            </a:r>
            <a:r>
              <a:rPr lang="en-ZA" altLang="ja-JP" sz="2300" i="1" dirty="0" smtClean="0">
                <a:solidFill>
                  <a:prstClr val="black"/>
                </a:solidFill>
                <a:latin typeface="Century Gothic" pitchFamily="34" charset="0"/>
                <a:cs typeface="Arial" panose="020B0604020202020204" pitchFamily="34" charset="0"/>
              </a:rPr>
              <a:t>And </a:t>
            </a:r>
            <a:r>
              <a:rPr lang="en-ZA" altLang="ja-JP" sz="2300" i="1" dirty="0">
                <a:solidFill>
                  <a:prstClr val="black"/>
                </a:solidFill>
                <a:latin typeface="Century Gothic" pitchFamily="34" charset="0"/>
                <a:cs typeface="Arial" panose="020B0604020202020204" pitchFamily="34" charset="0"/>
              </a:rPr>
              <a:t>he appointed twelve (whom he also named apostles) so that…</a:t>
            </a:r>
          </a:p>
          <a:p>
            <a:pPr lvl="1" defTabSz="482600"/>
            <a:r>
              <a:rPr lang="en-ZA" sz="2300" i="1" dirty="0">
                <a:solidFill>
                  <a:prstClr val="black"/>
                </a:solidFill>
                <a:latin typeface="Century Gothic" pitchFamily="34" charset="0"/>
                <a:cs typeface="Arial" panose="020B0604020202020204" pitchFamily="34" charset="0"/>
              </a:rPr>
              <a:t>…they might </a:t>
            </a:r>
            <a:r>
              <a:rPr lang="en-ZA" sz="2300" b="1" u="sng" dirty="0">
                <a:solidFill>
                  <a:srgbClr val="4F81BD"/>
                </a:solidFill>
                <a:latin typeface="Century Gothic" pitchFamily="34" charset="0"/>
                <a:cs typeface="Arial" panose="020B0604020202020204" pitchFamily="34" charset="0"/>
              </a:rPr>
              <a:t>be </a:t>
            </a:r>
            <a:r>
              <a:rPr lang="en-ZA" sz="2300" b="1" u="sng" dirty="0" smtClean="0">
                <a:solidFill>
                  <a:srgbClr val="4F81BD"/>
                </a:solidFill>
                <a:latin typeface="Century Gothic" pitchFamily="34" charset="0"/>
                <a:cs typeface="Arial" panose="020B0604020202020204" pitchFamily="34" charset="0"/>
              </a:rPr>
              <a:t>with </a:t>
            </a:r>
            <a:r>
              <a:rPr lang="en-ZA" sz="2300" b="1" u="sng" dirty="0">
                <a:solidFill>
                  <a:srgbClr val="4F81BD"/>
                </a:solidFill>
                <a:latin typeface="Century Gothic" pitchFamily="34" charset="0"/>
                <a:cs typeface="Arial" panose="020B0604020202020204" pitchFamily="34" charset="0"/>
              </a:rPr>
              <a:t>him </a:t>
            </a:r>
            <a:r>
              <a:rPr lang="en-ZA" sz="2300" dirty="0">
                <a:solidFill>
                  <a:srgbClr val="C0504D"/>
                </a:solidFill>
                <a:latin typeface="Century Gothic" pitchFamily="34" charset="0"/>
                <a:cs typeface="Arial" panose="020B0604020202020204" pitchFamily="34" charset="0"/>
              </a:rPr>
              <a:t>[intimacy]</a:t>
            </a:r>
          </a:p>
          <a:p>
            <a:pPr lvl="1" defTabSz="482600"/>
            <a:r>
              <a:rPr lang="en-ZA" sz="2300" i="1" dirty="0">
                <a:solidFill>
                  <a:prstClr val="black"/>
                </a:solidFill>
                <a:latin typeface="Century Gothic" pitchFamily="34" charset="0"/>
                <a:cs typeface="Arial" panose="020B0604020202020204" pitchFamily="34" charset="0"/>
              </a:rPr>
              <a:t>… </a:t>
            </a:r>
            <a:r>
              <a:rPr lang="en-ZA" sz="2300" i="1" dirty="0" smtClean="0">
                <a:solidFill>
                  <a:prstClr val="black"/>
                </a:solidFill>
                <a:latin typeface="Century Gothic" pitchFamily="34" charset="0"/>
                <a:cs typeface="Arial" panose="020B0604020202020204" pitchFamily="34" charset="0"/>
              </a:rPr>
              <a:t>&amp; he </a:t>
            </a:r>
            <a:r>
              <a:rPr lang="en-ZA" sz="2300" i="1" dirty="0">
                <a:solidFill>
                  <a:prstClr val="black"/>
                </a:solidFill>
                <a:latin typeface="Century Gothic" pitchFamily="34" charset="0"/>
                <a:cs typeface="Arial" panose="020B0604020202020204" pitchFamily="34" charset="0"/>
              </a:rPr>
              <a:t>might </a:t>
            </a:r>
            <a:r>
              <a:rPr lang="en-ZA" sz="2300" b="1" u="sng" dirty="0">
                <a:solidFill>
                  <a:srgbClr val="4F81BD"/>
                </a:solidFill>
                <a:latin typeface="Century Gothic" pitchFamily="34" charset="0"/>
                <a:cs typeface="Arial" panose="020B0604020202020204" pitchFamily="34" charset="0"/>
              </a:rPr>
              <a:t>send </a:t>
            </a:r>
            <a:r>
              <a:rPr lang="en-ZA" sz="2300" b="1" u="sng" dirty="0" smtClean="0">
                <a:solidFill>
                  <a:srgbClr val="4F81BD"/>
                </a:solidFill>
                <a:latin typeface="Century Gothic" pitchFamily="34" charset="0"/>
                <a:cs typeface="Arial" panose="020B0604020202020204" pitchFamily="34" charset="0"/>
              </a:rPr>
              <a:t>them</a:t>
            </a:r>
            <a:r>
              <a:rPr lang="en-ZA" sz="2300" u="sng" dirty="0" smtClean="0">
                <a:solidFill>
                  <a:srgbClr val="4F81BD"/>
                </a:solidFill>
                <a:latin typeface="Century Gothic" pitchFamily="34" charset="0"/>
                <a:cs typeface="Arial" panose="020B0604020202020204" pitchFamily="34" charset="0"/>
              </a:rPr>
              <a:t> </a:t>
            </a:r>
            <a:r>
              <a:rPr lang="en-ZA" sz="2300" i="1" dirty="0">
                <a:solidFill>
                  <a:prstClr val="black"/>
                </a:solidFill>
                <a:latin typeface="Century Gothic" pitchFamily="34" charset="0"/>
                <a:cs typeface="Arial" panose="020B0604020202020204" pitchFamily="34" charset="0"/>
              </a:rPr>
              <a:t>out </a:t>
            </a:r>
            <a:r>
              <a:rPr lang="en-ZA" sz="2300" b="1" u="sng" dirty="0">
                <a:solidFill>
                  <a:srgbClr val="4F81BD"/>
                </a:solidFill>
                <a:latin typeface="Century Gothic" pitchFamily="34" charset="0"/>
                <a:cs typeface="Arial" panose="020B0604020202020204" pitchFamily="34" charset="0"/>
              </a:rPr>
              <a:t>to preach</a:t>
            </a:r>
            <a:r>
              <a:rPr lang="en-ZA" sz="2300" u="sng" dirty="0">
                <a:solidFill>
                  <a:srgbClr val="4F81BD"/>
                </a:solidFill>
                <a:latin typeface="Century Gothic" pitchFamily="34" charset="0"/>
                <a:cs typeface="Arial" panose="020B0604020202020204" pitchFamily="34" charset="0"/>
              </a:rPr>
              <a:t> </a:t>
            </a:r>
            <a:r>
              <a:rPr lang="en-ZA" sz="2300" i="1" dirty="0" smtClean="0">
                <a:solidFill>
                  <a:prstClr val="black"/>
                </a:solidFill>
                <a:latin typeface="Century Gothic" pitchFamily="34" charset="0"/>
                <a:cs typeface="Arial" panose="020B0604020202020204" pitchFamily="34" charset="0"/>
              </a:rPr>
              <a:t>&amp; have </a:t>
            </a:r>
            <a:r>
              <a:rPr lang="en-ZA" sz="2300" i="1" dirty="0">
                <a:solidFill>
                  <a:prstClr val="black"/>
                </a:solidFill>
                <a:latin typeface="Century Gothic" pitchFamily="34" charset="0"/>
                <a:cs typeface="Arial" panose="020B0604020202020204" pitchFamily="34" charset="0"/>
              </a:rPr>
              <a:t>authority to </a:t>
            </a:r>
            <a:r>
              <a:rPr lang="en-ZA" sz="2300" b="1" u="sng" dirty="0" smtClean="0">
                <a:solidFill>
                  <a:srgbClr val="4F81BD"/>
                </a:solidFill>
                <a:latin typeface="Century Gothic" pitchFamily="34" charset="0"/>
                <a:cs typeface="Arial" panose="020B0604020202020204" pitchFamily="34" charset="0"/>
              </a:rPr>
              <a:t>cast </a:t>
            </a:r>
            <a:r>
              <a:rPr lang="en-ZA" sz="2300" b="1" u="sng" dirty="0">
                <a:solidFill>
                  <a:srgbClr val="4F81BD"/>
                </a:solidFill>
                <a:latin typeface="Century Gothic" pitchFamily="34" charset="0"/>
                <a:cs typeface="Arial" panose="020B0604020202020204" pitchFamily="34" charset="0"/>
              </a:rPr>
              <a:t>out demons</a:t>
            </a:r>
            <a:r>
              <a:rPr lang="en-ZA" sz="2300" i="1" dirty="0">
                <a:solidFill>
                  <a:prstClr val="black"/>
                </a:solidFill>
                <a:latin typeface="Century Gothic" pitchFamily="34" charset="0"/>
                <a:cs typeface="Arial" panose="020B0604020202020204" pitchFamily="34" charset="0"/>
              </a:rPr>
              <a:t>. </a:t>
            </a:r>
            <a:r>
              <a:rPr lang="en-ZA" altLang="en-ZA" sz="2300" i="1" dirty="0">
                <a:solidFill>
                  <a:prstClr val="black"/>
                </a:solidFill>
                <a:latin typeface="Century Gothic" pitchFamily="34" charset="0"/>
                <a:cs typeface="Arial" panose="020B0604020202020204" pitchFamily="34" charset="0"/>
              </a:rPr>
              <a:t>”</a:t>
            </a:r>
            <a:r>
              <a:rPr lang="en-ZA" sz="2300" i="1" dirty="0">
                <a:solidFill>
                  <a:prstClr val="black"/>
                </a:solidFill>
                <a:latin typeface="Century Gothic" pitchFamily="34" charset="0"/>
                <a:cs typeface="Arial" panose="020B0604020202020204" pitchFamily="34" charset="0"/>
              </a:rPr>
              <a:t> </a:t>
            </a:r>
            <a:r>
              <a:rPr lang="en-ZA" sz="2300" dirty="0">
                <a:solidFill>
                  <a:srgbClr val="C0504D"/>
                </a:solidFill>
                <a:latin typeface="Century Gothic" pitchFamily="34" charset="0"/>
                <a:cs typeface="Arial" panose="020B0604020202020204" pitchFamily="34" charset="0"/>
              </a:rPr>
              <a:t>[partnership]</a:t>
            </a:r>
            <a:endParaRPr lang="en-US" sz="2300" dirty="0">
              <a:solidFill>
                <a:srgbClr val="C0504D"/>
              </a:solidFill>
              <a:latin typeface="Century Gothic" pitchFamily="34" charset="0"/>
              <a:cs typeface="Arial" panose="020B0604020202020204" pitchFamily="34" charset="0"/>
            </a:endParaRPr>
          </a:p>
        </p:txBody>
      </p:sp>
    </p:spTree>
    <p:extLst>
      <p:ext uri="{BB962C8B-B14F-4D97-AF65-F5344CB8AC3E}">
        <p14:creationId xmlns:p14="http://schemas.microsoft.com/office/powerpoint/2010/main" val="284570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6">
                                            <p:bg/>
                                          </p:spTgt>
                                        </p:tgtEl>
                                        <p:attrNameLst>
                                          <p:attrName>style.visibility</p:attrName>
                                        </p:attrNameLst>
                                      </p:cBhvr>
                                      <p:to>
                                        <p:strVal val="visible"/>
                                      </p:to>
                                    </p:set>
                                    <p:animEffect transition="in" filter="fade">
                                      <p:cBhvr>
                                        <p:cTn id="7" dur="500"/>
                                        <p:tgtEl>
                                          <p:spTgt spid="133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16">
                                            <p:txEl>
                                              <p:pRg st="0" end="0"/>
                                            </p:txEl>
                                          </p:spTgt>
                                        </p:tgtEl>
                                        <p:attrNameLst>
                                          <p:attrName>style.visibility</p:attrName>
                                        </p:attrNameLst>
                                      </p:cBhvr>
                                      <p:to>
                                        <p:strVal val="visible"/>
                                      </p:to>
                                    </p:set>
                                    <p:animEffect transition="in" filter="fade">
                                      <p:cBhvr>
                                        <p:cTn id="10" dur="500"/>
                                        <p:tgtEl>
                                          <p:spTgt spid="1331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316">
                                            <p:txEl>
                                              <p:pRg st="1" end="1"/>
                                            </p:txEl>
                                          </p:spTgt>
                                        </p:tgtEl>
                                        <p:attrNameLst>
                                          <p:attrName>style.visibility</p:attrName>
                                        </p:attrNameLst>
                                      </p:cBhvr>
                                      <p:to>
                                        <p:strVal val="visible"/>
                                      </p:to>
                                    </p:set>
                                    <p:animEffect transition="in" filter="fade">
                                      <p:cBhvr>
                                        <p:cTn id="15" dur="500"/>
                                        <p:tgtEl>
                                          <p:spTgt spid="133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316">
                                            <p:txEl>
                                              <p:pRg st="2" end="2"/>
                                            </p:txEl>
                                          </p:spTgt>
                                        </p:tgtEl>
                                        <p:attrNameLst>
                                          <p:attrName>style.visibility</p:attrName>
                                        </p:attrNameLst>
                                      </p:cBhvr>
                                      <p:to>
                                        <p:strVal val="visible"/>
                                      </p:to>
                                    </p:set>
                                    <p:animEffect transition="in" filter="fade">
                                      <p:cBhvr>
                                        <p:cTn id="20" dur="500"/>
                                        <p:tgtEl>
                                          <p:spTgt spid="13316">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16">
                                            <p:txEl>
                                              <p:pRg st="3" end="3"/>
                                            </p:txEl>
                                          </p:spTgt>
                                        </p:tgtEl>
                                        <p:attrNameLst>
                                          <p:attrName>style.visibility</p:attrName>
                                        </p:attrNameLst>
                                      </p:cBhvr>
                                      <p:to>
                                        <p:strVal val="visible"/>
                                      </p:to>
                                    </p:set>
                                    <p:animEffect transition="in" filter="fade">
                                      <p:cBhvr>
                                        <p:cTn id="25" dur="500"/>
                                        <p:tgtEl>
                                          <p:spTgt spid="13316">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316">
                                            <p:txEl>
                                              <p:pRg st="4" end="4"/>
                                            </p:txEl>
                                          </p:spTgt>
                                        </p:tgtEl>
                                        <p:attrNameLst>
                                          <p:attrName>style.visibility</p:attrName>
                                        </p:attrNameLst>
                                      </p:cBhvr>
                                      <p:to>
                                        <p:strVal val="visible"/>
                                      </p:to>
                                    </p:set>
                                    <p:animEffect transition="in" filter="fade">
                                      <p:cBhvr>
                                        <p:cTn id="30" dur="500"/>
                                        <p:tgtEl>
                                          <p:spTgt spid="13316">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316">
                                            <p:txEl>
                                              <p:pRg st="5" end="5"/>
                                            </p:txEl>
                                          </p:spTgt>
                                        </p:tgtEl>
                                        <p:attrNameLst>
                                          <p:attrName>style.visibility</p:attrName>
                                        </p:attrNameLst>
                                      </p:cBhvr>
                                      <p:to>
                                        <p:strVal val="visible"/>
                                      </p:to>
                                    </p:set>
                                    <p:animEffect transition="in" filter="fade">
                                      <p:cBhvr>
                                        <p:cTn id="35" dur="500"/>
                                        <p:tgtEl>
                                          <p:spTgt spid="1331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316">
                                            <p:txEl>
                                              <p:pRg st="6" end="6"/>
                                            </p:txEl>
                                          </p:spTgt>
                                        </p:tgtEl>
                                        <p:attrNameLst>
                                          <p:attrName>style.visibility</p:attrName>
                                        </p:attrNameLst>
                                      </p:cBhvr>
                                      <p:to>
                                        <p:strVal val="visible"/>
                                      </p:to>
                                    </p:set>
                                    <p:animEffect transition="in" filter="fade">
                                      <p:cBhvr>
                                        <p:cTn id="40" dur="500"/>
                                        <p:tgtEl>
                                          <p:spTgt spid="13316">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16">
                                            <p:txEl>
                                              <p:pRg st="7" end="7"/>
                                            </p:txEl>
                                          </p:spTgt>
                                        </p:tgtEl>
                                        <p:attrNameLst>
                                          <p:attrName>style.visibility</p:attrName>
                                        </p:attrNameLst>
                                      </p:cBhvr>
                                      <p:to>
                                        <p:strVal val="visible"/>
                                      </p:to>
                                    </p:set>
                                    <p:animEffect transition="in" filter="fade">
                                      <p:cBhvr>
                                        <p:cTn id="62" dur="500"/>
                                        <p:tgtEl>
                                          <p:spTgt spid="13316">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16">
                                            <p:txEl>
                                              <p:pRg st="8" end="8"/>
                                            </p:txEl>
                                          </p:spTgt>
                                        </p:tgtEl>
                                        <p:attrNameLst>
                                          <p:attrName>style.visibility</p:attrName>
                                        </p:attrNameLst>
                                      </p:cBhvr>
                                      <p:to>
                                        <p:strVal val="visible"/>
                                      </p:to>
                                    </p:set>
                                    <p:animEffect transition="in" filter="fade">
                                      <p:cBhvr>
                                        <p:cTn id="67" dur="500"/>
                                        <p:tgtEl>
                                          <p:spTgt spid="13316">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16">
                                            <p:txEl>
                                              <p:pRg st="9" end="9"/>
                                            </p:txEl>
                                          </p:spTgt>
                                        </p:tgtEl>
                                        <p:attrNameLst>
                                          <p:attrName>style.visibility</p:attrName>
                                        </p:attrNameLst>
                                      </p:cBhvr>
                                      <p:to>
                                        <p:strVal val="visible"/>
                                      </p:to>
                                    </p:set>
                                    <p:animEffect transition="in" filter="fade">
                                      <p:cBhvr>
                                        <p:cTn id="72" dur="500"/>
                                        <p:tgtEl>
                                          <p:spTgt spid="133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uiExpand="1" build="p" animBg="1"/>
      <p:bldP spid="5" grpId="0" animBg="1"/>
      <p:bldP spid="9" grpId="0" animBg="1"/>
      <p:bldP spid="6" grpId="0" animBg="1"/>
      <p:bldP spid="12"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4925" y="-26988"/>
            <a:ext cx="9109075" cy="649288"/>
          </a:xfrm>
        </p:spPr>
        <p:txBody>
          <a:bodyPr anchor="t"/>
          <a:lstStyle/>
          <a:p>
            <a:r>
              <a:rPr lang="en-US" sz="2800" dirty="0" smtClean="0">
                <a:latin typeface="Century Gothic" pitchFamily="34" charset="0"/>
              </a:rPr>
              <a:t>P3. </a:t>
            </a:r>
            <a:r>
              <a:rPr lang="en-US" sz="2800" dirty="0">
                <a:latin typeface="Century Gothic" pitchFamily="34" charset="0"/>
              </a:rPr>
              <a:t>Partnership &amp; intimacy are part of the same </a:t>
            </a:r>
            <a:r>
              <a:rPr lang="en-US" sz="2800" b="1" u="sng" dirty="0">
                <a:latin typeface="Century Gothic" pitchFamily="34" charset="0"/>
              </a:rPr>
              <a:t>fellowship </a:t>
            </a:r>
            <a:r>
              <a:rPr lang="en-US" sz="2800" b="1" u="sng" dirty="0" smtClean="0">
                <a:latin typeface="Century Gothic" pitchFamily="34" charset="0"/>
              </a:rPr>
              <a:t>package</a:t>
            </a:r>
            <a:r>
              <a:rPr lang="en-US" sz="2800" dirty="0" smtClean="0">
                <a:latin typeface="Century Gothic" pitchFamily="34" charset="0"/>
              </a:rPr>
              <a:t> described in </a:t>
            </a:r>
            <a:r>
              <a:rPr lang="en-US" sz="2800" dirty="0" err="1" smtClean="0">
                <a:latin typeface="Century Gothic" pitchFamily="34" charset="0"/>
              </a:rPr>
              <a:t>Jn</a:t>
            </a:r>
            <a:r>
              <a:rPr lang="en-US" sz="2800" dirty="0" smtClean="0">
                <a:latin typeface="Century Gothic" pitchFamily="34" charset="0"/>
              </a:rPr>
              <a:t> 14&amp;15 </a:t>
            </a:r>
            <a:endParaRPr lang="en-ZA" sz="2800" dirty="0" smtClean="0">
              <a:latin typeface="Century Gothic" pitchFamily="34" charset="0"/>
            </a:endParaRPr>
          </a:p>
        </p:txBody>
      </p:sp>
      <p:sp>
        <p:nvSpPr>
          <p:cNvPr id="28" name="Isosceles Triangle 27"/>
          <p:cNvSpPr/>
          <p:nvPr/>
        </p:nvSpPr>
        <p:spPr>
          <a:xfrm>
            <a:off x="782793" y="3408526"/>
            <a:ext cx="1713207" cy="210974"/>
          </a:xfrm>
          <a:prstGeom prst="triangle">
            <a:avLst>
              <a:gd name="adj" fmla="val 27020"/>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rIns="0"/>
          <a:lstStyle/>
          <a:p>
            <a:pPr fontAlgn="base">
              <a:spcBef>
                <a:spcPct val="0"/>
              </a:spcBef>
              <a:spcAft>
                <a:spcPct val="0"/>
              </a:spcAft>
            </a:pPr>
            <a:endParaRPr lang="en-ZA" sz="2000" b="1" u="sng" dirty="0">
              <a:solidFill>
                <a:prstClr val="white"/>
              </a:solidFill>
              <a:latin typeface="Century Gothic" pitchFamily="34" charset="0"/>
              <a:cs typeface="Arial" pitchFamily="34" charset="0"/>
            </a:endParaRPr>
          </a:p>
        </p:txBody>
      </p:sp>
      <p:sp>
        <p:nvSpPr>
          <p:cNvPr id="38" name="Slide Number Placeholder 3"/>
          <p:cNvSpPr>
            <a:spLocks noGrp="1"/>
          </p:cNvSpPr>
          <p:nvPr>
            <p:ph type="sldNum" sz="quarter" idx="12"/>
          </p:nvPr>
        </p:nvSpPr>
        <p:spPr bwMode="auto">
          <a:xfrm>
            <a:off x="6835315" y="65486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862D894-BE71-45F7-9585-EDD18724DB0D}" type="slidenum">
              <a:rPr lang="en-ZA" smtClean="0">
                <a:solidFill>
                  <a:prstClr val="black">
                    <a:lumMod val="65000"/>
                    <a:lumOff val="35000"/>
                  </a:prstClr>
                </a:solidFill>
                <a:latin typeface="Century Gothic" pitchFamily="34" charset="0"/>
              </a:rPr>
              <a:pPr eaLnBrk="1" hangingPunct="1"/>
              <a:t>33</a:t>
            </a:fld>
            <a:endParaRPr lang="en-ZA" dirty="0" smtClean="0">
              <a:solidFill>
                <a:prstClr val="black">
                  <a:lumMod val="65000"/>
                  <a:lumOff val="35000"/>
                </a:prstClr>
              </a:solidFill>
              <a:latin typeface="Century Gothic" pitchFamily="34" charset="0"/>
            </a:endParaRPr>
          </a:p>
        </p:txBody>
      </p:sp>
      <p:grpSp>
        <p:nvGrpSpPr>
          <p:cNvPr id="2" name="Group 1"/>
          <p:cNvGrpSpPr/>
          <p:nvPr/>
        </p:nvGrpSpPr>
        <p:grpSpPr>
          <a:xfrm>
            <a:off x="130366" y="1036616"/>
            <a:ext cx="3678729" cy="5612845"/>
            <a:chOff x="298185" y="984502"/>
            <a:chExt cx="5040630" cy="7284845"/>
          </a:xfrm>
        </p:grpSpPr>
        <p:sp>
          <p:nvSpPr>
            <p:cNvPr id="42" name="Rounded Rectangle 41"/>
            <p:cNvSpPr/>
            <p:nvPr/>
          </p:nvSpPr>
          <p:spPr>
            <a:xfrm>
              <a:off x="298185" y="984502"/>
              <a:ext cx="5040630" cy="7284845"/>
            </a:xfrm>
            <a:prstGeom prst="roundRect">
              <a:avLst>
                <a:gd name="adj" fmla="val 1535"/>
              </a:avLst>
            </a:prstGeom>
          </p:spPr>
          <p:style>
            <a:lnRef idx="2">
              <a:schemeClr val="accent1">
                <a:shade val="50000"/>
              </a:schemeClr>
            </a:lnRef>
            <a:fillRef idx="1">
              <a:schemeClr val="accent1"/>
            </a:fillRef>
            <a:effectRef idx="0">
              <a:schemeClr val="accent1"/>
            </a:effectRef>
            <a:fontRef idx="minor">
              <a:schemeClr val="lt1"/>
            </a:fontRef>
          </p:style>
          <p:txBody>
            <a:bodyPr lIns="91434" tIns="0" rIns="91434" bIns="45717" rtlCol="0" anchor="t"/>
            <a:lstStyle/>
            <a:p>
              <a:pPr algn="ctr"/>
              <a:r>
                <a:rPr lang="en-US" sz="2400" b="1" dirty="0">
                  <a:solidFill>
                    <a:schemeClr val="bg1"/>
                  </a:solidFill>
                  <a:latin typeface="Century Gothic" pitchFamily="34" charset="0"/>
                  <a:cs typeface="Arial" pitchFamily="34" charset="0"/>
                </a:rPr>
                <a:t>The fellowship with God package</a:t>
              </a:r>
              <a:endParaRPr lang="en-ZA" sz="2400" b="1" dirty="0">
                <a:solidFill>
                  <a:schemeClr val="bg1"/>
                </a:solidFill>
                <a:latin typeface="Century Gothic" pitchFamily="34" charset="0"/>
                <a:cs typeface="Arial" pitchFamily="34" charset="0"/>
              </a:endParaRPr>
            </a:p>
          </p:txBody>
        </p:sp>
        <p:sp>
          <p:nvSpPr>
            <p:cNvPr id="61" name="Right Arrow 60"/>
            <p:cNvSpPr/>
            <p:nvPr/>
          </p:nvSpPr>
          <p:spPr>
            <a:xfrm rot="5400000">
              <a:off x="85269" y="2336000"/>
              <a:ext cx="5484620" cy="4725589"/>
            </a:xfrm>
            <a:prstGeom prst="rightArrow">
              <a:avLst>
                <a:gd name="adj1" fmla="val 77577"/>
                <a:gd name="adj2" fmla="val 27356"/>
              </a:avLst>
            </a:prstGeom>
            <a:solidFill>
              <a:schemeClr val="bg1">
                <a:lumMod val="85000"/>
              </a:schemeClr>
            </a:solidFill>
            <a:ln w="3175">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91434" tIns="45717" rIns="91434" bIns="45717"/>
            <a:lstStyle/>
            <a:p>
              <a:endParaRPr lang="en-ZA" sz="2000">
                <a:latin typeface="Century Gothic" pitchFamily="34" charset="0"/>
                <a:cs typeface="Arial" pitchFamily="34" charset="0"/>
              </a:endParaRPr>
            </a:p>
          </p:txBody>
        </p:sp>
        <p:sp>
          <p:nvSpPr>
            <p:cNvPr id="62" name="Rounded Rectangle 61"/>
            <p:cNvSpPr/>
            <p:nvPr/>
          </p:nvSpPr>
          <p:spPr bwMode="auto">
            <a:xfrm rot="5400000">
              <a:off x="2048185" y="2011303"/>
              <a:ext cx="2193194" cy="4091164"/>
            </a:xfrm>
            <a:prstGeom prst="roundRect">
              <a:avLst>
                <a:gd name="adj" fmla="val 2426"/>
              </a:avLst>
            </a:prstGeom>
            <a:solidFill>
              <a:srgbClr val="BFBFBF">
                <a:alpha val="70000"/>
              </a:srgbClr>
            </a:solidFill>
            <a:ln w="28575">
              <a:solidFill>
                <a:schemeClr val="tx1"/>
              </a:solidFill>
              <a:prstDash val="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lIns="91434" tIns="45717" rIns="91434" bIns="45717" anchor="t"/>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Fellowship</a:t>
              </a:r>
              <a:endParaRPr lang="en-ZA" i="1" dirty="0">
                <a:solidFill>
                  <a:schemeClr val="tx1"/>
                </a:solidFill>
                <a:latin typeface="Century Gothic" pitchFamily="34" charset="0"/>
                <a:cs typeface="Arial" pitchFamily="34" charset="0"/>
              </a:endParaRPr>
            </a:p>
          </p:txBody>
        </p:sp>
        <p:sp>
          <p:nvSpPr>
            <p:cNvPr id="64" name="Rounded Rectangle 63"/>
            <p:cNvSpPr/>
            <p:nvPr/>
          </p:nvSpPr>
          <p:spPr>
            <a:xfrm rot="5400000">
              <a:off x="2426404" y="745509"/>
              <a:ext cx="802344" cy="3332495"/>
            </a:xfrm>
            <a:prstGeom prst="roundRect">
              <a:avLst>
                <a:gd name="adj" fmla="val 6857"/>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defRPr/>
              </a:pPr>
              <a:r>
                <a:rPr lang="en-ZA" sz="2000" b="1" dirty="0">
                  <a:solidFill>
                    <a:schemeClr val="tx1"/>
                  </a:solidFill>
                  <a:latin typeface="Century Gothic" pitchFamily="34" charset="0"/>
                  <a:cs typeface="Arial" pitchFamily="34" charset="0"/>
                </a:rPr>
                <a:t>Love for Jesus</a:t>
              </a:r>
            </a:p>
          </p:txBody>
        </p:sp>
        <p:sp>
          <p:nvSpPr>
            <p:cNvPr id="65" name="Rounded Rectangle 64"/>
            <p:cNvSpPr/>
            <p:nvPr/>
          </p:nvSpPr>
          <p:spPr bwMode="auto">
            <a:xfrm rot="5400000">
              <a:off x="2257000" y="1888920"/>
              <a:ext cx="1141155" cy="3333643"/>
            </a:xfrm>
            <a:prstGeom prst="roundRect">
              <a:avLst>
                <a:gd name="adj" fmla="val 8254"/>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35998" tIns="45717" rIns="35998" bIns="45717" anchor="ctr"/>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Obedience/ </a:t>
              </a:r>
              <a:r>
                <a:rPr lang="en-ZA" b="1" dirty="0" smtClean="0">
                  <a:solidFill>
                    <a:schemeClr val="tx1"/>
                  </a:solidFill>
                  <a:latin typeface="Century Gothic" pitchFamily="34" charset="0"/>
                  <a:cs typeface="Arial" pitchFamily="34" charset="0"/>
                </a:rPr>
                <a:t>partnership</a:t>
              </a:r>
              <a:br>
                <a:rPr lang="en-ZA" b="1" dirty="0" smtClean="0">
                  <a:solidFill>
                    <a:schemeClr val="tx1"/>
                  </a:solidFill>
                  <a:latin typeface="Century Gothic" pitchFamily="34" charset="0"/>
                  <a:cs typeface="Arial" pitchFamily="34" charset="0"/>
                </a:rPr>
              </a:br>
              <a:r>
                <a:rPr lang="en-ZA" b="1" dirty="0" smtClean="0">
                  <a:solidFill>
                    <a:schemeClr val="tx1"/>
                  </a:solidFill>
                  <a:latin typeface="Century Gothic" pitchFamily="34" charset="0"/>
                  <a:cs typeface="Arial" pitchFamily="34" charset="0"/>
                </a:rPr>
                <a:t>(i.e. real faith)</a:t>
              </a:r>
              <a:endParaRPr lang="en-ZA" i="1" dirty="0">
                <a:solidFill>
                  <a:schemeClr val="tx1"/>
                </a:solidFill>
                <a:latin typeface="Century Gothic" pitchFamily="34" charset="0"/>
                <a:cs typeface="Arial" pitchFamily="34" charset="0"/>
              </a:endParaRPr>
            </a:p>
          </p:txBody>
        </p:sp>
        <p:sp>
          <p:nvSpPr>
            <p:cNvPr id="68" name="Rounded Rectangle 67"/>
            <p:cNvSpPr/>
            <p:nvPr/>
          </p:nvSpPr>
          <p:spPr bwMode="auto">
            <a:xfrm rot="5400000">
              <a:off x="2426626" y="3034403"/>
              <a:ext cx="801900" cy="3333643"/>
            </a:xfrm>
            <a:prstGeom prst="roundRect">
              <a:avLst>
                <a:gd name="adj" fmla="val 8254"/>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ZA" b="1" dirty="0" smtClean="0">
                  <a:solidFill>
                    <a:schemeClr val="tx1"/>
                  </a:solidFill>
                  <a:latin typeface="Century Gothic" pitchFamily="34" charset="0"/>
                  <a:cs typeface="Arial" pitchFamily="34" charset="0"/>
                </a:rPr>
                <a:t>Intimacy </a:t>
              </a:r>
              <a:r>
                <a:rPr lang="en-ZA" i="1" dirty="0" smtClean="0">
                  <a:solidFill>
                    <a:schemeClr val="tx1"/>
                  </a:solidFill>
                  <a:latin typeface="Century Gothic" pitchFamily="34" charset="0"/>
                  <a:cs typeface="Arial" pitchFamily="34" charset="0"/>
                </a:rPr>
                <a:t>(abiding in Jesus, and He in us)</a:t>
              </a:r>
              <a:endParaRPr lang="en-ZA" i="1" dirty="0">
                <a:solidFill>
                  <a:schemeClr val="tx1"/>
                </a:solidFill>
                <a:latin typeface="Century Gothic" pitchFamily="34" charset="0"/>
                <a:cs typeface="Arial" pitchFamily="34" charset="0"/>
              </a:endParaRPr>
            </a:p>
          </p:txBody>
        </p:sp>
        <p:sp>
          <p:nvSpPr>
            <p:cNvPr id="70" name="Rounded Rectangle 69"/>
            <p:cNvSpPr/>
            <p:nvPr/>
          </p:nvSpPr>
          <p:spPr bwMode="auto">
            <a:xfrm rot="5400000">
              <a:off x="1515744" y="4935449"/>
              <a:ext cx="838872" cy="1574771"/>
            </a:xfrm>
            <a:prstGeom prst="roundRect">
              <a:avLst>
                <a:gd name="adj" fmla="val 7478"/>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US" b="1" dirty="0">
                  <a:solidFill>
                    <a:schemeClr val="tx1"/>
                  </a:solidFill>
                  <a:latin typeface="Century Gothic" pitchFamily="34" charset="0"/>
                  <a:cs typeface="Arial" pitchFamily="34" charset="0"/>
                </a:rPr>
                <a:t>Much Fruit</a:t>
              </a:r>
              <a:endParaRPr lang="en-ZA" b="1" dirty="0">
                <a:solidFill>
                  <a:schemeClr val="tx1"/>
                </a:solidFill>
                <a:latin typeface="Century Gothic" pitchFamily="34" charset="0"/>
                <a:cs typeface="Arial" pitchFamily="34" charset="0"/>
              </a:endParaRPr>
            </a:p>
          </p:txBody>
        </p:sp>
        <p:sp>
          <p:nvSpPr>
            <p:cNvPr id="71" name="Rounded Rectangle 70"/>
            <p:cNvSpPr/>
            <p:nvPr/>
          </p:nvSpPr>
          <p:spPr bwMode="auto">
            <a:xfrm rot="5400000">
              <a:off x="3274618" y="4935450"/>
              <a:ext cx="838871" cy="1574771"/>
            </a:xfrm>
            <a:prstGeom prst="roundRect">
              <a:avLst>
                <a:gd name="adj" fmla="val 5222"/>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wrap="none" lIns="0" tIns="45717" rIns="0" bIns="45717" anchor="ctr"/>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Answered</a:t>
              </a:r>
              <a:br>
                <a:rPr lang="en-ZA" b="1" dirty="0">
                  <a:solidFill>
                    <a:schemeClr val="tx1"/>
                  </a:solidFill>
                  <a:latin typeface="Century Gothic" pitchFamily="34" charset="0"/>
                  <a:cs typeface="Arial" pitchFamily="34" charset="0"/>
                </a:rPr>
              </a:br>
              <a:r>
                <a:rPr lang="en-ZA" b="1" dirty="0">
                  <a:solidFill>
                    <a:schemeClr val="tx1"/>
                  </a:solidFill>
                  <a:latin typeface="Century Gothic" pitchFamily="34" charset="0"/>
                  <a:cs typeface="Arial" pitchFamily="34" charset="0"/>
                </a:rPr>
                <a:t>prayer</a:t>
              </a:r>
            </a:p>
          </p:txBody>
        </p:sp>
        <p:sp>
          <p:nvSpPr>
            <p:cNvPr id="72" name="Rounded Rectangle 71"/>
            <p:cNvSpPr/>
            <p:nvPr/>
          </p:nvSpPr>
          <p:spPr>
            <a:xfrm rot="5400000">
              <a:off x="2426404" y="5085220"/>
              <a:ext cx="802344" cy="3331541"/>
            </a:xfrm>
            <a:prstGeom prst="roundRect">
              <a:avLst>
                <a:gd name="adj" fmla="val 11061"/>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Glory to God</a:t>
              </a:r>
            </a:p>
          </p:txBody>
        </p:sp>
        <p:sp>
          <p:nvSpPr>
            <p:cNvPr id="73" name="Rounded Rectangle 72"/>
            <p:cNvSpPr/>
            <p:nvPr/>
          </p:nvSpPr>
          <p:spPr>
            <a:xfrm rot="5400000">
              <a:off x="2426408" y="6151779"/>
              <a:ext cx="802341" cy="3331541"/>
            </a:xfrm>
            <a:prstGeom prst="roundRect">
              <a:avLst>
                <a:gd name="adj" fmla="val 8258"/>
              </a:avLst>
            </a:prstGeom>
            <a:solidFill>
              <a:schemeClr val="tx2"/>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ZA" sz="2400" b="1" dirty="0">
                  <a:solidFill>
                    <a:schemeClr val="bg1"/>
                  </a:solidFill>
                  <a:latin typeface="Century Gothic" pitchFamily="34" charset="0"/>
                  <a:cs typeface="Arial" pitchFamily="34" charset="0"/>
                </a:rPr>
                <a:t>Fullness of joy</a:t>
              </a:r>
            </a:p>
          </p:txBody>
        </p:sp>
        <p:sp>
          <p:nvSpPr>
            <p:cNvPr id="74" name="Circular Arrow 73"/>
            <p:cNvSpPr/>
            <p:nvPr/>
          </p:nvSpPr>
          <p:spPr>
            <a:xfrm flipH="1">
              <a:off x="2281317" y="5373262"/>
              <a:ext cx="782862" cy="710758"/>
            </a:xfrm>
            <a:prstGeom prst="circularArrow">
              <a:avLst>
                <a:gd name="adj1" fmla="val 6744"/>
                <a:gd name="adj2" fmla="val 1142319"/>
                <a:gd name="adj3" fmla="val 19500945"/>
                <a:gd name="adj4" fmla="val 11816948"/>
                <a:gd name="adj5" fmla="val 12500"/>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sz="2000">
                <a:solidFill>
                  <a:schemeClr val="tx1"/>
                </a:solidFill>
                <a:latin typeface="Century Gothic" pitchFamily="34" charset="0"/>
                <a:cs typeface="Arial" pitchFamily="34" charset="0"/>
              </a:endParaRPr>
            </a:p>
          </p:txBody>
        </p:sp>
        <p:sp>
          <p:nvSpPr>
            <p:cNvPr id="75" name="Circular Arrow 74"/>
            <p:cNvSpPr/>
            <p:nvPr/>
          </p:nvSpPr>
          <p:spPr>
            <a:xfrm flipV="1">
              <a:off x="2534747" y="5335214"/>
              <a:ext cx="800743" cy="710758"/>
            </a:xfrm>
            <a:prstGeom prst="circularArrow">
              <a:avLst>
                <a:gd name="adj1" fmla="val 6744"/>
                <a:gd name="adj2" fmla="val 1142319"/>
                <a:gd name="adj3" fmla="val 19500945"/>
                <a:gd name="adj4" fmla="val 11816948"/>
                <a:gd name="adj5" fmla="val 12500"/>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sz="2000">
                <a:solidFill>
                  <a:schemeClr val="tx1"/>
                </a:solidFill>
                <a:latin typeface="Century Gothic" pitchFamily="34" charset="0"/>
                <a:cs typeface="Arial" pitchFamily="34" charset="0"/>
              </a:endParaRPr>
            </a:p>
          </p:txBody>
        </p:sp>
        <p:sp>
          <p:nvSpPr>
            <p:cNvPr id="76" name="Down Arrow 75"/>
            <p:cNvSpPr/>
            <p:nvPr/>
          </p:nvSpPr>
          <p:spPr>
            <a:xfrm>
              <a:off x="1222299" y="2821992"/>
              <a:ext cx="3210554" cy="16316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sz="2000">
                <a:latin typeface="Century Gothic" pitchFamily="34" charset="0"/>
                <a:cs typeface="Arial" pitchFamily="34" charset="0"/>
              </a:endParaRPr>
            </a:p>
          </p:txBody>
        </p:sp>
        <p:sp>
          <p:nvSpPr>
            <p:cNvPr id="78" name="Down Arrow 77"/>
            <p:cNvSpPr/>
            <p:nvPr/>
          </p:nvSpPr>
          <p:spPr>
            <a:xfrm>
              <a:off x="1222299" y="4126316"/>
              <a:ext cx="3210554" cy="16316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sz="2000">
                <a:latin typeface="Century Gothic" pitchFamily="34" charset="0"/>
                <a:cs typeface="Arial" pitchFamily="34" charset="0"/>
              </a:endParaRPr>
            </a:p>
          </p:txBody>
        </p:sp>
        <p:sp>
          <p:nvSpPr>
            <p:cNvPr id="79" name="Down Arrow 78"/>
            <p:cNvSpPr/>
            <p:nvPr/>
          </p:nvSpPr>
          <p:spPr>
            <a:xfrm>
              <a:off x="1222299" y="5108176"/>
              <a:ext cx="3210554" cy="16316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sz="2000">
                <a:latin typeface="Century Gothic" pitchFamily="34" charset="0"/>
                <a:cs typeface="Arial" pitchFamily="34" charset="0"/>
              </a:endParaRPr>
            </a:p>
          </p:txBody>
        </p:sp>
        <p:sp>
          <p:nvSpPr>
            <p:cNvPr id="81" name="Down Arrow 80"/>
            <p:cNvSpPr/>
            <p:nvPr/>
          </p:nvSpPr>
          <p:spPr>
            <a:xfrm>
              <a:off x="1222299" y="6151869"/>
              <a:ext cx="3210554" cy="197946"/>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sz="2000">
                <a:latin typeface="Century Gothic" pitchFamily="34" charset="0"/>
                <a:cs typeface="Arial" pitchFamily="34" charset="0"/>
              </a:endParaRPr>
            </a:p>
          </p:txBody>
        </p:sp>
        <p:sp>
          <p:nvSpPr>
            <p:cNvPr id="82" name="Down Arrow 81"/>
            <p:cNvSpPr/>
            <p:nvPr/>
          </p:nvSpPr>
          <p:spPr>
            <a:xfrm>
              <a:off x="1222299" y="7152161"/>
              <a:ext cx="3210554" cy="16316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sz="2000">
                <a:latin typeface="Century Gothic" pitchFamily="34" charset="0"/>
                <a:cs typeface="Arial" pitchFamily="34" charset="0"/>
              </a:endParaRPr>
            </a:p>
          </p:txBody>
        </p:sp>
        <p:sp>
          <p:nvSpPr>
            <p:cNvPr id="83" name="Rectangle 82"/>
            <p:cNvSpPr/>
            <p:nvPr/>
          </p:nvSpPr>
          <p:spPr>
            <a:xfrm>
              <a:off x="2694289" y="2693963"/>
              <a:ext cx="266580" cy="20961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400" dirty="0">
                  <a:latin typeface="Century Gothic" pitchFamily="34" charset="0"/>
                  <a:cs typeface="Arial" pitchFamily="34" charset="0"/>
                </a:rPr>
                <a:t>1</a:t>
              </a:r>
              <a:endParaRPr lang="en-ZA" sz="1400" dirty="0">
                <a:latin typeface="Century Gothic" pitchFamily="34" charset="0"/>
                <a:cs typeface="Arial" pitchFamily="34" charset="0"/>
              </a:endParaRPr>
            </a:p>
          </p:txBody>
        </p:sp>
        <p:sp>
          <p:nvSpPr>
            <p:cNvPr id="84" name="Rectangle 83"/>
            <p:cNvSpPr/>
            <p:nvPr/>
          </p:nvSpPr>
          <p:spPr>
            <a:xfrm>
              <a:off x="2694289" y="4004288"/>
              <a:ext cx="266580" cy="20961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400" dirty="0">
                  <a:latin typeface="Century Gothic" pitchFamily="34" charset="0"/>
                  <a:cs typeface="Arial" pitchFamily="34" charset="0"/>
                </a:rPr>
                <a:t>2</a:t>
              </a:r>
              <a:endParaRPr lang="en-ZA" sz="1400" dirty="0">
                <a:latin typeface="Century Gothic" pitchFamily="34" charset="0"/>
                <a:cs typeface="Arial" pitchFamily="34" charset="0"/>
              </a:endParaRPr>
            </a:p>
          </p:txBody>
        </p:sp>
        <p:sp>
          <p:nvSpPr>
            <p:cNvPr id="85" name="Rectangle 84"/>
            <p:cNvSpPr/>
            <p:nvPr/>
          </p:nvSpPr>
          <p:spPr>
            <a:xfrm>
              <a:off x="2422967" y="4989743"/>
              <a:ext cx="809221" cy="200016"/>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400" dirty="0" smtClean="0">
                  <a:latin typeface="Century Gothic" pitchFamily="34" charset="0"/>
                  <a:cs typeface="Arial" pitchFamily="34" charset="0"/>
                </a:rPr>
                <a:t>3&amp;4</a:t>
              </a:r>
              <a:endParaRPr lang="en-ZA" sz="1400" dirty="0">
                <a:latin typeface="Century Gothic" pitchFamily="34" charset="0"/>
                <a:cs typeface="Arial" pitchFamily="34" charset="0"/>
              </a:endParaRPr>
            </a:p>
          </p:txBody>
        </p:sp>
        <p:sp>
          <p:nvSpPr>
            <p:cNvPr id="86" name="Rectangle 85"/>
            <p:cNvSpPr/>
            <p:nvPr/>
          </p:nvSpPr>
          <p:spPr>
            <a:xfrm>
              <a:off x="2694289" y="6024908"/>
              <a:ext cx="266580" cy="20961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400" dirty="0">
                  <a:latin typeface="Century Gothic" pitchFamily="34" charset="0"/>
                  <a:cs typeface="Arial" pitchFamily="34" charset="0"/>
                </a:rPr>
                <a:t>7</a:t>
              </a:r>
              <a:endParaRPr lang="en-ZA" sz="1400" dirty="0">
                <a:latin typeface="Century Gothic" pitchFamily="34" charset="0"/>
                <a:cs typeface="Arial" pitchFamily="34" charset="0"/>
              </a:endParaRPr>
            </a:p>
          </p:txBody>
        </p:sp>
        <p:sp>
          <p:nvSpPr>
            <p:cNvPr id="87" name="Rectangle 86"/>
            <p:cNvSpPr/>
            <p:nvPr/>
          </p:nvSpPr>
          <p:spPr>
            <a:xfrm>
              <a:off x="2694289" y="6986614"/>
              <a:ext cx="266580" cy="20961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400" dirty="0">
                  <a:latin typeface="Century Gothic" pitchFamily="34" charset="0"/>
                  <a:cs typeface="Arial" pitchFamily="34" charset="0"/>
                </a:rPr>
                <a:t>8</a:t>
              </a:r>
              <a:endParaRPr lang="en-ZA" sz="1400" dirty="0">
                <a:latin typeface="Century Gothic" pitchFamily="34" charset="0"/>
                <a:cs typeface="Arial" pitchFamily="34" charset="0"/>
              </a:endParaRPr>
            </a:p>
          </p:txBody>
        </p:sp>
        <p:sp>
          <p:nvSpPr>
            <p:cNvPr id="88" name="Rectangle 87"/>
            <p:cNvSpPr/>
            <p:nvPr/>
          </p:nvSpPr>
          <p:spPr>
            <a:xfrm>
              <a:off x="2793656" y="5532214"/>
              <a:ext cx="208619" cy="195622"/>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400" dirty="0">
                  <a:latin typeface="Century Gothic" pitchFamily="34" charset="0"/>
                  <a:cs typeface="Arial" pitchFamily="34" charset="0"/>
                </a:rPr>
                <a:t>5</a:t>
              </a:r>
              <a:endParaRPr lang="en-ZA" sz="1400" dirty="0">
                <a:latin typeface="Century Gothic" pitchFamily="34" charset="0"/>
                <a:cs typeface="Arial" pitchFamily="34" charset="0"/>
              </a:endParaRPr>
            </a:p>
          </p:txBody>
        </p:sp>
        <p:sp>
          <p:nvSpPr>
            <p:cNvPr id="89" name="Rectangle 88"/>
            <p:cNvSpPr/>
            <p:nvPr/>
          </p:nvSpPr>
          <p:spPr>
            <a:xfrm>
              <a:off x="2577019" y="5690595"/>
              <a:ext cx="208619" cy="195622"/>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400" dirty="0">
                  <a:latin typeface="Century Gothic" pitchFamily="34" charset="0"/>
                  <a:cs typeface="Arial" pitchFamily="34" charset="0"/>
                </a:rPr>
                <a:t>6</a:t>
              </a:r>
              <a:endParaRPr lang="en-ZA" sz="1400" dirty="0">
                <a:latin typeface="Century Gothic" pitchFamily="34" charset="0"/>
                <a:cs typeface="Arial"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701017993"/>
              </p:ext>
            </p:extLst>
          </p:nvPr>
        </p:nvGraphicFramePr>
        <p:xfrm>
          <a:off x="3941040" y="1034538"/>
          <a:ext cx="5107712" cy="5795845"/>
        </p:xfrm>
        <a:graphic>
          <a:graphicData uri="http://schemas.openxmlformats.org/drawingml/2006/table">
            <a:tbl>
              <a:tblPr>
                <a:tableStyleId>{5C22544A-7EE6-4342-B048-85BDC9FD1C3A}</a:tableStyleId>
              </a:tblPr>
              <a:tblGrid>
                <a:gridCol w="241087"/>
                <a:gridCol w="2364679"/>
                <a:gridCol w="295839"/>
                <a:gridCol w="2206107"/>
              </a:tblGrid>
              <a:tr h="430706">
                <a:tc>
                  <a:txBody>
                    <a:bodyPr/>
                    <a:lstStyle/>
                    <a:p>
                      <a:pPr marL="0" lvl="0" indent="0" algn="l">
                        <a:lnSpc>
                          <a:spcPct val="115000"/>
                        </a:lnSpc>
                        <a:spcAft>
                          <a:spcPts val="0"/>
                        </a:spcAft>
                        <a:buFont typeface="+mj-lt"/>
                        <a:buNone/>
                      </a:pPr>
                      <a:r>
                        <a:rPr lang="en-ZA" sz="1700" b="1" dirty="0" smtClean="0">
                          <a:effectLst/>
                          <a:latin typeface="Century Gothic" pitchFamily="34" charset="0"/>
                          <a:ea typeface="Calibri"/>
                          <a:cs typeface="Arial" panose="020B0604020202020204" pitchFamily="34" charset="0"/>
                        </a:rPr>
                        <a:t>1</a:t>
                      </a:r>
                      <a:endParaRPr lang="en-ZA" sz="1700" b="1" dirty="0">
                        <a:effectLst/>
                        <a:latin typeface="Century Gothic" pitchFamily="34" charset="0"/>
                        <a:ea typeface="Calibri"/>
                        <a:cs typeface="Arial" panose="020B0604020202020204" pitchFamily="34" charset="0"/>
                      </a:endParaRPr>
                    </a:p>
                  </a:txBody>
                  <a:tcPr marL="9743" marR="9743" marT="0" marB="0">
                    <a:lnL w="12700" cmpd="sng">
                      <a:noFill/>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174625" marR="0" lvl="0" indent="-87313" algn="just" defTabSz="914400" rtl="0" eaLnBrk="1" fontAlgn="auto" latinLnBrk="0" hangingPunct="1">
                        <a:lnSpc>
                          <a:spcPct val="115000"/>
                        </a:lnSpc>
                        <a:spcBef>
                          <a:spcPts val="0"/>
                        </a:spcBef>
                        <a:spcAft>
                          <a:spcPts val="0"/>
                        </a:spcAft>
                        <a:buClrTx/>
                        <a:buSzTx/>
                        <a:buFont typeface="Arial"/>
                        <a:buChar char="•"/>
                        <a:tabLst>
                          <a:tab pos="457200" algn="l"/>
                        </a:tabLst>
                        <a:defRPr/>
                      </a:pPr>
                      <a:r>
                        <a:rPr lang="en-ZA" sz="1700" dirty="0" smtClean="0">
                          <a:effectLst/>
                          <a:latin typeface="Century Gothic" pitchFamily="34" charset="0"/>
                          <a:cs typeface="Arial" panose="020B0604020202020204" pitchFamily="34" charset="0"/>
                        </a:rPr>
                        <a:t>If you love me, you will keep my commands (</a:t>
                      </a:r>
                      <a:r>
                        <a:rPr lang="en-ZA" sz="1700" dirty="0" err="1" smtClean="0">
                          <a:effectLst/>
                          <a:latin typeface="Century Gothic" pitchFamily="34" charset="0"/>
                          <a:cs typeface="Arial" panose="020B0604020202020204" pitchFamily="34" charset="0"/>
                        </a:rPr>
                        <a:t>Jn</a:t>
                      </a:r>
                      <a:r>
                        <a:rPr lang="en-ZA" sz="1700" dirty="0" smtClean="0">
                          <a:effectLst/>
                          <a:latin typeface="Century Gothic" pitchFamily="34" charset="0"/>
                          <a:cs typeface="Arial" panose="020B0604020202020204" pitchFamily="34" charset="0"/>
                        </a:rPr>
                        <a:t> 14:15  ;  </a:t>
                      </a:r>
                      <a:r>
                        <a:rPr lang="en-ZA" sz="1700" dirty="0" err="1" smtClean="0">
                          <a:effectLst/>
                          <a:latin typeface="Century Gothic" pitchFamily="34" charset="0"/>
                          <a:cs typeface="Arial" panose="020B0604020202020204" pitchFamily="34" charset="0"/>
                        </a:rPr>
                        <a:t>Jn</a:t>
                      </a:r>
                      <a:r>
                        <a:rPr lang="en-ZA" sz="1700" dirty="0" smtClean="0">
                          <a:effectLst/>
                          <a:latin typeface="Century Gothic" pitchFamily="34" charset="0"/>
                          <a:cs typeface="Arial" panose="020B0604020202020204" pitchFamily="34" charset="0"/>
                        </a:rPr>
                        <a:t> 14:23-24  ;  </a:t>
                      </a:r>
                      <a:r>
                        <a:rPr lang="en-ZA" sz="1700" dirty="0" err="1" smtClean="0">
                          <a:effectLst/>
                          <a:latin typeface="Century Gothic" pitchFamily="34" charset="0"/>
                          <a:cs typeface="Arial" panose="020B0604020202020204" pitchFamily="34" charset="0"/>
                        </a:rPr>
                        <a:t>Jn</a:t>
                      </a:r>
                      <a:r>
                        <a:rPr lang="en-ZA" sz="1700" dirty="0" smtClean="0">
                          <a:effectLst/>
                          <a:latin typeface="Century Gothic" pitchFamily="34" charset="0"/>
                          <a:cs typeface="Arial" panose="020B0604020202020204" pitchFamily="34" charset="0"/>
                        </a:rPr>
                        <a:t> 14:21)</a:t>
                      </a:r>
                      <a:endParaRPr lang="en-ZA" sz="1700" dirty="0" smtClean="0">
                        <a:effectLst/>
                        <a:latin typeface="Century Gothic" pitchFamily="34" charset="0"/>
                        <a:ea typeface="Calibri"/>
                        <a:cs typeface="Arial" panose="020B0604020202020204" pitchFamily="34" charset="0"/>
                      </a:endParaRP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r>
              <a:tr h="3869249">
                <a:tc>
                  <a:txBody>
                    <a:bodyPr/>
                    <a:lstStyle/>
                    <a:p>
                      <a:pPr marL="0" lvl="0" indent="0" algn="l">
                        <a:lnSpc>
                          <a:spcPct val="115000"/>
                        </a:lnSpc>
                        <a:spcAft>
                          <a:spcPts val="0"/>
                        </a:spcAft>
                        <a:buFont typeface="+mj-lt"/>
                        <a:buNone/>
                      </a:pPr>
                      <a:r>
                        <a:rPr lang="en-ZA" sz="1700" b="1" dirty="0" smtClean="0">
                          <a:effectLst/>
                          <a:latin typeface="Century Gothic" pitchFamily="34" charset="0"/>
                          <a:ea typeface="Calibri"/>
                          <a:cs typeface="Arial" panose="020B0604020202020204" pitchFamily="34" charset="0"/>
                        </a:rPr>
                        <a:t>2</a:t>
                      </a:r>
                      <a:endParaRPr lang="en-ZA" sz="1700" b="1" dirty="0">
                        <a:effectLst/>
                        <a:latin typeface="Century Gothic" pitchFamily="34" charset="0"/>
                        <a:ea typeface="Calibri"/>
                        <a:cs typeface="Arial" panose="020B0604020202020204" pitchFamily="34" charset="0"/>
                      </a:endParaRPr>
                    </a:p>
                  </a:txBody>
                  <a:tcPr marL="9743" marR="9743" marT="0" marB="0">
                    <a:lnL w="12700" cmpd="sng">
                      <a:noFill/>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174625" lvl="0" indent="-87313" algn="just" defTabSz="914400" rtl="0" eaLnBrk="1" latinLnBrk="0" hangingPunct="1">
                        <a:lnSpc>
                          <a:spcPct val="100000"/>
                        </a:lnSpc>
                        <a:spcAft>
                          <a:spcPts val="900"/>
                        </a:spcAft>
                        <a:buFont typeface="Arial"/>
                        <a:buChar char="•"/>
                        <a:tabLst>
                          <a:tab pos="457200" algn="l"/>
                        </a:tabLst>
                      </a:pPr>
                      <a:r>
                        <a:rPr lang="en-ZA" sz="1700" b="1" i="1" kern="1200" dirty="0" smtClean="0">
                          <a:solidFill>
                            <a:schemeClr val="dk1"/>
                          </a:solidFill>
                          <a:effectLst/>
                          <a:latin typeface="Century Gothic" pitchFamily="34" charset="0"/>
                          <a:ea typeface="+mn-ea"/>
                          <a:cs typeface="Arial" panose="020B0604020202020204" pitchFamily="34" charset="0"/>
                        </a:rPr>
                        <a:t>Keep My commandment and … the Father… shall give you another Comforter, that He may abide with you forever (14:15)</a:t>
                      </a:r>
                    </a:p>
                    <a:p>
                      <a:pPr marL="174625" lvl="0" indent="-87313" algn="just" defTabSz="914400" rtl="0" eaLnBrk="1" latinLnBrk="0" hangingPunct="1">
                        <a:lnSpc>
                          <a:spcPct val="100000"/>
                        </a:lnSpc>
                        <a:spcAft>
                          <a:spcPts val="900"/>
                        </a:spcAft>
                        <a:buFont typeface="Arial"/>
                        <a:buChar char="•"/>
                        <a:tabLst>
                          <a:tab pos="457200" algn="l"/>
                        </a:tabLst>
                      </a:pPr>
                      <a:r>
                        <a:rPr lang="en-ZA" sz="1700" b="1" i="1" kern="1200" dirty="0" smtClean="0">
                          <a:solidFill>
                            <a:schemeClr val="dk1"/>
                          </a:solidFill>
                          <a:effectLst/>
                          <a:latin typeface="Century Gothic" pitchFamily="34" charset="0"/>
                          <a:ea typeface="+mn-ea"/>
                          <a:cs typeface="Arial" panose="020B0604020202020204" pitchFamily="34" charset="0"/>
                        </a:rPr>
                        <a:t>He that has My commandments &amp; keeps them, he it is that loves Me: and he that loves Me shall be loved of my Father, and I will love him, and will manifest Myself to him (14:21). </a:t>
                      </a:r>
                    </a:p>
                    <a:p>
                      <a:pPr marL="174625" lvl="0" indent="-87313" algn="just" defTabSz="914400" rtl="0" eaLnBrk="1" latinLnBrk="0" hangingPunct="1">
                        <a:lnSpc>
                          <a:spcPct val="100000"/>
                        </a:lnSpc>
                        <a:spcAft>
                          <a:spcPts val="900"/>
                        </a:spcAft>
                        <a:buFont typeface="Arial"/>
                        <a:buChar char="•"/>
                        <a:tabLst>
                          <a:tab pos="457200" algn="l"/>
                        </a:tabLst>
                      </a:pPr>
                      <a:r>
                        <a:rPr lang="en-ZA" sz="1700" b="1" i="1" kern="1200" dirty="0" smtClean="0">
                          <a:solidFill>
                            <a:schemeClr val="dk1"/>
                          </a:solidFill>
                          <a:effectLst/>
                          <a:latin typeface="Century Gothic" pitchFamily="34" charset="0"/>
                          <a:ea typeface="+mn-ea"/>
                          <a:cs typeface="Arial" panose="020B0604020202020204" pitchFamily="34" charset="0"/>
                        </a:rPr>
                        <a:t>If a man love Me, he will keep My words: and My Father will love him, and We will come unto him, and make Our abode with him (14:23</a:t>
                      </a:r>
                      <a:r>
                        <a:rPr lang="en-ZA" sz="1700" b="1" i="1" kern="1200" dirty="0">
                          <a:solidFill>
                            <a:schemeClr val="dk1"/>
                          </a:solidFill>
                          <a:effectLst/>
                          <a:latin typeface="Century Gothic" pitchFamily="34" charset="0"/>
                          <a:ea typeface="+mn-ea"/>
                          <a:cs typeface="Arial" panose="020B0604020202020204" pitchFamily="34" charset="0"/>
                        </a:rPr>
                        <a:t>).</a:t>
                      </a:r>
                    </a:p>
                    <a:p>
                      <a:pPr marL="174625" lvl="0" indent="-87313" algn="just" defTabSz="914400" rtl="0" eaLnBrk="1" latinLnBrk="0" hangingPunct="1">
                        <a:lnSpc>
                          <a:spcPct val="100000"/>
                        </a:lnSpc>
                        <a:spcAft>
                          <a:spcPts val="900"/>
                        </a:spcAft>
                        <a:buFont typeface="Arial"/>
                        <a:buChar char="•"/>
                        <a:tabLst>
                          <a:tab pos="457200" algn="l"/>
                        </a:tabLst>
                      </a:pPr>
                      <a:r>
                        <a:rPr lang="en-ZA" sz="1700" b="1" i="1" kern="1200" dirty="0" smtClean="0">
                          <a:solidFill>
                            <a:schemeClr val="dk1"/>
                          </a:solidFill>
                          <a:effectLst/>
                          <a:latin typeface="Century Gothic" pitchFamily="34" charset="0"/>
                          <a:ea typeface="+mn-ea"/>
                          <a:cs typeface="Arial" panose="020B0604020202020204" pitchFamily="34" charset="0"/>
                        </a:rPr>
                        <a:t>If </a:t>
                      </a:r>
                      <a:r>
                        <a:rPr lang="en-ZA" sz="1700" b="1" i="1" kern="1200" dirty="0">
                          <a:solidFill>
                            <a:schemeClr val="dk1"/>
                          </a:solidFill>
                          <a:effectLst/>
                          <a:latin typeface="Century Gothic" pitchFamily="34" charset="0"/>
                          <a:ea typeface="+mn-ea"/>
                          <a:cs typeface="Arial" panose="020B0604020202020204" pitchFamily="34" charset="0"/>
                        </a:rPr>
                        <a:t>you keep My commandments, you will abide in My love (15:10) </a:t>
                      </a: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a:p>
                  </a:txBody>
                  <a:tcPr/>
                </a:tc>
                <a:tc hMerge="1">
                  <a:txBody>
                    <a:bodyPr/>
                    <a:lstStyle/>
                    <a:p>
                      <a:endParaRPr lang="en-ZA"/>
                    </a:p>
                  </a:txBody>
                  <a:tcPr/>
                </a:tc>
              </a:tr>
              <a:tr h="403676">
                <a:tc>
                  <a:txBody>
                    <a:bodyPr/>
                    <a:lstStyle/>
                    <a:p>
                      <a:pPr marL="0" lvl="0" indent="0" algn="l">
                        <a:lnSpc>
                          <a:spcPct val="115000"/>
                        </a:lnSpc>
                        <a:spcAft>
                          <a:spcPts val="0"/>
                        </a:spcAft>
                        <a:buFont typeface="+mj-lt"/>
                        <a:buNone/>
                      </a:pPr>
                      <a:r>
                        <a:rPr lang="en-ZA" sz="1700" b="1" dirty="0" smtClean="0">
                          <a:effectLst/>
                          <a:latin typeface="Century Gothic" pitchFamily="34" charset="0"/>
                          <a:ea typeface="+mn-ea"/>
                          <a:cs typeface="Arial" panose="020B0604020202020204" pitchFamily="34" charset="0"/>
                        </a:rPr>
                        <a:t>3</a:t>
                      </a:r>
                      <a:endParaRPr lang="en-ZA" sz="1700" b="1" dirty="0">
                        <a:effectLst/>
                        <a:latin typeface="Century Gothic" pitchFamily="34" charset="0"/>
                        <a:ea typeface="Calibri"/>
                        <a:cs typeface="Arial" panose="020B0604020202020204" pitchFamily="34" charset="0"/>
                      </a:endParaRPr>
                    </a:p>
                  </a:txBody>
                  <a:tcPr marL="9743" marR="9743" marT="0" marB="0">
                    <a:lnL w="12700" cmpd="sng">
                      <a:noFill/>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61938" lvl="0" indent="-174625" algn="just" defTabSz="914400" rtl="0" eaLnBrk="1" latinLnBrk="0" hangingPunct="1">
                        <a:lnSpc>
                          <a:spcPct val="115000"/>
                        </a:lnSpc>
                        <a:spcAft>
                          <a:spcPts val="0"/>
                        </a:spcAft>
                        <a:buFont typeface="Arial"/>
                        <a:buChar char="•"/>
                        <a:tabLst>
                          <a:tab pos="457200" algn="l"/>
                        </a:tabLst>
                      </a:pPr>
                      <a:r>
                        <a:rPr lang="en-ZA" sz="1700" kern="1200" dirty="0" err="1" smtClean="0">
                          <a:solidFill>
                            <a:schemeClr val="dk1"/>
                          </a:solidFill>
                          <a:effectLst/>
                          <a:latin typeface="Century Gothic" pitchFamily="34" charset="0"/>
                          <a:ea typeface="+mn-ea"/>
                          <a:cs typeface="Arial" panose="020B0604020202020204" pitchFamily="34" charset="0"/>
                        </a:rPr>
                        <a:t>Jn</a:t>
                      </a:r>
                      <a:r>
                        <a:rPr lang="en-ZA" sz="1700" kern="1200" dirty="0" smtClean="0">
                          <a:solidFill>
                            <a:schemeClr val="dk1"/>
                          </a:solidFill>
                          <a:effectLst/>
                          <a:latin typeface="Century Gothic" pitchFamily="34" charset="0"/>
                          <a:ea typeface="+mn-ea"/>
                          <a:cs typeface="Arial" panose="020B0604020202020204" pitchFamily="34" charset="0"/>
                        </a:rPr>
                        <a:t> 15:5 ;   </a:t>
                      </a:r>
                      <a:r>
                        <a:rPr lang="en-ZA" sz="1700" kern="1200" dirty="0" err="1" smtClean="0">
                          <a:solidFill>
                            <a:schemeClr val="dk1"/>
                          </a:solidFill>
                          <a:effectLst/>
                          <a:latin typeface="Century Gothic" pitchFamily="34" charset="0"/>
                          <a:ea typeface="+mn-ea"/>
                          <a:cs typeface="Arial" panose="020B0604020202020204" pitchFamily="34" charset="0"/>
                        </a:rPr>
                        <a:t>Jn</a:t>
                      </a:r>
                      <a:r>
                        <a:rPr lang="en-ZA" sz="1700" kern="1200" dirty="0" smtClean="0">
                          <a:solidFill>
                            <a:schemeClr val="dk1"/>
                          </a:solidFill>
                          <a:effectLst/>
                          <a:latin typeface="Century Gothic" pitchFamily="34" charset="0"/>
                          <a:ea typeface="+mn-ea"/>
                          <a:cs typeface="Arial" panose="020B0604020202020204" pitchFamily="34" charset="0"/>
                        </a:rPr>
                        <a:t> 15:16</a:t>
                      </a: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lvl="0" indent="0" algn="l">
                        <a:lnSpc>
                          <a:spcPct val="115000"/>
                        </a:lnSpc>
                        <a:spcAft>
                          <a:spcPts val="0"/>
                        </a:spcAft>
                        <a:buFont typeface="+mj-lt"/>
                        <a:buNone/>
                      </a:pPr>
                      <a:r>
                        <a:rPr lang="en-ZA" sz="1700" b="1" dirty="0" smtClean="0">
                          <a:effectLst/>
                          <a:latin typeface="Century Gothic" pitchFamily="34" charset="0"/>
                          <a:ea typeface="+mn-ea"/>
                          <a:cs typeface="Arial" panose="020B0604020202020204" pitchFamily="34" charset="0"/>
                        </a:rPr>
                        <a:t>6</a:t>
                      </a:r>
                      <a:endParaRPr lang="en-ZA" sz="1700" b="1" dirty="0">
                        <a:effectLst/>
                        <a:latin typeface="Century Gothic" pitchFamily="34" charset="0"/>
                        <a:ea typeface="Calibri"/>
                        <a:cs typeface="Arial" panose="020B0604020202020204" pitchFamily="34" charset="0"/>
                      </a:endParaRPr>
                    </a:p>
                  </a:txBody>
                  <a:tcPr marL="9743" marR="9743" marT="0" marB="0">
                    <a:lnL w="12700" cap="flat" cmpd="sng" algn="ctr">
                      <a:no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lvl="0" indent="-255588" algn="just" defTabSz="914400" rtl="0" eaLnBrk="1" latinLnBrk="0" hangingPunct="1">
                        <a:lnSpc>
                          <a:spcPct val="115000"/>
                        </a:lnSpc>
                        <a:spcAft>
                          <a:spcPts val="0"/>
                        </a:spcAft>
                        <a:buFont typeface="Arial"/>
                        <a:buChar char="•"/>
                        <a:tabLst>
                          <a:tab pos="457200" algn="l"/>
                        </a:tabLst>
                      </a:pPr>
                      <a:r>
                        <a:rPr lang="en-ZA" sz="1700" kern="1200" dirty="0" err="1" smtClean="0">
                          <a:solidFill>
                            <a:schemeClr val="dk1"/>
                          </a:solidFill>
                          <a:effectLst/>
                          <a:latin typeface="Century Gothic" pitchFamily="34" charset="0"/>
                          <a:ea typeface="+mn-ea"/>
                          <a:cs typeface="Arial" panose="020B0604020202020204" pitchFamily="34" charset="0"/>
                        </a:rPr>
                        <a:t>Jn</a:t>
                      </a:r>
                      <a:r>
                        <a:rPr lang="en-ZA" sz="1700" kern="1200" dirty="0" smtClean="0">
                          <a:solidFill>
                            <a:schemeClr val="dk1"/>
                          </a:solidFill>
                          <a:effectLst/>
                          <a:latin typeface="Century Gothic" pitchFamily="34" charset="0"/>
                          <a:ea typeface="+mn-ea"/>
                          <a:cs typeface="Arial" panose="020B0604020202020204" pitchFamily="34" charset="0"/>
                        </a:rPr>
                        <a:t> 15:16</a:t>
                      </a:r>
                      <a:endParaRPr lang="en-ZA" sz="1700" kern="1200" dirty="0">
                        <a:solidFill>
                          <a:schemeClr val="dk1"/>
                        </a:solidFill>
                        <a:effectLst/>
                        <a:latin typeface="Century Gothic" pitchFamily="34" charset="0"/>
                        <a:ea typeface="+mn-ea"/>
                        <a:cs typeface="Arial" panose="020B0604020202020204" pitchFamily="34" charset="0"/>
                      </a:endParaRP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ap="flat" cmpd="sng" algn="ctr">
                      <a:solidFill>
                        <a:schemeClr val="tx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418641">
                <a:tc>
                  <a:txBody>
                    <a:bodyPr/>
                    <a:lstStyle/>
                    <a:p>
                      <a:pPr marL="0" lvl="0" indent="0" algn="l">
                        <a:lnSpc>
                          <a:spcPct val="115000"/>
                        </a:lnSpc>
                        <a:spcAft>
                          <a:spcPts val="0"/>
                        </a:spcAft>
                        <a:buFont typeface="+mj-lt"/>
                        <a:buNone/>
                      </a:pPr>
                      <a:r>
                        <a:rPr lang="en-ZA" sz="1700" b="1" dirty="0" smtClean="0">
                          <a:effectLst/>
                          <a:latin typeface="Century Gothic" pitchFamily="34" charset="0"/>
                          <a:ea typeface="+mn-ea"/>
                          <a:cs typeface="Arial" panose="020B0604020202020204" pitchFamily="34" charset="0"/>
                        </a:rPr>
                        <a:t>4</a:t>
                      </a:r>
                      <a:endParaRPr lang="en-ZA" sz="1700" b="1" dirty="0">
                        <a:effectLst/>
                        <a:latin typeface="Century Gothic" pitchFamily="34" charset="0"/>
                        <a:ea typeface="Calibri"/>
                        <a:cs typeface="Arial" panose="020B0604020202020204" pitchFamily="34" charset="0"/>
                      </a:endParaRPr>
                    </a:p>
                  </a:txBody>
                  <a:tcPr marL="9743" marR="9743" marT="0" marB="0">
                    <a:lnL w="12700" cmpd="sng">
                      <a:noFill/>
                    </a:lnL>
                    <a:lnR w="12700" cap="flat" cmpd="sng" algn="ctr">
                      <a:solidFill>
                        <a:schemeClr val="tx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61938" lvl="0" indent="-174625" algn="just" defTabSz="914400" rtl="0" eaLnBrk="1" latinLnBrk="0" hangingPunct="1">
                        <a:lnSpc>
                          <a:spcPct val="115000"/>
                        </a:lnSpc>
                        <a:spcAft>
                          <a:spcPts val="0"/>
                        </a:spcAft>
                        <a:buFont typeface="Arial"/>
                        <a:buChar char="•"/>
                        <a:tabLst>
                          <a:tab pos="457200" algn="l"/>
                        </a:tabLst>
                      </a:pPr>
                      <a:r>
                        <a:rPr lang="en-ZA" sz="1700" kern="1200" dirty="0" err="1" smtClean="0">
                          <a:solidFill>
                            <a:schemeClr val="dk1"/>
                          </a:solidFill>
                          <a:effectLst/>
                          <a:latin typeface="Century Gothic" pitchFamily="34" charset="0"/>
                          <a:ea typeface="+mn-ea"/>
                          <a:cs typeface="Arial" panose="020B0604020202020204" pitchFamily="34" charset="0"/>
                        </a:rPr>
                        <a:t>Jn</a:t>
                      </a:r>
                      <a:r>
                        <a:rPr lang="en-ZA" sz="1700" kern="1200" dirty="0" smtClean="0">
                          <a:solidFill>
                            <a:schemeClr val="dk1"/>
                          </a:solidFill>
                          <a:effectLst/>
                          <a:latin typeface="Century Gothic" pitchFamily="34" charset="0"/>
                          <a:ea typeface="+mn-ea"/>
                          <a:cs typeface="Arial" panose="020B0604020202020204" pitchFamily="34" charset="0"/>
                        </a:rPr>
                        <a:t> 15:7</a:t>
                      </a:r>
                      <a:endParaRPr lang="en-ZA" sz="1700" kern="1200" dirty="0">
                        <a:solidFill>
                          <a:schemeClr val="dk1"/>
                        </a:solidFill>
                        <a:effectLst/>
                        <a:latin typeface="Century Gothic" pitchFamily="34" charset="0"/>
                        <a:ea typeface="+mn-ea"/>
                        <a:cs typeface="Arial" panose="020B0604020202020204" pitchFamily="34" charset="0"/>
                      </a:endParaRP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l">
                        <a:lnSpc>
                          <a:spcPct val="115000"/>
                        </a:lnSpc>
                        <a:spcAft>
                          <a:spcPts val="0"/>
                        </a:spcAft>
                        <a:buFont typeface="+mj-lt"/>
                        <a:buNone/>
                      </a:pPr>
                      <a:r>
                        <a:rPr lang="en-ZA" sz="1700" b="1" dirty="0" smtClean="0">
                          <a:effectLst/>
                          <a:latin typeface="Century Gothic" pitchFamily="34" charset="0"/>
                          <a:ea typeface="+mn-ea"/>
                          <a:cs typeface="Arial" panose="020B0604020202020204" pitchFamily="34" charset="0"/>
                        </a:rPr>
                        <a:t>7</a:t>
                      </a:r>
                      <a:endParaRPr lang="en-ZA" sz="1700" b="1" dirty="0">
                        <a:effectLst/>
                        <a:latin typeface="Century Gothic" pitchFamily="34" charset="0"/>
                        <a:ea typeface="Calibri"/>
                        <a:cs typeface="Arial" panose="020B0604020202020204" pitchFamily="34" charset="0"/>
                      </a:endParaRPr>
                    </a:p>
                  </a:txBody>
                  <a:tcPr marL="9743" marR="9743" marT="0" marB="0">
                    <a:lnL w="12700" cap="flat" cmpd="sng" algn="ctr">
                      <a:no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342900" lvl="0" indent="-255588" algn="just" defTabSz="914400" rtl="0" eaLnBrk="1" latinLnBrk="0" hangingPunct="1">
                        <a:lnSpc>
                          <a:spcPct val="115000"/>
                        </a:lnSpc>
                        <a:spcAft>
                          <a:spcPts val="0"/>
                        </a:spcAft>
                        <a:buFont typeface="Arial"/>
                        <a:buChar char="•"/>
                        <a:tabLst>
                          <a:tab pos="457200" algn="l"/>
                        </a:tabLst>
                      </a:pPr>
                      <a:r>
                        <a:rPr lang="en-ZA" sz="1700" kern="1200" dirty="0" err="1" smtClean="0">
                          <a:solidFill>
                            <a:schemeClr val="dk1"/>
                          </a:solidFill>
                          <a:effectLst/>
                          <a:latin typeface="Century Gothic" pitchFamily="34" charset="0"/>
                          <a:ea typeface="+mn-ea"/>
                          <a:cs typeface="Arial" panose="020B0604020202020204" pitchFamily="34" charset="0"/>
                        </a:rPr>
                        <a:t>Jn</a:t>
                      </a:r>
                      <a:r>
                        <a:rPr lang="en-ZA" sz="1700" kern="1200" dirty="0" smtClean="0">
                          <a:solidFill>
                            <a:schemeClr val="dk1"/>
                          </a:solidFill>
                          <a:effectLst/>
                          <a:latin typeface="Century Gothic" pitchFamily="34" charset="0"/>
                          <a:ea typeface="+mn-ea"/>
                          <a:cs typeface="Arial" panose="020B0604020202020204" pitchFamily="34" charset="0"/>
                        </a:rPr>
                        <a:t> 15:16-17</a:t>
                      </a:r>
                      <a:endParaRPr lang="en-ZA" sz="1700" kern="1200" dirty="0">
                        <a:solidFill>
                          <a:schemeClr val="dk1"/>
                        </a:solidFill>
                        <a:effectLst/>
                        <a:latin typeface="Century Gothic" pitchFamily="34" charset="0"/>
                        <a:ea typeface="+mn-ea"/>
                        <a:cs typeface="Arial" panose="020B0604020202020204" pitchFamily="34" charset="0"/>
                      </a:endParaRP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407624">
                <a:tc>
                  <a:txBody>
                    <a:bodyPr/>
                    <a:lstStyle/>
                    <a:p>
                      <a:pPr marL="0" lvl="0" indent="0" algn="l">
                        <a:lnSpc>
                          <a:spcPct val="115000"/>
                        </a:lnSpc>
                        <a:spcAft>
                          <a:spcPts val="0"/>
                        </a:spcAft>
                        <a:buFont typeface="+mj-lt"/>
                        <a:buNone/>
                      </a:pPr>
                      <a:r>
                        <a:rPr lang="en-ZA" sz="1700" b="1" dirty="0" smtClean="0">
                          <a:effectLst/>
                          <a:latin typeface="Century Gothic" pitchFamily="34" charset="0"/>
                          <a:ea typeface="+mn-ea"/>
                          <a:cs typeface="Arial" panose="020B0604020202020204" pitchFamily="34" charset="0"/>
                        </a:rPr>
                        <a:t>5</a:t>
                      </a:r>
                      <a:endParaRPr lang="en-ZA" sz="1700" b="1" dirty="0">
                        <a:effectLst/>
                        <a:latin typeface="Century Gothic" pitchFamily="34" charset="0"/>
                        <a:ea typeface="Calibri"/>
                        <a:cs typeface="Arial" panose="020B0604020202020204" pitchFamily="34" charset="0"/>
                      </a:endParaRPr>
                    </a:p>
                  </a:txBody>
                  <a:tcPr marL="9743" marR="9743" marT="0" marB="0">
                    <a:lnL w="12700" cmpd="sng">
                      <a:noFill/>
                    </a:lnL>
                    <a:lnR w="12700" cap="flat" cmpd="sng" algn="ctr">
                      <a:solidFill>
                        <a:schemeClr val="tx2">
                          <a:lumMod val="60000"/>
                          <a:lumOff val="40000"/>
                        </a:schemeClr>
                      </a:solidFill>
                      <a:prstDash val="solid"/>
                      <a:round/>
                      <a:headEnd type="none" w="med" len="med"/>
                      <a:tailEnd type="none" w="med" len="med"/>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1938" lvl="0" indent="-174625" algn="just" defTabSz="914400" rtl="0" eaLnBrk="1" latinLnBrk="0" hangingPunct="1">
                        <a:lnSpc>
                          <a:spcPct val="115000"/>
                        </a:lnSpc>
                        <a:spcAft>
                          <a:spcPts val="0"/>
                        </a:spcAft>
                        <a:buFont typeface="Arial"/>
                        <a:buChar char="•"/>
                        <a:tabLst>
                          <a:tab pos="457200" algn="l"/>
                        </a:tabLst>
                      </a:pPr>
                      <a:r>
                        <a:rPr lang="en-ZA" sz="1700" kern="1200" dirty="0" err="1" smtClean="0">
                          <a:solidFill>
                            <a:schemeClr val="dk1"/>
                          </a:solidFill>
                          <a:effectLst/>
                          <a:latin typeface="Century Gothic" pitchFamily="34" charset="0"/>
                          <a:ea typeface="+mn-ea"/>
                          <a:cs typeface="Arial" panose="020B0604020202020204" pitchFamily="34" charset="0"/>
                        </a:rPr>
                        <a:t>Jn</a:t>
                      </a:r>
                      <a:r>
                        <a:rPr lang="en-ZA" sz="1700" kern="1200" dirty="0" smtClean="0">
                          <a:solidFill>
                            <a:schemeClr val="dk1"/>
                          </a:solidFill>
                          <a:effectLst/>
                          <a:latin typeface="Century Gothic" pitchFamily="34" charset="0"/>
                          <a:ea typeface="+mn-ea"/>
                          <a:cs typeface="Arial" panose="020B0604020202020204" pitchFamily="34" charset="0"/>
                        </a:rPr>
                        <a:t> 15:16-17</a:t>
                      </a:r>
                      <a:endParaRPr lang="en-ZA" sz="1700" kern="1200" dirty="0">
                        <a:solidFill>
                          <a:schemeClr val="dk1"/>
                        </a:solidFill>
                        <a:effectLst/>
                        <a:latin typeface="Century Gothic" pitchFamily="34" charset="0"/>
                        <a:ea typeface="+mn-ea"/>
                        <a:cs typeface="Arial" panose="020B0604020202020204" pitchFamily="34" charset="0"/>
                      </a:endParaRP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a:lnSpc>
                          <a:spcPct val="115000"/>
                        </a:lnSpc>
                        <a:spcAft>
                          <a:spcPts val="0"/>
                        </a:spcAft>
                        <a:buFont typeface="+mj-lt"/>
                        <a:buNone/>
                      </a:pPr>
                      <a:r>
                        <a:rPr lang="en-ZA" sz="1700" b="1" dirty="0" smtClean="0">
                          <a:effectLst/>
                          <a:latin typeface="Century Gothic" pitchFamily="34" charset="0"/>
                          <a:ea typeface="+mn-ea"/>
                          <a:cs typeface="Arial" panose="020B0604020202020204" pitchFamily="34" charset="0"/>
                        </a:rPr>
                        <a:t>8</a:t>
                      </a:r>
                      <a:endParaRPr lang="en-ZA" sz="1700" b="1" dirty="0">
                        <a:effectLst/>
                        <a:latin typeface="Century Gothic" pitchFamily="34" charset="0"/>
                        <a:ea typeface="Calibri"/>
                        <a:cs typeface="Arial" panose="020B0604020202020204" pitchFamily="34" charset="0"/>
                      </a:endParaRPr>
                    </a:p>
                  </a:txBody>
                  <a:tcPr marL="9743" marR="9743" marT="0" marB="0">
                    <a:lnL w="12700" cap="flat" cmpd="sng" algn="ctr">
                      <a:no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255588" algn="just" defTabSz="914400" rtl="0" eaLnBrk="1" latinLnBrk="0" hangingPunct="1">
                        <a:lnSpc>
                          <a:spcPct val="115000"/>
                        </a:lnSpc>
                        <a:spcAft>
                          <a:spcPts val="0"/>
                        </a:spcAft>
                        <a:buFont typeface="Arial"/>
                        <a:buChar char="•"/>
                        <a:tabLst>
                          <a:tab pos="457200" algn="l"/>
                        </a:tabLst>
                      </a:pPr>
                      <a:r>
                        <a:rPr lang="en-ZA" sz="1700" kern="1200" dirty="0" err="1" smtClean="0">
                          <a:solidFill>
                            <a:schemeClr val="dk1"/>
                          </a:solidFill>
                          <a:effectLst/>
                          <a:latin typeface="Century Gothic" pitchFamily="34" charset="0"/>
                          <a:ea typeface="+mn-ea"/>
                          <a:cs typeface="Arial" panose="020B0604020202020204" pitchFamily="34" charset="0"/>
                        </a:rPr>
                        <a:t>Jn</a:t>
                      </a:r>
                      <a:r>
                        <a:rPr lang="en-ZA" sz="1700" kern="1200" dirty="0" smtClean="0">
                          <a:solidFill>
                            <a:schemeClr val="dk1"/>
                          </a:solidFill>
                          <a:effectLst/>
                          <a:latin typeface="Century Gothic" pitchFamily="34" charset="0"/>
                          <a:ea typeface="+mn-ea"/>
                          <a:cs typeface="Arial" panose="020B0604020202020204" pitchFamily="34" charset="0"/>
                        </a:rPr>
                        <a:t> 15:11</a:t>
                      </a:r>
                      <a:endParaRPr lang="en-ZA" sz="1700" kern="1200" dirty="0">
                        <a:solidFill>
                          <a:schemeClr val="dk1"/>
                        </a:solidFill>
                        <a:effectLst/>
                        <a:latin typeface="Century Gothic" pitchFamily="34" charset="0"/>
                        <a:ea typeface="+mn-ea"/>
                        <a:cs typeface="Arial" panose="020B0604020202020204" pitchFamily="34" charset="0"/>
                      </a:endParaRPr>
                    </a:p>
                  </a:txBody>
                  <a:tcPr marL="9743" marR="9743" marT="0" marB="0">
                    <a:lnL w="12700" cap="flat" cmpd="sng" algn="ctr">
                      <a:solidFill>
                        <a:schemeClr val="tx2">
                          <a:lumMod val="60000"/>
                          <a:lumOff val="40000"/>
                        </a:schemeClr>
                      </a:solidFill>
                      <a:prstDash val="solid"/>
                      <a:round/>
                      <a:headEnd type="none" w="med" len="med"/>
                      <a:tailEnd type="none" w="med" len="med"/>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42007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2" descr="http://images.wikia.com/tesfanon/images/2/2e/Scroll_opene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98" b="10539"/>
          <a:stretch/>
        </p:blipFill>
        <p:spPr bwMode="auto">
          <a:xfrm>
            <a:off x="5355773" y="1249681"/>
            <a:ext cx="3907971" cy="5488967"/>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title"/>
          </p:nvPr>
        </p:nvSpPr>
        <p:spPr>
          <a:xfrm>
            <a:off x="114301" y="94970"/>
            <a:ext cx="8769351" cy="504825"/>
          </a:xfrm>
        </p:spPr>
        <p:txBody>
          <a:bodyPr/>
          <a:lstStyle/>
          <a:p>
            <a:pPr algn="l" eaLnBrk="1" hangingPunct="1"/>
            <a:r>
              <a:rPr lang="en-ZA" sz="2800" b="1" dirty="0" smtClean="0">
                <a:latin typeface="Century Gothic" pitchFamily="34" charset="0"/>
              </a:rPr>
              <a:t>P4. Father has made His mission the family business, and working in the family business is our </a:t>
            </a:r>
            <a:r>
              <a:rPr lang="en-ZA" sz="2800" b="1" u="sng" dirty="0" smtClean="0">
                <a:latin typeface="Century Gothic" pitchFamily="34" charset="0"/>
              </a:rPr>
              <a:t>identity in Christ</a:t>
            </a:r>
            <a:endParaRPr lang="en-ZA" sz="2800" b="1" dirty="0">
              <a:latin typeface="Century Gothic" pitchFamily="34" charset="0"/>
            </a:endParaRPr>
          </a:p>
        </p:txBody>
      </p:sp>
      <p:sp>
        <p:nvSpPr>
          <p:cNvPr id="5" name="Content Placeholder 2"/>
          <p:cNvSpPr txBox="1">
            <a:spLocks/>
          </p:cNvSpPr>
          <p:nvPr/>
        </p:nvSpPr>
        <p:spPr bwMode="auto">
          <a:xfrm>
            <a:off x="135914" y="1728715"/>
            <a:ext cx="5510143" cy="483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defRPr/>
            </a:pPr>
            <a:r>
              <a:rPr lang="en-US" sz="2300" dirty="0" smtClean="0">
                <a:solidFill>
                  <a:prstClr val="black"/>
                </a:solidFill>
                <a:latin typeface="Century Gothic" pitchFamily="34" charset="0"/>
                <a:cs typeface="Arial" pitchFamily="34" charset="0"/>
              </a:rPr>
              <a:t>Family </a:t>
            </a:r>
            <a:r>
              <a:rPr lang="en-US" sz="2300" dirty="0">
                <a:solidFill>
                  <a:prstClr val="black"/>
                </a:solidFill>
                <a:latin typeface="Century Gothic" pitchFamily="34" charset="0"/>
                <a:cs typeface="Arial" pitchFamily="34" charset="0"/>
              </a:rPr>
              <a:t>/ household / </a:t>
            </a:r>
            <a:r>
              <a:rPr lang="en-US" sz="2300" dirty="0" smtClean="0">
                <a:solidFill>
                  <a:prstClr val="black"/>
                </a:solidFill>
                <a:latin typeface="Century Gothic" pitchFamily="34" charset="0"/>
                <a:cs typeface="Arial" pitchFamily="34" charset="0"/>
              </a:rPr>
              <a:t>child of </a:t>
            </a:r>
            <a:r>
              <a:rPr lang="en-US" sz="2300" dirty="0">
                <a:solidFill>
                  <a:prstClr val="black"/>
                </a:solidFill>
                <a:latin typeface="Century Gothic" pitchFamily="34" charset="0"/>
                <a:cs typeface="Arial" pitchFamily="34" charset="0"/>
              </a:rPr>
              <a:t>God</a:t>
            </a:r>
            <a:endParaRPr lang="en-ZA" sz="2300" dirty="0">
              <a:solidFill>
                <a:prstClr val="black"/>
              </a:solidFill>
              <a:latin typeface="Century Gothic" pitchFamily="34" charset="0"/>
              <a:cs typeface="Arial" pitchFamily="34" charset="0"/>
            </a:endParaRPr>
          </a:p>
          <a:p>
            <a:pPr marL="457200" indent="-457200">
              <a:buFont typeface="+mj-lt"/>
              <a:buAutoNum type="arabicPeriod"/>
              <a:defRPr/>
            </a:pPr>
            <a:r>
              <a:rPr lang="en-US" sz="2300" dirty="0">
                <a:solidFill>
                  <a:prstClr val="black"/>
                </a:solidFill>
                <a:latin typeface="Century Gothic" pitchFamily="34" charset="0"/>
                <a:cs typeface="Arial" pitchFamily="34" charset="0"/>
              </a:rPr>
              <a:t>Temple of God</a:t>
            </a:r>
            <a:endParaRPr lang="en-ZA" sz="2300" dirty="0">
              <a:solidFill>
                <a:prstClr val="black"/>
              </a:solidFill>
              <a:latin typeface="Century Gothic" pitchFamily="34" charset="0"/>
              <a:cs typeface="Arial" pitchFamily="34" charset="0"/>
            </a:endParaRPr>
          </a:p>
          <a:p>
            <a:pPr marL="457200" indent="-457200">
              <a:buFont typeface="+mj-lt"/>
              <a:buAutoNum type="arabicPeriod"/>
              <a:defRPr/>
            </a:pPr>
            <a:r>
              <a:rPr lang="en-US" sz="2300" dirty="0">
                <a:solidFill>
                  <a:prstClr val="black"/>
                </a:solidFill>
                <a:latin typeface="Century Gothic" pitchFamily="34" charset="0"/>
                <a:cs typeface="Arial" pitchFamily="34" charset="0"/>
              </a:rPr>
              <a:t>Bride of Christ </a:t>
            </a:r>
            <a:r>
              <a:rPr lang="en-US" sz="2300" dirty="0" smtClean="0">
                <a:solidFill>
                  <a:prstClr val="black"/>
                </a:solidFill>
                <a:latin typeface="Century Gothic" pitchFamily="34" charset="0"/>
                <a:cs typeface="Arial" pitchFamily="34" charset="0"/>
              </a:rPr>
              <a:t>– </a:t>
            </a:r>
            <a:r>
              <a:rPr lang="en-US" sz="2300" b="1" i="1" dirty="0">
                <a:solidFill>
                  <a:schemeClr val="accent1"/>
                </a:solidFill>
                <a:latin typeface="Century Gothic" pitchFamily="34" charset="0"/>
                <a:cs typeface="Arial" pitchFamily="34" charset="0"/>
              </a:rPr>
              <a:t>“</a:t>
            </a:r>
            <a:r>
              <a:rPr lang="en-US" sz="2300" b="1" i="1" u="sng" dirty="0">
                <a:solidFill>
                  <a:schemeClr val="accent1"/>
                </a:solidFill>
                <a:latin typeface="Century Gothic" pitchFamily="34" charset="0"/>
                <a:cs typeface="Arial" pitchFamily="34" charset="0"/>
              </a:rPr>
              <a:t>helper</a:t>
            </a:r>
            <a:r>
              <a:rPr lang="en-US" sz="2300" b="1" i="1" dirty="0">
                <a:solidFill>
                  <a:schemeClr val="accent1"/>
                </a:solidFill>
                <a:latin typeface="Century Gothic" pitchFamily="34" charset="0"/>
                <a:cs typeface="Arial" pitchFamily="34" charset="0"/>
              </a:rPr>
              <a:t>”</a:t>
            </a:r>
            <a:endParaRPr lang="en-ZA" sz="2300" b="1" i="1" dirty="0">
              <a:solidFill>
                <a:schemeClr val="accent1"/>
              </a:solidFill>
              <a:latin typeface="Century Gothic" pitchFamily="34" charset="0"/>
              <a:cs typeface="Arial" pitchFamily="34" charset="0"/>
            </a:endParaRPr>
          </a:p>
          <a:p>
            <a:pPr marL="457200" indent="-457200">
              <a:buFont typeface="+mj-lt"/>
              <a:buAutoNum type="arabicPeriod"/>
              <a:defRPr/>
            </a:pPr>
            <a:r>
              <a:rPr lang="en-US" sz="2300" dirty="0">
                <a:solidFill>
                  <a:prstClr val="black"/>
                </a:solidFill>
                <a:latin typeface="Century Gothic" pitchFamily="34" charset="0"/>
                <a:cs typeface="Arial" pitchFamily="34" charset="0"/>
              </a:rPr>
              <a:t>Servants </a:t>
            </a:r>
            <a:r>
              <a:rPr lang="en-US" sz="2300" dirty="0" smtClean="0">
                <a:solidFill>
                  <a:prstClr val="black"/>
                </a:solidFill>
                <a:latin typeface="Century Gothic" pitchFamily="34" charset="0"/>
                <a:cs typeface="Arial" pitchFamily="34" charset="0"/>
              </a:rPr>
              <a:t>of God - to </a:t>
            </a:r>
            <a:r>
              <a:rPr lang="en-US" sz="2300" b="1" i="1" u="sng" dirty="0">
                <a:solidFill>
                  <a:schemeClr val="accent1"/>
                </a:solidFill>
                <a:latin typeface="Century Gothic" pitchFamily="34" charset="0"/>
                <a:cs typeface="Arial" pitchFamily="34" charset="0"/>
              </a:rPr>
              <a:t>steward</a:t>
            </a:r>
            <a:r>
              <a:rPr lang="en-US" sz="2300" dirty="0" smtClean="0">
                <a:solidFill>
                  <a:prstClr val="black"/>
                </a:solidFill>
                <a:latin typeface="Century Gothic" pitchFamily="34" charset="0"/>
                <a:cs typeface="Arial" pitchFamily="34" charset="0"/>
              </a:rPr>
              <a:t> His talents and create increase</a:t>
            </a:r>
            <a:endParaRPr lang="en-ZA" sz="2300" dirty="0">
              <a:solidFill>
                <a:prstClr val="black"/>
              </a:solidFill>
              <a:latin typeface="Century Gothic" pitchFamily="34" charset="0"/>
              <a:cs typeface="Arial" pitchFamily="34" charset="0"/>
            </a:endParaRPr>
          </a:p>
          <a:p>
            <a:pPr marL="457200" indent="-457200">
              <a:buFont typeface="+mj-lt"/>
              <a:buAutoNum type="arabicPeriod"/>
              <a:defRPr/>
            </a:pPr>
            <a:r>
              <a:rPr lang="en-US" sz="2300" dirty="0">
                <a:solidFill>
                  <a:prstClr val="black"/>
                </a:solidFill>
                <a:latin typeface="Century Gothic" pitchFamily="34" charset="0"/>
                <a:cs typeface="Arial" pitchFamily="34" charset="0"/>
              </a:rPr>
              <a:t>God’s </a:t>
            </a:r>
            <a:r>
              <a:rPr lang="en-US" sz="2300" dirty="0" smtClean="0">
                <a:solidFill>
                  <a:prstClr val="black"/>
                </a:solidFill>
                <a:latin typeface="Century Gothic" pitchFamily="34" charset="0"/>
                <a:cs typeface="Arial" pitchFamily="34" charset="0"/>
              </a:rPr>
              <a:t>army, to </a:t>
            </a:r>
            <a:r>
              <a:rPr lang="en-US" sz="2300" b="1" i="1" u="sng" dirty="0">
                <a:solidFill>
                  <a:schemeClr val="accent1"/>
                </a:solidFill>
                <a:latin typeface="Century Gothic" pitchFamily="34" charset="0"/>
                <a:cs typeface="Arial" pitchFamily="34" charset="0"/>
              </a:rPr>
              <a:t>wage</a:t>
            </a:r>
            <a:r>
              <a:rPr lang="en-US" sz="2300" dirty="0" smtClean="0">
                <a:solidFill>
                  <a:prstClr val="black"/>
                </a:solidFill>
                <a:latin typeface="Century Gothic" pitchFamily="34" charset="0"/>
                <a:cs typeface="Arial" pitchFamily="34" charset="0"/>
              </a:rPr>
              <a:t> His warfare</a:t>
            </a:r>
            <a:endParaRPr lang="en-ZA" sz="2300" dirty="0">
              <a:solidFill>
                <a:prstClr val="black"/>
              </a:solidFill>
              <a:latin typeface="Century Gothic" pitchFamily="34" charset="0"/>
              <a:cs typeface="Arial" pitchFamily="34" charset="0"/>
            </a:endParaRPr>
          </a:p>
          <a:p>
            <a:pPr marL="457200" indent="-457200">
              <a:buFont typeface="+mj-lt"/>
              <a:buAutoNum type="arabicPeriod"/>
              <a:defRPr/>
            </a:pPr>
            <a:r>
              <a:rPr lang="en-US" sz="2300" dirty="0">
                <a:solidFill>
                  <a:prstClr val="black"/>
                </a:solidFill>
                <a:latin typeface="Century Gothic" pitchFamily="34" charset="0"/>
                <a:cs typeface="Arial" pitchFamily="34" charset="0"/>
              </a:rPr>
              <a:t>God’s </a:t>
            </a:r>
            <a:r>
              <a:rPr lang="en-US" sz="2300" b="1" i="1" u="sng" dirty="0">
                <a:solidFill>
                  <a:schemeClr val="accent1"/>
                </a:solidFill>
                <a:latin typeface="Century Gothic" pitchFamily="34" charset="0"/>
                <a:cs typeface="Arial" pitchFamily="34" charset="0"/>
              </a:rPr>
              <a:t>Governing</a:t>
            </a:r>
            <a:r>
              <a:rPr lang="en-US" sz="2300" dirty="0">
                <a:solidFill>
                  <a:prstClr val="black"/>
                </a:solidFill>
                <a:latin typeface="Century Gothic" pitchFamily="34" charset="0"/>
                <a:cs typeface="Arial" pitchFamily="34" charset="0"/>
              </a:rPr>
              <a:t> Assembly </a:t>
            </a:r>
            <a:endParaRPr lang="en-US" sz="2300" dirty="0" smtClean="0">
              <a:solidFill>
                <a:prstClr val="black"/>
              </a:solidFill>
              <a:latin typeface="Century Gothic" pitchFamily="34" charset="0"/>
              <a:cs typeface="Arial" pitchFamily="34" charset="0"/>
            </a:endParaRPr>
          </a:p>
          <a:p>
            <a:pPr marL="457200" indent="-457200">
              <a:buFont typeface="+mj-lt"/>
              <a:buAutoNum type="arabicPeriod"/>
              <a:defRPr/>
            </a:pPr>
            <a:r>
              <a:rPr lang="en-US" sz="2300" dirty="0" smtClean="0">
                <a:solidFill>
                  <a:prstClr val="black"/>
                </a:solidFill>
                <a:latin typeface="Century Gothic" pitchFamily="34" charset="0"/>
                <a:cs typeface="Arial" pitchFamily="34" charset="0"/>
              </a:rPr>
              <a:t>God’s </a:t>
            </a:r>
            <a:r>
              <a:rPr lang="en-US" sz="2300" dirty="0">
                <a:solidFill>
                  <a:prstClr val="black"/>
                </a:solidFill>
                <a:latin typeface="Century Gothic" pitchFamily="34" charset="0"/>
                <a:cs typeface="Arial" pitchFamily="34" charset="0"/>
              </a:rPr>
              <a:t>workmanship </a:t>
            </a:r>
            <a:r>
              <a:rPr lang="en-US" sz="2300" dirty="0" smtClean="0">
                <a:solidFill>
                  <a:prstClr val="black"/>
                </a:solidFill>
                <a:latin typeface="Century Gothic" pitchFamily="34" charset="0"/>
                <a:cs typeface="Arial" pitchFamily="34" charset="0"/>
              </a:rPr>
              <a:t>– </a:t>
            </a:r>
            <a:br>
              <a:rPr lang="en-US" sz="2300" dirty="0" smtClean="0">
                <a:solidFill>
                  <a:prstClr val="black"/>
                </a:solidFill>
                <a:latin typeface="Century Gothic" pitchFamily="34" charset="0"/>
                <a:cs typeface="Arial" pitchFamily="34" charset="0"/>
              </a:rPr>
            </a:br>
            <a:r>
              <a:rPr lang="en-US" sz="2300" dirty="0" smtClean="0">
                <a:solidFill>
                  <a:prstClr val="black"/>
                </a:solidFill>
                <a:latin typeface="Century Gothic" pitchFamily="34" charset="0"/>
                <a:cs typeface="Arial" pitchFamily="34" charset="0"/>
              </a:rPr>
              <a:t>to </a:t>
            </a:r>
            <a:r>
              <a:rPr lang="en-US" sz="2300" b="1" i="1" u="sng" dirty="0">
                <a:solidFill>
                  <a:schemeClr val="accent1"/>
                </a:solidFill>
                <a:latin typeface="Century Gothic" pitchFamily="34" charset="0"/>
                <a:cs typeface="Arial" pitchFamily="34" charset="0"/>
              </a:rPr>
              <a:t>do</a:t>
            </a:r>
            <a:r>
              <a:rPr lang="en-US" sz="2300" dirty="0" smtClean="0">
                <a:solidFill>
                  <a:prstClr val="black"/>
                </a:solidFill>
                <a:latin typeface="Century Gothic" pitchFamily="34" charset="0"/>
                <a:cs typeface="Arial" pitchFamily="34" charset="0"/>
              </a:rPr>
              <a:t> His good </a:t>
            </a:r>
            <a:r>
              <a:rPr lang="en-US" sz="2300" dirty="0">
                <a:solidFill>
                  <a:prstClr val="black"/>
                </a:solidFill>
                <a:latin typeface="Century Gothic" pitchFamily="34" charset="0"/>
                <a:cs typeface="Arial" pitchFamily="34" charset="0"/>
              </a:rPr>
              <a:t>works </a:t>
            </a:r>
            <a:endParaRPr lang="en-ZA" sz="2300" dirty="0">
              <a:solidFill>
                <a:prstClr val="black"/>
              </a:solidFill>
              <a:latin typeface="Century Gothic" pitchFamily="34" charset="0"/>
              <a:cs typeface="Arial" pitchFamily="34" charset="0"/>
            </a:endParaRPr>
          </a:p>
          <a:p>
            <a:pPr marL="457200" indent="-457200">
              <a:buFont typeface="+mj-lt"/>
              <a:buAutoNum type="arabicPeriod"/>
              <a:defRPr/>
            </a:pPr>
            <a:r>
              <a:rPr lang="en-US" sz="2300" dirty="0">
                <a:solidFill>
                  <a:prstClr val="black"/>
                </a:solidFill>
                <a:latin typeface="Century Gothic" pitchFamily="34" charset="0"/>
                <a:cs typeface="Arial" pitchFamily="34" charset="0"/>
              </a:rPr>
              <a:t>Jesus’ </a:t>
            </a:r>
            <a:r>
              <a:rPr lang="en-US" sz="2300" dirty="0" smtClean="0">
                <a:solidFill>
                  <a:prstClr val="black"/>
                </a:solidFill>
                <a:latin typeface="Century Gothic" pitchFamily="34" charset="0"/>
                <a:cs typeface="Arial" pitchFamily="34" charset="0"/>
              </a:rPr>
              <a:t>Body – His hands and feet to </a:t>
            </a:r>
            <a:r>
              <a:rPr lang="en-US" sz="2300" b="1" i="1" u="sng" dirty="0">
                <a:solidFill>
                  <a:schemeClr val="accent1"/>
                </a:solidFill>
                <a:latin typeface="Century Gothic" pitchFamily="34" charset="0"/>
                <a:cs typeface="Arial" pitchFamily="34" charset="0"/>
              </a:rPr>
              <a:t>do</a:t>
            </a:r>
            <a:r>
              <a:rPr lang="en-US" sz="2300" dirty="0" smtClean="0">
                <a:solidFill>
                  <a:prstClr val="black"/>
                </a:solidFill>
                <a:latin typeface="Century Gothic" pitchFamily="34" charset="0"/>
                <a:cs typeface="Arial" pitchFamily="34" charset="0"/>
              </a:rPr>
              <a:t> His works in the earth</a:t>
            </a:r>
          </a:p>
          <a:p>
            <a:pPr marL="457200" indent="-457200">
              <a:buFont typeface="+mj-lt"/>
              <a:buAutoNum type="arabicPeriod"/>
              <a:defRPr/>
            </a:pPr>
            <a:r>
              <a:rPr lang="en-US" sz="2300" dirty="0" smtClean="0">
                <a:solidFill>
                  <a:prstClr val="black"/>
                </a:solidFill>
                <a:latin typeface="Century Gothic" pitchFamily="34" charset="0"/>
                <a:cs typeface="Arial" pitchFamily="34" charset="0"/>
              </a:rPr>
              <a:t>The vine &amp; branches, to </a:t>
            </a:r>
            <a:r>
              <a:rPr lang="en-US" sz="2300" b="1" i="1" u="sng" dirty="0">
                <a:solidFill>
                  <a:schemeClr val="accent1"/>
                </a:solidFill>
                <a:latin typeface="Century Gothic" pitchFamily="34" charset="0"/>
                <a:cs typeface="Arial" pitchFamily="34" charset="0"/>
              </a:rPr>
              <a:t>bare</a:t>
            </a:r>
            <a:r>
              <a:rPr lang="en-US" sz="2300" dirty="0" smtClean="0">
                <a:solidFill>
                  <a:prstClr val="black"/>
                </a:solidFill>
                <a:latin typeface="Century Gothic" pitchFamily="34" charset="0"/>
                <a:cs typeface="Arial" pitchFamily="34" charset="0"/>
              </a:rPr>
              <a:t> fruit</a:t>
            </a:r>
            <a:endParaRPr lang="en-ZA" sz="2300" dirty="0">
              <a:solidFill>
                <a:prstClr val="black"/>
              </a:solidFill>
              <a:latin typeface="Century Gothic" pitchFamily="34" charset="0"/>
              <a:cs typeface="Arial" pitchFamily="34" charset="0"/>
            </a:endParaRPr>
          </a:p>
        </p:txBody>
      </p:sp>
      <p:sp>
        <p:nvSpPr>
          <p:cNvPr id="2" name="Rectangle 1"/>
          <p:cNvSpPr>
            <a:spLocks noChangeArrowheads="1"/>
          </p:cNvSpPr>
          <p:nvPr/>
        </p:nvSpPr>
        <p:spPr bwMode="auto">
          <a:xfrm>
            <a:off x="5689602" y="1893169"/>
            <a:ext cx="3278921" cy="4674356"/>
          </a:xfrm>
          <a:prstGeom prst="rect">
            <a:avLst/>
          </a:prstGeom>
          <a:noFill/>
          <a:ln>
            <a:noFill/>
          </a:ln>
          <a:extLst/>
        </p:spPr>
        <p:txBody>
          <a:bodyPr wrap="square">
            <a:spAutoFit/>
          </a:bodyPr>
          <a:lstStyle/>
          <a:p>
            <a:pPr fontAlgn="base">
              <a:spcBef>
                <a:spcPct val="0"/>
              </a:spcBef>
              <a:spcAft>
                <a:spcPct val="0"/>
              </a:spcAft>
            </a:pPr>
            <a:r>
              <a:rPr lang="en-ZA" sz="2100" b="1" i="1" dirty="0">
                <a:solidFill>
                  <a:prstClr val="black"/>
                </a:solidFill>
                <a:latin typeface="Century Gothic" pitchFamily="34" charset="0"/>
                <a:ea typeface="MS PGothic" pitchFamily="34" charset="-128"/>
              </a:rPr>
              <a:t>For by grace you were saved through faith; and that not of yourselves: it is the gift of God: Not of works, lest any man should boast…For </a:t>
            </a:r>
            <a:r>
              <a:rPr lang="en-ZA" sz="2100" b="1" i="1" u="sng" dirty="0">
                <a:solidFill>
                  <a:srgbClr val="4F81BD"/>
                </a:solidFill>
                <a:latin typeface="Century Gothic" pitchFamily="34" charset="0"/>
                <a:ea typeface="MS PGothic" pitchFamily="34" charset="-128"/>
              </a:rPr>
              <a:t>we are his workmanship</a:t>
            </a:r>
            <a:r>
              <a:rPr lang="en-ZA" sz="2100" b="1" i="1" dirty="0">
                <a:solidFill>
                  <a:srgbClr val="4F81BD"/>
                </a:solidFill>
                <a:latin typeface="Century Gothic" pitchFamily="34" charset="0"/>
                <a:ea typeface="MS PGothic" pitchFamily="34" charset="-128"/>
              </a:rPr>
              <a:t>, </a:t>
            </a:r>
            <a:r>
              <a:rPr lang="en-ZA" sz="2100" b="1" u="sng" dirty="0">
                <a:solidFill>
                  <a:srgbClr val="4F81BD"/>
                </a:solidFill>
                <a:latin typeface="Century Gothic" pitchFamily="34" charset="0"/>
                <a:ea typeface="MS PGothic" pitchFamily="34" charset="-128"/>
              </a:rPr>
              <a:t>created in Christ Jesus FOR GOOD WORKS</a:t>
            </a:r>
            <a:r>
              <a:rPr lang="en-ZA" sz="2100" b="1" i="1" dirty="0">
                <a:solidFill>
                  <a:prstClr val="black"/>
                </a:solidFill>
                <a:latin typeface="Century Gothic" pitchFamily="34" charset="0"/>
                <a:ea typeface="MS PGothic" pitchFamily="34" charset="-128"/>
              </a:rPr>
              <a:t>, which God prepared before hand that we should walk in them </a:t>
            </a:r>
            <a:br>
              <a:rPr lang="en-ZA" sz="2100" b="1" i="1" dirty="0">
                <a:solidFill>
                  <a:prstClr val="black"/>
                </a:solidFill>
                <a:latin typeface="Century Gothic" pitchFamily="34" charset="0"/>
                <a:ea typeface="MS PGothic" pitchFamily="34" charset="-128"/>
              </a:rPr>
            </a:br>
            <a:r>
              <a:rPr lang="en-ZA" sz="2100" b="1" i="1" dirty="0">
                <a:solidFill>
                  <a:prstClr val="black"/>
                </a:solidFill>
                <a:latin typeface="Century Gothic" pitchFamily="34" charset="0"/>
                <a:ea typeface="MS PGothic" pitchFamily="34" charset="-128"/>
              </a:rPr>
              <a:t>(</a:t>
            </a:r>
            <a:r>
              <a:rPr lang="en-ZA" sz="2100" b="1" i="1" dirty="0" err="1">
                <a:solidFill>
                  <a:prstClr val="black"/>
                </a:solidFill>
                <a:latin typeface="Century Gothic" pitchFamily="34" charset="0"/>
                <a:ea typeface="MS PGothic" pitchFamily="34" charset="-128"/>
              </a:rPr>
              <a:t>Eph</a:t>
            </a:r>
            <a:r>
              <a:rPr lang="en-ZA" sz="2100" b="1" i="1" dirty="0">
                <a:solidFill>
                  <a:prstClr val="black"/>
                </a:solidFill>
                <a:latin typeface="Century Gothic" pitchFamily="34" charset="0"/>
                <a:ea typeface="MS PGothic" pitchFamily="34" charset="-128"/>
              </a:rPr>
              <a:t> 2:8-10)</a:t>
            </a:r>
            <a:endParaRPr lang="en-ZA" sz="2100" b="1" dirty="0">
              <a:solidFill>
                <a:prstClr val="black"/>
              </a:solidFill>
              <a:latin typeface="Century Gothic" pitchFamily="34" charset="0"/>
              <a:ea typeface="MS PGothic" pitchFamily="34" charset="-128"/>
            </a:endParaRPr>
          </a:p>
        </p:txBody>
      </p:sp>
      <p:sp>
        <p:nvSpPr>
          <p:cNvPr id="3" name="Rounded Rectangle 2"/>
          <p:cNvSpPr/>
          <p:nvPr/>
        </p:nvSpPr>
        <p:spPr>
          <a:xfrm>
            <a:off x="641181" y="3053735"/>
            <a:ext cx="1283915"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8" name="Rounded Rectangle 7"/>
          <p:cNvSpPr/>
          <p:nvPr/>
        </p:nvSpPr>
        <p:spPr>
          <a:xfrm>
            <a:off x="1579937" y="3817166"/>
            <a:ext cx="817191"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9" name="Rounded Rectangle 8"/>
          <p:cNvSpPr/>
          <p:nvPr/>
        </p:nvSpPr>
        <p:spPr>
          <a:xfrm>
            <a:off x="1592636" y="4240975"/>
            <a:ext cx="3055565"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10" name="Rounded Rectangle 9"/>
          <p:cNvSpPr/>
          <p:nvPr/>
        </p:nvSpPr>
        <p:spPr>
          <a:xfrm>
            <a:off x="1004722" y="5003488"/>
            <a:ext cx="2728139"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11" name="Rounded Rectangle 10"/>
          <p:cNvSpPr/>
          <p:nvPr/>
        </p:nvSpPr>
        <p:spPr>
          <a:xfrm>
            <a:off x="1546887" y="5420835"/>
            <a:ext cx="3680435"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12" name="Rounded Rectangle 11"/>
          <p:cNvSpPr/>
          <p:nvPr/>
        </p:nvSpPr>
        <p:spPr>
          <a:xfrm>
            <a:off x="2215543" y="6193574"/>
            <a:ext cx="3178331"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13" name="Rounded Rectangle 12"/>
          <p:cNvSpPr/>
          <p:nvPr/>
        </p:nvSpPr>
        <p:spPr>
          <a:xfrm>
            <a:off x="641117" y="1787224"/>
            <a:ext cx="1021976"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14" name="Rounded Rectangle 13"/>
          <p:cNvSpPr/>
          <p:nvPr/>
        </p:nvSpPr>
        <p:spPr>
          <a:xfrm>
            <a:off x="658163" y="2614424"/>
            <a:ext cx="778752" cy="35892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solidFill>
                <a:prstClr val="white"/>
              </a:solidFill>
              <a:latin typeface="Century Gothic" pitchFamily="34" charset="0"/>
              <a:cs typeface="Arial" pitchFamily="34" charset="0"/>
            </a:endParaRPr>
          </a:p>
        </p:txBody>
      </p:sp>
      <p:sp>
        <p:nvSpPr>
          <p:cNvPr id="14339" name="Slide Number Placeholder 3"/>
          <p:cNvSpPr>
            <a:spLocks noGrp="1"/>
          </p:cNvSpPr>
          <p:nvPr>
            <p:ph type="sldNum" sz="quarter" idx="12"/>
          </p:nvPr>
        </p:nvSpPr>
        <p:spPr bwMode="auto">
          <a:xfrm>
            <a:off x="6930564" y="647609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862D894-BE71-45F7-9585-EDD18724DB0D}" type="slidenum">
              <a:rPr lang="en-ZA" smtClean="0">
                <a:solidFill>
                  <a:prstClr val="black">
                    <a:lumMod val="65000"/>
                    <a:lumOff val="35000"/>
                  </a:prstClr>
                </a:solidFill>
                <a:latin typeface="Century Gothic" pitchFamily="34" charset="0"/>
              </a:rPr>
              <a:pPr eaLnBrk="1" hangingPunct="1"/>
              <a:t>34</a:t>
            </a:fld>
            <a:endParaRPr lang="en-ZA" dirty="0" smtClean="0">
              <a:solidFill>
                <a:prstClr val="black">
                  <a:lumMod val="65000"/>
                  <a:lumOff val="35000"/>
                </a:prstClr>
              </a:solidFill>
              <a:latin typeface="Century Gothic" pitchFamily="34" charset="0"/>
            </a:endParaRPr>
          </a:p>
        </p:txBody>
      </p:sp>
    </p:spTree>
    <p:extLst>
      <p:ext uri="{BB962C8B-B14F-4D97-AF65-F5344CB8AC3E}">
        <p14:creationId xmlns:p14="http://schemas.microsoft.com/office/powerpoint/2010/main" val="2579041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animBg="1"/>
      <p:bldP spid="8" grpId="0" animBg="1"/>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l" eaLnBrk="1" hangingPunct="1"/>
            <a:r>
              <a:rPr lang="en-ZA" sz="2800" b="1" dirty="0" smtClean="0">
                <a:solidFill>
                  <a:schemeClr val="tx1"/>
                </a:solidFill>
                <a:latin typeface="Century Gothic" pitchFamily="34" charset="0"/>
              </a:rPr>
              <a:t>P5. In the context of being God’s family, we are all called to a </a:t>
            </a:r>
            <a:r>
              <a:rPr lang="en-ZA" sz="2800" b="1" dirty="0" err="1" smtClean="0">
                <a:solidFill>
                  <a:schemeClr val="tx1"/>
                </a:solidFill>
                <a:latin typeface="Century Gothic" pitchFamily="34" charset="0"/>
              </a:rPr>
              <a:t>missional</a:t>
            </a:r>
            <a:r>
              <a:rPr lang="en-ZA" sz="2800" b="1" dirty="0" smtClean="0">
                <a:solidFill>
                  <a:schemeClr val="tx1"/>
                </a:solidFill>
                <a:latin typeface="Century Gothic" pitchFamily="34" charset="0"/>
              </a:rPr>
              <a:t> lifestyle</a:t>
            </a:r>
            <a:endParaRPr lang="en-ZA" sz="2800" b="1" dirty="0">
              <a:solidFill>
                <a:schemeClr val="tx1"/>
              </a:solidFill>
              <a:latin typeface="Century Gothic" pitchFamily="34" charset="0"/>
            </a:endParaRPr>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0CFDB666-4D9F-4428-8AB0-252417887999}" type="slidenum">
              <a:rPr lang="en-ZA" smtClean="0">
                <a:solidFill>
                  <a:prstClr val="black"/>
                </a:solidFill>
                <a:latin typeface="Century Gothic" pitchFamily="34" charset="0"/>
              </a:rPr>
              <a:pPr eaLnBrk="1" hangingPunct="1"/>
              <a:t>35</a:t>
            </a:fld>
            <a:endParaRPr lang="en-ZA" smtClean="0">
              <a:solidFill>
                <a:prstClr val="black"/>
              </a:solidFill>
              <a:latin typeface="Century Gothic" pitchFamily="34" charset="0"/>
            </a:endParaRPr>
          </a:p>
        </p:txBody>
      </p:sp>
      <p:sp>
        <p:nvSpPr>
          <p:cNvPr id="5" name="Content Placeholder 2"/>
          <p:cNvSpPr txBox="1">
            <a:spLocks/>
          </p:cNvSpPr>
          <p:nvPr/>
        </p:nvSpPr>
        <p:spPr bwMode="auto">
          <a:xfrm>
            <a:off x="430212" y="1293585"/>
            <a:ext cx="8472487" cy="350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a:defRPr/>
            </a:pPr>
            <a:r>
              <a:rPr lang="en-ZA" sz="2400" dirty="0" smtClean="0">
                <a:latin typeface="Century Gothic" pitchFamily="34" charset="0"/>
                <a:cs typeface="Arial" pitchFamily="34" charset="0"/>
              </a:rPr>
              <a:t>"devoting yourselves to good works" (Tit 3:8)</a:t>
            </a:r>
          </a:p>
          <a:p>
            <a:pPr marL="285750">
              <a:defRPr/>
            </a:pPr>
            <a:r>
              <a:rPr lang="en-ZA" sz="2400" dirty="0" smtClean="0">
                <a:latin typeface="Century Gothic" pitchFamily="34" charset="0"/>
                <a:cs typeface="Arial" pitchFamily="34" charset="0"/>
              </a:rPr>
              <a:t>Be "ready for every good work" (Tit 3:1)</a:t>
            </a:r>
          </a:p>
          <a:p>
            <a:pPr marL="285750">
              <a:defRPr/>
            </a:pPr>
            <a:r>
              <a:rPr lang="en-ZA" sz="2400" dirty="0" smtClean="0">
                <a:latin typeface="Century Gothic" pitchFamily="34" charset="0"/>
                <a:cs typeface="Arial" pitchFamily="34" charset="0"/>
              </a:rPr>
              <a:t>“don’t weary of doing good" (2 </a:t>
            </a:r>
            <a:r>
              <a:rPr lang="en-ZA" sz="2400" dirty="0" err="1" smtClean="0">
                <a:latin typeface="Century Gothic" pitchFamily="34" charset="0"/>
                <a:cs typeface="Arial" pitchFamily="34" charset="0"/>
              </a:rPr>
              <a:t>Thes</a:t>
            </a:r>
            <a:r>
              <a:rPr lang="en-ZA" sz="2400" dirty="0" smtClean="0">
                <a:latin typeface="Century Gothic" pitchFamily="34" charset="0"/>
                <a:cs typeface="Arial" pitchFamily="34" charset="0"/>
              </a:rPr>
              <a:t> 3:13)</a:t>
            </a:r>
          </a:p>
          <a:p>
            <a:pPr marL="285750">
              <a:defRPr/>
            </a:pPr>
            <a:r>
              <a:rPr lang="en-ZA" sz="2400" b="1" i="1" dirty="0">
                <a:solidFill>
                  <a:prstClr val="black"/>
                </a:solidFill>
                <a:latin typeface="Century Gothic" pitchFamily="34" charset="0"/>
              </a:rPr>
              <a:t>“Therefore, my beloved brothers, be steadfast, immovable, </a:t>
            </a:r>
            <a:r>
              <a:rPr lang="en-ZA" sz="2400" b="1" i="1" u="sng" dirty="0">
                <a:solidFill>
                  <a:srgbClr val="4F81BD"/>
                </a:solidFill>
                <a:latin typeface="Century Gothic" pitchFamily="34" charset="0"/>
              </a:rPr>
              <a:t>always abounding in the work of the Lord</a:t>
            </a:r>
            <a:r>
              <a:rPr lang="en-ZA" sz="2400" b="1" i="1" dirty="0">
                <a:solidFill>
                  <a:srgbClr val="4F81BD"/>
                </a:solidFill>
                <a:latin typeface="Century Gothic" pitchFamily="34" charset="0"/>
              </a:rPr>
              <a:t>,</a:t>
            </a:r>
            <a:r>
              <a:rPr lang="en-ZA" sz="2400" b="1" i="1" dirty="0">
                <a:solidFill>
                  <a:prstClr val="black"/>
                </a:solidFill>
                <a:latin typeface="Century Gothic" pitchFamily="34" charset="0"/>
              </a:rPr>
              <a:t> knowing that in the Lord your </a:t>
            </a:r>
            <a:r>
              <a:rPr lang="en-ZA" sz="2400" b="1" i="1" dirty="0" err="1">
                <a:solidFill>
                  <a:prstClr val="black"/>
                </a:solidFill>
                <a:latin typeface="Century Gothic" pitchFamily="34" charset="0"/>
              </a:rPr>
              <a:t>labor</a:t>
            </a:r>
            <a:r>
              <a:rPr lang="en-ZA" sz="2400" b="1" i="1" dirty="0">
                <a:solidFill>
                  <a:prstClr val="black"/>
                </a:solidFill>
                <a:latin typeface="Century Gothic" pitchFamily="34" charset="0"/>
              </a:rPr>
              <a:t> is not in vain”. (1 Co 15:58) </a:t>
            </a:r>
          </a:p>
          <a:p>
            <a:pPr marL="285750">
              <a:defRPr/>
            </a:pPr>
            <a:endParaRPr lang="en-ZA" sz="2400" dirty="0" smtClean="0">
              <a:latin typeface="Century Gothic" pitchFamily="34" charset="0"/>
              <a:cs typeface="Arial" pitchFamily="34" charset="0"/>
            </a:endParaRPr>
          </a:p>
          <a:p>
            <a:pPr>
              <a:defRPr/>
            </a:pPr>
            <a:endParaRPr lang="en-ZA" sz="2400" dirty="0">
              <a:latin typeface="Century Gothic" pitchFamily="34" charset="0"/>
              <a:cs typeface="Arial" pitchFamily="34" charset="0"/>
            </a:endParaRPr>
          </a:p>
        </p:txBody>
      </p:sp>
      <p:sp>
        <p:nvSpPr>
          <p:cNvPr id="7" name="Rectangle 6"/>
          <p:cNvSpPr/>
          <p:nvPr/>
        </p:nvSpPr>
        <p:spPr>
          <a:xfrm>
            <a:off x="340166" y="5584145"/>
            <a:ext cx="8306292" cy="461665"/>
          </a:xfrm>
          <a:prstGeom prst="rect">
            <a:avLst/>
          </a:prstGeom>
          <a:solidFill>
            <a:schemeClr val="tx2"/>
          </a:solidFill>
        </p:spPr>
        <p:txBody>
          <a:bodyPr wrap="square">
            <a:spAutoFit/>
          </a:bodyPr>
          <a:lstStyle/>
          <a:p>
            <a:r>
              <a:rPr lang="en-US" sz="2400" dirty="0" smtClean="0">
                <a:solidFill>
                  <a:schemeClr val="bg1"/>
                </a:solidFill>
                <a:latin typeface="Century Gothic" pitchFamily="34" charset="0"/>
              </a:rPr>
              <a:t>Did Paul forget about grace? Did he revert to Law? </a:t>
            </a:r>
            <a:endParaRPr lang="en-US" sz="2400" dirty="0">
              <a:solidFill>
                <a:schemeClr val="bg1"/>
              </a:solidFill>
              <a:latin typeface="Century Gothic" pitchFamily="34" charset="0"/>
            </a:endParaRPr>
          </a:p>
        </p:txBody>
      </p:sp>
      <p:sp>
        <p:nvSpPr>
          <p:cNvPr id="9" name="Down Arrow 8"/>
          <p:cNvSpPr/>
          <p:nvPr/>
        </p:nvSpPr>
        <p:spPr>
          <a:xfrm>
            <a:off x="4101353" y="5060145"/>
            <a:ext cx="847165" cy="444651"/>
          </a:xfrm>
          <a:prstGeom prst="downArrow">
            <a:avLst/>
          </a:prstGeom>
          <a:solidFill>
            <a:schemeClr val="tx2"/>
          </a:solidFill>
        </p:spPr>
        <p:txBody>
          <a:bodyPr wrap="square">
            <a:noAutofit/>
          </a:bodyPr>
          <a:lstStyle/>
          <a:p>
            <a:endParaRPr lang="en-ZA" sz="2400" b="1">
              <a:solidFill>
                <a:schemeClr val="bg1"/>
              </a:solidFill>
              <a:latin typeface="Century Gothic" pitchFamily="34" charset="0"/>
            </a:endParaRPr>
          </a:p>
        </p:txBody>
      </p:sp>
    </p:spTree>
    <p:extLst>
      <p:ext uri="{BB962C8B-B14F-4D97-AF65-F5344CB8AC3E}">
        <p14:creationId xmlns:p14="http://schemas.microsoft.com/office/powerpoint/2010/main" val="2448298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l" eaLnBrk="1" hangingPunct="1"/>
            <a:r>
              <a:rPr lang="en-ZA" sz="2800" b="1" dirty="0" smtClean="0">
                <a:solidFill>
                  <a:schemeClr val="tx1"/>
                </a:solidFill>
                <a:latin typeface="Century Gothic" pitchFamily="34" charset="0"/>
              </a:rPr>
              <a:t>P6. The “grace package” includes God’s Spirit working in our hearts to make us passionate about His mission and works</a:t>
            </a:r>
            <a:endParaRPr lang="en-ZA" sz="2800" b="1" dirty="0">
              <a:solidFill>
                <a:schemeClr val="tx1"/>
              </a:solidFill>
              <a:latin typeface="Century Gothic" pitchFamily="34" charset="0"/>
            </a:endParaRPr>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0CFDB666-4D9F-4428-8AB0-252417887999}" type="slidenum">
              <a:rPr lang="en-ZA" smtClean="0">
                <a:solidFill>
                  <a:prstClr val="black"/>
                </a:solidFill>
                <a:latin typeface="Century Gothic" pitchFamily="34" charset="0"/>
              </a:rPr>
              <a:pPr eaLnBrk="1" hangingPunct="1"/>
              <a:t>36</a:t>
            </a:fld>
            <a:endParaRPr lang="en-ZA" smtClean="0">
              <a:solidFill>
                <a:prstClr val="black"/>
              </a:solidFill>
              <a:latin typeface="Century Gothic" pitchFamily="34" charset="0"/>
            </a:endParaRPr>
          </a:p>
        </p:txBody>
      </p:sp>
      <p:sp>
        <p:nvSpPr>
          <p:cNvPr id="7" name="Rectangle 6"/>
          <p:cNvSpPr/>
          <p:nvPr/>
        </p:nvSpPr>
        <p:spPr>
          <a:xfrm>
            <a:off x="403666" y="1511300"/>
            <a:ext cx="8702233" cy="5345114"/>
          </a:xfrm>
          <a:prstGeom prst="rect">
            <a:avLst/>
          </a:prstGeom>
          <a:noFill/>
          <a:ln>
            <a:noFill/>
          </a:ln>
        </p:spPr>
        <p:txBody>
          <a:bodyPr>
            <a:normAutofit lnSpcReduction="10000"/>
          </a:bodyPr>
          <a:lstStyle/>
          <a:p>
            <a:pPr eaLnBrk="0" fontAlgn="base" hangingPunct="0">
              <a:spcBef>
                <a:spcPct val="20000"/>
              </a:spcBef>
              <a:spcAft>
                <a:spcPct val="0"/>
              </a:spcAft>
            </a:pPr>
            <a:r>
              <a:rPr lang="en-US" sz="2400" b="1" dirty="0">
                <a:latin typeface="Century Gothic" pitchFamily="34" charset="0"/>
                <a:ea typeface="MS PGothic" pitchFamily="34" charset="-128"/>
                <a:cs typeface="Arial" pitchFamily="34" charset="0"/>
              </a:rPr>
              <a:t>Titus 2:11–14</a:t>
            </a:r>
          </a:p>
          <a:p>
            <a:pPr eaLnBrk="0" fontAlgn="base" hangingPunct="0">
              <a:spcBef>
                <a:spcPct val="20000"/>
              </a:spcBef>
              <a:spcAft>
                <a:spcPct val="0"/>
              </a:spcAft>
            </a:pPr>
            <a:r>
              <a:rPr lang="en-US" sz="2400" i="1" dirty="0" smtClean="0">
                <a:latin typeface="Century Gothic" pitchFamily="34" charset="0"/>
                <a:ea typeface="MS PGothic" pitchFamily="34" charset="-128"/>
                <a:cs typeface="Arial" pitchFamily="34" charset="0"/>
              </a:rPr>
              <a:t>“For </a:t>
            </a:r>
            <a:r>
              <a:rPr lang="en-US" sz="2400" i="1" dirty="0">
                <a:latin typeface="Century Gothic" pitchFamily="34" charset="0"/>
                <a:ea typeface="MS PGothic" pitchFamily="34" charset="-128"/>
                <a:cs typeface="Arial" pitchFamily="34" charset="0"/>
              </a:rPr>
              <a:t>the grace of God has appeared: </a:t>
            </a:r>
          </a:p>
          <a:p>
            <a:pPr marL="400050" indent="-457200" eaLnBrk="0" fontAlgn="base" hangingPunct="0">
              <a:spcBef>
                <a:spcPct val="20000"/>
              </a:spcBef>
              <a:spcAft>
                <a:spcPct val="0"/>
              </a:spcAft>
              <a:buFont typeface="+mj-lt"/>
              <a:buAutoNum type="arabicPeriod"/>
            </a:pPr>
            <a:r>
              <a:rPr lang="en-US" sz="2400" i="1" dirty="0">
                <a:latin typeface="Century Gothic" pitchFamily="34" charset="0"/>
                <a:ea typeface="MS PGothic" pitchFamily="34" charset="-128"/>
                <a:cs typeface="Arial" pitchFamily="34" charset="0"/>
              </a:rPr>
              <a:t>bringing salvation for all people,</a:t>
            </a:r>
          </a:p>
          <a:p>
            <a:pPr marL="400050" indent="-457200" eaLnBrk="0" fontAlgn="base" hangingPunct="0">
              <a:spcBef>
                <a:spcPct val="20000"/>
              </a:spcBef>
              <a:spcAft>
                <a:spcPct val="0"/>
              </a:spcAft>
              <a:buFont typeface="+mj-lt"/>
              <a:buAutoNum type="arabicPeriod"/>
            </a:pPr>
            <a:r>
              <a:rPr lang="en-US" sz="2400" i="1" dirty="0">
                <a:latin typeface="Century Gothic" pitchFamily="34" charset="0"/>
                <a:ea typeface="MS PGothic" pitchFamily="34" charset="-128"/>
                <a:cs typeface="Arial" pitchFamily="34" charset="0"/>
              </a:rPr>
              <a:t>training us to </a:t>
            </a:r>
          </a:p>
          <a:p>
            <a:pPr marL="971550" lvl="1" indent="-514350" eaLnBrk="0" fontAlgn="base" hangingPunct="0">
              <a:spcBef>
                <a:spcPct val="20000"/>
              </a:spcBef>
              <a:spcAft>
                <a:spcPct val="0"/>
              </a:spcAft>
              <a:buFont typeface="+mj-lt"/>
              <a:buAutoNum type="alphaLcPeriod"/>
            </a:pPr>
            <a:r>
              <a:rPr lang="en-US" sz="2400" b="1" i="1" u="sng" dirty="0">
                <a:solidFill>
                  <a:schemeClr val="accent1"/>
                </a:solidFill>
                <a:latin typeface="Century Gothic" pitchFamily="34" charset="0"/>
                <a:ea typeface="MS PGothic" pitchFamily="34" charset="-128"/>
              </a:rPr>
              <a:t>renounce</a:t>
            </a:r>
            <a:r>
              <a:rPr lang="en-US" sz="2400" i="1" dirty="0">
                <a:latin typeface="Century Gothic" pitchFamily="34" charset="0"/>
                <a:ea typeface="MS PGothic" pitchFamily="34" charset="-128"/>
              </a:rPr>
              <a:t> ungodliness and </a:t>
            </a:r>
            <a:r>
              <a:rPr lang="en-US" sz="2400" b="1" i="1" u="sng" dirty="0">
                <a:solidFill>
                  <a:schemeClr val="accent1"/>
                </a:solidFill>
                <a:latin typeface="Century Gothic" pitchFamily="34" charset="0"/>
                <a:ea typeface="MS PGothic" pitchFamily="34" charset="-128"/>
              </a:rPr>
              <a:t>worldly passions</a:t>
            </a:r>
          </a:p>
          <a:p>
            <a:pPr marL="971550" lvl="1" indent="-514350" eaLnBrk="0" fontAlgn="base" hangingPunct="0">
              <a:spcBef>
                <a:spcPct val="20000"/>
              </a:spcBef>
              <a:spcAft>
                <a:spcPct val="0"/>
              </a:spcAft>
              <a:buFont typeface="+mj-lt"/>
              <a:buAutoNum type="alphaLcPeriod"/>
            </a:pPr>
            <a:r>
              <a:rPr lang="en-US" sz="2400" i="1" dirty="0">
                <a:latin typeface="Century Gothic" pitchFamily="34" charset="0"/>
                <a:ea typeface="MS PGothic" pitchFamily="34" charset="-128"/>
              </a:rPr>
              <a:t>and to live self-controlled, upright, and godly lives in the present age, </a:t>
            </a:r>
          </a:p>
          <a:p>
            <a:pPr marL="971550" lvl="1" indent="-514350" eaLnBrk="0" fontAlgn="base" hangingPunct="0">
              <a:spcBef>
                <a:spcPct val="20000"/>
              </a:spcBef>
              <a:spcAft>
                <a:spcPct val="0"/>
              </a:spcAft>
              <a:buFont typeface="+mj-lt"/>
              <a:buAutoNum type="alphaLcPeriod"/>
            </a:pPr>
            <a:r>
              <a:rPr lang="en-US" sz="2400" i="1" dirty="0">
                <a:latin typeface="Century Gothic" pitchFamily="34" charset="0"/>
                <a:ea typeface="MS PGothic" pitchFamily="34" charset="-128"/>
              </a:rPr>
              <a:t>waiting for our blessed </a:t>
            </a:r>
            <a:r>
              <a:rPr lang="en-US" sz="2400" i="1" dirty="0" smtClean="0">
                <a:latin typeface="Century Gothic" pitchFamily="34" charset="0"/>
                <a:ea typeface="MS PGothic" pitchFamily="34" charset="-128"/>
              </a:rPr>
              <a:t>hope, the </a:t>
            </a:r>
            <a:r>
              <a:rPr lang="en-US" sz="2400" i="1" dirty="0">
                <a:latin typeface="Century Gothic" pitchFamily="34" charset="0"/>
                <a:ea typeface="MS PGothic" pitchFamily="34" charset="-128"/>
              </a:rPr>
              <a:t>appearing of the glory of our great God and Savior Jesus Christ</a:t>
            </a:r>
          </a:p>
          <a:p>
            <a:pPr marL="400050" indent="-457200" eaLnBrk="0" fontAlgn="base" hangingPunct="0">
              <a:spcBef>
                <a:spcPct val="20000"/>
              </a:spcBef>
              <a:spcAft>
                <a:spcPct val="0"/>
              </a:spcAft>
              <a:buFont typeface="+mj-lt"/>
              <a:buAutoNum type="arabicPeriod"/>
            </a:pPr>
            <a:r>
              <a:rPr lang="en-US" sz="2400" i="1" dirty="0">
                <a:latin typeface="Century Gothic" pitchFamily="34" charset="0"/>
                <a:ea typeface="MS PGothic" pitchFamily="34" charset="-128"/>
                <a:cs typeface="Arial" pitchFamily="34" charset="0"/>
              </a:rPr>
              <a:t>…who gave himself for us to… </a:t>
            </a:r>
          </a:p>
          <a:p>
            <a:pPr marL="971550" lvl="1" indent="-514350" eaLnBrk="0" fontAlgn="base" hangingPunct="0">
              <a:spcBef>
                <a:spcPct val="20000"/>
              </a:spcBef>
              <a:spcAft>
                <a:spcPct val="0"/>
              </a:spcAft>
              <a:buFont typeface="+mj-lt"/>
              <a:buAutoNum type="alphaLcPeriod"/>
            </a:pPr>
            <a:r>
              <a:rPr lang="en-US" sz="2400" i="1" dirty="0">
                <a:latin typeface="Century Gothic" pitchFamily="34" charset="0"/>
                <a:ea typeface="MS PGothic" pitchFamily="34" charset="-128"/>
              </a:rPr>
              <a:t>redeem us from all lawlessness </a:t>
            </a:r>
          </a:p>
          <a:p>
            <a:pPr marL="971550" lvl="1" indent="-514350" eaLnBrk="0" fontAlgn="base" hangingPunct="0">
              <a:spcBef>
                <a:spcPct val="20000"/>
              </a:spcBef>
              <a:spcAft>
                <a:spcPct val="0"/>
              </a:spcAft>
              <a:buFont typeface="+mj-lt"/>
              <a:buAutoNum type="alphaLcPeriod"/>
            </a:pPr>
            <a:r>
              <a:rPr lang="en-US" sz="2400" i="1" dirty="0">
                <a:latin typeface="Century Gothic" pitchFamily="34" charset="0"/>
                <a:ea typeface="MS PGothic" pitchFamily="34" charset="-128"/>
              </a:rPr>
              <a:t>and to purify for himself a people for his own possession who are </a:t>
            </a:r>
            <a:r>
              <a:rPr lang="en-US" sz="2400" b="1" i="1" u="sng" dirty="0">
                <a:solidFill>
                  <a:schemeClr val="accent1"/>
                </a:solidFill>
                <a:latin typeface="Century Gothic" pitchFamily="34" charset="0"/>
                <a:ea typeface="MS PGothic" pitchFamily="34" charset="-128"/>
              </a:rPr>
              <a:t>zealous for good works</a:t>
            </a:r>
            <a:r>
              <a:rPr lang="en-US" sz="2400" i="1" dirty="0" smtClean="0">
                <a:latin typeface="Century Gothic" pitchFamily="34" charset="0"/>
                <a:ea typeface="MS PGothic" pitchFamily="34" charset="-128"/>
              </a:rPr>
              <a:t>.”</a:t>
            </a:r>
            <a:endParaRPr lang="en-US" sz="2400" i="1" dirty="0">
              <a:latin typeface="Century Gothic" pitchFamily="34" charset="0"/>
              <a:ea typeface="MS PGothic" pitchFamily="34" charset="-128"/>
            </a:endParaRPr>
          </a:p>
        </p:txBody>
      </p:sp>
    </p:spTree>
    <p:extLst>
      <p:ext uri="{BB962C8B-B14F-4D97-AF65-F5344CB8AC3E}">
        <p14:creationId xmlns:p14="http://schemas.microsoft.com/office/powerpoint/2010/main" val="44619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smtClean="0">
                <a:latin typeface="Century Gothic" pitchFamily="34" charset="0"/>
              </a:rPr>
              <a:t>WHY?...</a:t>
            </a:r>
            <a:endParaRPr lang="en-US" sz="2800" b="1" dirty="0">
              <a:latin typeface="Century Gothic" pitchFamily="34" charset="0"/>
            </a:endParaRPr>
          </a:p>
        </p:txBody>
      </p:sp>
      <p:sp>
        <p:nvSpPr>
          <p:cNvPr id="3" name="Content Placeholder 2"/>
          <p:cNvSpPr>
            <a:spLocks noGrp="1"/>
          </p:cNvSpPr>
          <p:nvPr>
            <p:ph idx="1"/>
          </p:nvPr>
        </p:nvSpPr>
        <p:spPr>
          <a:xfrm>
            <a:off x="188689" y="701675"/>
            <a:ext cx="5099593" cy="5360988"/>
          </a:xfrm>
        </p:spPr>
        <p:txBody>
          <a:bodyPr/>
          <a:lstStyle/>
          <a:p>
            <a:pPr>
              <a:buFont typeface="Arial" charset="0"/>
              <a:buChar char="•"/>
              <a:defRPr/>
            </a:pPr>
            <a:r>
              <a:rPr lang="en-US" sz="2400" dirty="0" smtClean="0">
                <a:latin typeface="Century Gothic" pitchFamily="34" charset="0"/>
              </a:rPr>
              <a:t>Fellowship!</a:t>
            </a:r>
          </a:p>
          <a:p>
            <a:pPr lvl="1">
              <a:buFont typeface="Arial" charset="0"/>
              <a:buChar char="•"/>
              <a:defRPr/>
            </a:pPr>
            <a:r>
              <a:rPr lang="en-US" dirty="0" smtClean="0">
                <a:latin typeface="Century Gothic" pitchFamily="34" charset="0"/>
              </a:rPr>
              <a:t>Father delights in </a:t>
            </a:r>
            <a:r>
              <a:rPr lang="en-US" b="1" i="1" u="sng" dirty="0">
                <a:solidFill>
                  <a:schemeClr val="accent1"/>
                </a:solidFill>
                <a:latin typeface="Century Gothic" pitchFamily="34" charset="0"/>
              </a:rPr>
              <a:t>sharing life</a:t>
            </a:r>
            <a:r>
              <a:rPr lang="en-US" dirty="0" smtClean="0">
                <a:latin typeface="Century Gothic" pitchFamily="34" charset="0"/>
              </a:rPr>
              <a:t> together with you</a:t>
            </a:r>
          </a:p>
          <a:p>
            <a:pPr lvl="1">
              <a:buFont typeface="Arial" charset="0"/>
              <a:buChar char="•"/>
              <a:defRPr/>
            </a:pPr>
            <a:r>
              <a:rPr lang="en-US" b="1" i="1" u="sng" dirty="0" smtClean="0">
                <a:solidFill>
                  <a:schemeClr val="accent1"/>
                </a:solidFill>
                <a:latin typeface="Century Gothic" pitchFamily="34" charset="0"/>
              </a:rPr>
              <a:t>Partnership</a:t>
            </a:r>
            <a:r>
              <a:rPr lang="en-US" dirty="0" smtClean="0">
                <a:latin typeface="Century Gothic" pitchFamily="34" charset="0"/>
              </a:rPr>
              <a:t> is an integral part of </a:t>
            </a:r>
            <a:r>
              <a:rPr lang="en-US" dirty="0">
                <a:latin typeface="Century Gothic" pitchFamily="34" charset="0"/>
              </a:rPr>
              <a:t>sharing life </a:t>
            </a:r>
            <a:r>
              <a:rPr lang="en-US" dirty="0" smtClean="0">
                <a:latin typeface="Century Gothic" pitchFamily="34" charset="0"/>
              </a:rPr>
              <a:t>– He wants us to share His mission</a:t>
            </a:r>
          </a:p>
          <a:p>
            <a:pPr>
              <a:buFont typeface="Arial" charset="0"/>
              <a:buChar char="•"/>
              <a:defRPr/>
            </a:pPr>
            <a:r>
              <a:rPr lang="en-US" sz="2400" dirty="0" smtClean="0">
                <a:latin typeface="Century Gothic" pitchFamily="34" charset="0"/>
              </a:rPr>
              <a:t>That’s why </a:t>
            </a:r>
            <a:r>
              <a:rPr lang="en-US" sz="2400" b="1" i="1" u="sng" dirty="0" smtClean="0">
                <a:solidFill>
                  <a:schemeClr val="accent1"/>
                </a:solidFill>
                <a:latin typeface="Century Gothic" pitchFamily="34" charset="0"/>
              </a:rPr>
              <a:t>Kingdom building </a:t>
            </a:r>
            <a:r>
              <a:rPr lang="en-US" sz="2400" dirty="0" smtClean="0">
                <a:latin typeface="Century Gothic" pitchFamily="34" charset="0"/>
              </a:rPr>
              <a:t>– the ministry of reconciliation - </a:t>
            </a:r>
            <a:r>
              <a:rPr lang="en-US" sz="2400" b="1" i="1" u="sng" dirty="0" smtClean="0">
                <a:solidFill>
                  <a:schemeClr val="accent1"/>
                </a:solidFill>
                <a:latin typeface="Century Gothic" pitchFamily="34" charset="0"/>
              </a:rPr>
              <a:t>is the family business!!!</a:t>
            </a:r>
          </a:p>
          <a:p>
            <a:pPr>
              <a:buFont typeface="Arial" charset="0"/>
              <a:buChar char="•"/>
              <a:defRPr/>
            </a:pPr>
            <a:r>
              <a:rPr lang="en-US" sz="2400" dirty="0" smtClean="0">
                <a:latin typeface="Century Gothic" pitchFamily="34" charset="0"/>
              </a:rPr>
              <a:t>That’s why serving God is the natural response of saving faith</a:t>
            </a:r>
            <a:endParaRPr lang="en-US" sz="2400" b="1" i="1" u="sng" dirty="0">
              <a:solidFill>
                <a:schemeClr val="accent1"/>
              </a:solidFill>
              <a:latin typeface="Century Gothic"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37</a:t>
            </a:fld>
            <a:endParaRPr lang="en-ZA">
              <a:solidFill>
                <a:prstClr val="black">
                  <a:lumMod val="65000"/>
                  <a:lumOff val="35000"/>
                </a:prstClr>
              </a:solidFill>
              <a:latin typeface="Century Gothic" pitchFamily="34" charset="0"/>
            </a:endParaRPr>
          </a:p>
        </p:txBody>
      </p:sp>
      <p:sp>
        <p:nvSpPr>
          <p:cNvPr id="5" name="Rectangle 4"/>
          <p:cNvSpPr/>
          <p:nvPr/>
        </p:nvSpPr>
        <p:spPr>
          <a:xfrm>
            <a:off x="416367" y="5969610"/>
            <a:ext cx="8306292" cy="830997"/>
          </a:xfrm>
          <a:prstGeom prst="rect">
            <a:avLst/>
          </a:prstGeom>
          <a:solidFill>
            <a:schemeClr val="tx2"/>
          </a:solidFill>
        </p:spPr>
        <p:txBody>
          <a:bodyPr wrap="square">
            <a:spAutoFit/>
          </a:bodyPr>
          <a:lstStyle/>
          <a:p>
            <a:r>
              <a:rPr lang="en-US" sz="2400" b="1" dirty="0" smtClean="0">
                <a:solidFill>
                  <a:schemeClr val="bg1"/>
                </a:solidFill>
                <a:latin typeface="Century Gothic" pitchFamily="34" charset="0"/>
              </a:rPr>
              <a:t>P7. Said another way, because </a:t>
            </a:r>
            <a:r>
              <a:rPr lang="en-US" sz="2400" b="1" dirty="0">
                <a:solidFill>
                  <a:schemeClr val="bg1"/>
                </a:solidFill>
                <a:latin typeface="Century Gothic" pitchFamily="34" charset="0"/>
              </a:rPr>
              <a:t>Father wants to share life with </a:t>
            </a:r>
            <a:r>
              <a:rPr lang="en-US" sz="2400" b="1" dirty="0" smtClean="0">
                <a:solidFill>
                  <a:schemeClr val="bg1"/>
                </a:solidFill>
                <a:latin typeface="Century Gothic" pitchFamily="34" charset="0"/>
              </a:rPr>
              <a:t>us, sharing His mission is built into salvation </a:t>
            </a:r>
            <a:endParaRPr lang="en-ZA" sz="2400" b="1" dirty="0">
              <a:solidFill>
                <a:schemeClr val="bg1"/>
              </a:solidFill>
              <a:latin typeface="Century Gothic" pitchFamily="34" charset="0"/>
            </a:endParaRPr>
          </a:p>
        </p:txBody>
      </p:sp>
      <p:sp>
        <p:nvSpPr>
          <p:cNvPr id="6" name="Down Arrow 5"/>
          <p:cNvSpPr/>
          <p:nvPr/>
        </p:nvSpPr>
        <p:spPr>
          <a:xfrm>
            <a:off x="4177554" y="5445610"/>
            <a:ext cx="847165" cy="524000"/>
          </a:xfrm>
          <a:prstGeom prst="downArrow">
            <a:avLst/>
          </a:prstGeom>
          <a:solidFill>
            <a:schemeClr val="tx2"/>
          </a:solidFill>
        </p:spPr>
        <p:txBody>
          <a:bodyPr wrap="square">
            <a:noAutofit/>
          </a:bodyPr>
          <a:lstStyle/>
          <a:p>
            <a:endParaRPr lang="en-ZA" sz="2400" b="1">
              <a:solidFill>
                <a:schemeClr val="bg1"/>
              </a:solidFill>
              <a:latin typeface="Century Gothic" pitchFamily="34" charset="0"/>
            </a:endParaRPr>
          </a:p>
        </p:txBody>
      </p:sp>
      <p:pic>
        <p:nvPicPr>
          <p:cNvPr id="7"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514839" y="696688"/>
            <a:ext cx="2321209" cy="18941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4172" y="693058"/>
            <a:ext cx="8660971" cy="4717142"/>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8" name="Rectangle 7"/>
          <p:cNvSpPr/>
          <p:nvPr/>
        </p:nvSpPr>
        <p:spPr>
          <a:xfrm>
            <a:off x="6514839" y="2590800"/>
            <a:ext cx="2320304" cy="2819400"/>
          </a:xfrm>
          <a:prstGeom prst="rect">
            <a:avLst/>
          </a:prstGeom>
          <a:solidFill>
            <a:schemeClr val="tx2"/>
          </a:solidFill>
        </p:spPr>
        <p:txBody>
          <a:bodyPr wrap="square">
            <a:noAutofit/>
          </a:bodyPr>
          <a:lstStyle/>
          <a:p>
            <a:endParaRPr lang="en-ZA" sz="2400" b="1" dirty="0">
              <a:solidFill>
                <a:schemeClr val="bg1"/>
              </a:solidFill>
              <a:latin typeface="Century Gothic" pitchFamily="34" charset="0"/>
            </a:endParaRPr>
          </a:p>
        </p:txBody>
      </p:sp>
    </p:spTree>
    <p:extLst>
      <p:ext uri="{BB962C8B-B14F-4D97-AF65-F5344CB8AC3E}">
        <p14:creationId xmlns:p14="http://schemas.microsoft.com/office/powerpoint/2010/main" val="44034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3795" name="Title 1"/>
          <p:cNvSpPr>
            <a:spLocks noGrp="1"/>
          </p:cNvSpPr>
          <p:nvPr>
            <p:ph type="title"/>
          </p:nvPr>
        </p:nvSpPr>
        <p:spPr/>
        <p:txBody>
          <a:bodyPr/>
          <a:lstStyle/>
          <a:p>
            <a:pPr algn="l"/>
            <a:r>
              <a:rPr lang="en-US" sz="2800" b="1" dirty="0" smtClean="0">
                <a:latin typeface="Century Gothic" pitchFamily="34" charset="0"/>
              </a:rPr>
              <a:t>P8. BUT: Intimacy must come first</a:t>
            </a:r>
          </a:p>
        </p:txBody>
      </p:sp>
      <p:sp>
        <p:nvSpPr>
          <p:cNvPr id="3" name="Content Placeholder 2"/>
          <p:cNvSpPr>
            <a:spLocks noGrp="1"/>
          </p:cNvSpPr>
          <p:nvPr>
            <p:ph idx="1"/>
          </p:nvPr>
        </p:nvSpPr>
        <p:spPr>
          <a:xfrm>
            <a:off x="190500" y="958393"/>
            <a:ext cx="8735787" cy="5360988"/>
          </a:xfrm>
        </p:spPr>
        <p:txBody>
          <a:bodyPr/>
          <a:lstStyle/>
          <a:p>
            <a:r>
              <a:rPr lang="en-US" sz="2400" i="1" dirty="0" smtClean="0">
                <a:latin typeface="Century Gothic" pitchFamily="34" charset="0"/>
              </a:rPr>
              <a:t>Jesus entered a village. And a woman named Martha welcomed him into her house. And she had a sister called Mary, who sat at the Lord</a:t>
            </a:r>
            <a:r>
              <a:rPr lang="en-US" altLang="en-ZA" sz="2400" i="1" dirty="0" smtClean="0">
                <a:latin typeface="Century Gothic" pitchFamily="34" charset="0"/>
              </a:rPr>
              <a:t>’</a:t>
            </a:r>
            <a:r>
              <a:rPr lang="en-US" sz="2400" i="1" dirty="0" smtClean="0">
                <a:latin typeface="Century Gothic" pitchFamily="34" charset="0"/>
              </a:rPr>
              <a:t>s feet and listened to his teaching. But Martha was distracted with much serving. And she went up to him and said, </a:t>
            </a:r>
            <a:r>
              <a:rPr lang="en-US" altLang="en-ZA" sz="2400" i="1" dirty="0" smtClean="0">
                <a:latin typeface="Century Gothic" pitchFamily="34" charset="0"/>
              </a:rPr>
              <a:t>“</a:t>
            </a:r>
            <a:r>
              <a:rPr lang="en-US" sz="2400" i="1" dirty="0" smtClean="0">
                <a:latin typeface="Century Gothic" pitchFamily="34" charset="0"/>
              </a:rPr>
              <a:t>Lord, do you not care that my sister has left me to serve alone? Tell her then to help me.</a:t>
            </a:r>
            <a:r>
              <a:rPr lang="en-US" altLang="en-ZA" sz="2400" i="1" dirty="0" smtClean="0">
                <a:latin typeface="Century Gothic" pitchFamily="34" charset="0"/>
              </a:rPr>
              <a:t>”</a:t>
            </a:r>
            <a:r>
              <a:rPr lang="en-US" sz="2400" i="1" dirty="0" smtClean="0">
                <a:latin typeface="Century Gothic" pitchFamily="34" charset="0"/>
              </a:rPr>
              <a:t> But the Lord answered her, </a:t>
            </a:r>
            <a:r>
              <a:rPr lang="en-US" altLang="en-ZA" sz="2400" i="1" dirty="0" smtClean="0">
                <a:latin typeface="Century Gothic" pitchFamily="34" charset="0"/>
              </a:rPr>
              <a:t>“</a:t>
            </a:r>
            <a:r>
              <a:rPr lang="en-US" sz="2400" i="1" dirty="0" smtClean="0">
                <a:latin typeface="Century Gothic" pitchFamily="34" charset="0"/>
              </a:rPr>
              <a:t>Martha, Martha, you are anxious and troubled about many things, but </a:t>
            </a:r>
            <a:r>
              <a:rPr lang="en-US" sz="2400" b="1" i="1" u="sng" dirty="0">
                <a:solidFill>
                  <a:schemeClr val="accent1"/>
                </a:solidFill>
                <a:latin typeface="Century Gothic" pitchFamily="34" charset="0"/>
              </a:rPr>
              <a:t>one thing is necessary.  Mary has chosen the good portion</a:t>
            </a:r>
            <a:r>
              <a:rPr lang="en-US" sz="2400" i="1" dirty="0" smtClean="0">
                <a:latin typeface="Century Gothic" pitchFamily="34" charset="0"/>
              </a:rPr>
              <a:t>, which will not be taken away from her.</a:t>
            </a:r>
            <a:r>
              <a:rPr lang="en-US" altLang="en-ZA" sz="2400" i="1" dirty="0" smtClean="0">
                <a:latin typeface="Century Gothic" pitchFamily="34" charset="0"/>
              </a:rPr>
              <a:t>” </a:t>
            </a:r>
            <a:br>
              <a:rPr lang="en-US" altLang="en-ZA" sz="2400" i="1" dirty="0" smtClean="0">
                <a:latin typeface="Century Gothic" pitchFamily="34" charset="0"/>
              </a:rPr>
            </a:br>
            <a:r>
              <a:rPr lang="en-US" altLang="en-ZA" sz="2400" i="1" dirty="0" smtClean="0">
                <a:latin typeface="Century Gothic" pitchFamily="34" charset="0"/>
              </a:rPr>
              <a:t>(</a:t>
            </a:r>
            <a:r>
              <a:rPr lang="en-US" sz="2400" i="1" dirty="0" smtClean="0">
                <a:latin typeface="Century Gothic" pitchFamily="34" charset="0"/>
              </a:rPr>
              <a:t>Luke 10:38-42</a:t>
            </a:r>
            <a:r>
              <a:rPr lang="en-US" sz="2400" i="1" dirty="0">
                <a:latin typeface="Century Gothic" pitchFamily="34" charset="0"/>
              </a:rPr>
              <a:t>)</a:t>
            </a:r>
            <a:endParaRPr lang="en-US" sz="2400" dirty="0" smtClean="0">
              <a:latin typeface="Century Gothic" pitchFamily="34" charset="0"/>
            </a:endParaRPr>
          </a:p>
        </p:txBody>
      </p:sp>
      <p:sp>
        <p:nvSpPr>
          <p:cNvPr id="4" name="Slide Number Placeholder 3"/>
          <p:cNvSpPr>
            <a:spLocks noGrp="1"/>
          </p:cNvSpPr>
          <p:nvPr>
            <p:ph type="sldNum" sz="quarter" idx="12"/>
          </p:nvPr>
        </p:nvSpPr>
        <p:spPr bwMode="auto">
          <a:xfrm>
            <a:off x="6930564" y="65486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0CFDB666-4D9F-4428-8AB0-252417887999}" type="slidenum">
              <a:rPr lang="en-ZA" smtClean="0">
                <a:solidFill>
                  <a:prstClr val="black"/>
                </a:solidFill>
                <a:latin typeface="Century Gothic" pitchFamily="34" charset="0"/>
              </a:rPr>
              <a:pPr eaLnBrk="1" hangingPunct="1"/>
              <a:t>38</a:t>
            </a:fld>
            <a:endParaRPr lang="en-ZA" smtClean="0">
              <a:solidFill>
                <a:prstClr val="black"/>
              </a:solidFill>
              <a:latin typeface="Century Gothic" pitchFamily="34" charset="0"/>
            </a:endParaRPr>
          </a:p>
        </p:txBody>
      </p:sp>
      <p:sp>
        <p:nvSpPr>
          <p:cNvPr id="5" name="Rectangle 4"/>
          <p:cNvSpPr/>
          <p:nvPr/>
        </p:nvSpPr>
        <p:spPr>
          <a:xfrm>
            <a:off x="340167" y="6045810"/>
            <a:ext cx="8306292" cy="461665"/>
          </a:xfrm>
          <a:prstGeom prst="rect">
            <a:avLst/>
          </a:prstGeom>
          <a:solidFill>
            <a:schemeClr val="tx2"/>
          </a:solidFill>
        </p:spPr>
        <p:txBody>
          <a:bodyPr wrap="square">
            <a:spAutoFit/>
          </a:bodyPr>
          <a:lstStyle/>
          <a:p>
            <a:r>
              <a:rPr lang="en-US" sz="2400" b="1" dirty="0">
                <a:solidFill>
                  <a:schemeClr val="bg1"/>
                </a:solidFill>
                <a:latin typeface="Century Gothic" pitchFamily="34" charset="0"/>
              </a:rPr>
              <a:t>God wants </a:t>
            </a:r>
            <a:r>
              <a:rPr lang="en-US" sz="2400" b="1" u="sng" dirty="0">
                <a:solidFill>
                  <a:schemeClr val="bg1"/>
                </a:solidFill>
                <a:latin typeface="Century Gothic" pitchFamily="34" charset="0"/>
              </a:rPr>
              <a:t>you</a:t>
            </a:r>
            <a:r>
              <a:rPr lang="en-US" sz="2400" b="1" dirty="0">
                <a:solidFill>
                  <a:schemeClr val="bg1"/>
                </a:solidFill>
                <a:latin typeface="Century Gothic" pitchFamily="34" charset="0"/>
              </a:rPr>
              <a:t>, before he wants you </a:t>
            </a:r>
            <a:r>
              <a:rPr lang="en-US" sz="2400" b="1" u="sng" dirty="0">
                <a:solidFill>
                  <a:schemeClr val="bg1"/>
                </a:solidFill>
                <a:latin typeface="Century Gothic" pitchFamily="34" charset="0"/>
              </a:rPr>
              <a:t>to</a:t>
            </a:r>
            <a:r>
              <a:rPr lang="en-US" sz="2400" b="1" dirty="0">
                <a:solidFill>
                  <a:schemeClr val="bg1"/>
                </a:solidFill>
                <a:latin typeface="Century Gothic" pitchFamily="34" charset="0"/>
              </a:rPr>
              <a:t>…</a:t>
            </a:r>
            <a:endParaRPr lang="en-ZA" sz="2400" b="1" dirty="0">
              <a:solidFill>
                <a:schemeClr val="bg1"/>
              </a:solidFill>
              <a:latin typeface="Century Gothic" pitchFamily="34" charset="0"/>
            </a:endParaRPr>
          </a:p>
        </p:txBody>
      </p:sp>
      <p:sp>
        <p:nvSpPr>
          <p:cNvPr id="6" name="Down Arrow 5"/>
          <p:cNvSpPr/>
          <p:nvPr/>
        </p:nvSpPr>
        <p:spPr>
          <a:xfrm>
            <a:off x="4101354" y="5521810"/>
            <a:ext cx="847165" cy="444651"/>
          </a:xfrm>
          <a:prstGeom prst="downArrow">
            <a:avLst/>
          </a:prstGeom>
          <a:solidFill>
            <a:schemeClr val="tx2"/>
          </a:solidFill>
        </p:spPr>
        <p:txBody>
          <a:bodyPr wrap="square">
            <a:noAutofit/>
          </a:bodyPr>
          <a:lstStyle/>
          <a:p>
            <a:endParaRPr lang="en-ZA" sz="2400" b="1">
              <a:solidFill>
                <a:schemeClr val="bg1"/>
              </a:solidFill>
              <a:latin typeface="Century Gothic" pitchFamily="34" charset="0"/>
            </a:endParaRPr>
          </a:p>
        </p:txBody>
      </p:sp>
    </p:spTree>
    <p:extLst>
      <p:ext uri="{BB962C8B-B14F-4D97-AF65-F5344CB8AC3E}">
        <p14:creationId xmlns:p14="http://schemas.microsoft.com/office/powerpoint/2010/main" val="123655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1" y="94970"/>
            <a:ext cx="8769351" cy="504825"/>
          </a:xfrm>
        </p:spPr>
        <p:txBody>
          <a:bodyPr/>
          <a:lstStyle/>
          <a:p>
            <a:pPr algn="l" eaLnBrk="1" hangingPunct="1"/>
            <a:r>
              <a:rPr lang="en-ZA" sz="2800" b="1" dirty="0" smtClean="0">
                <a:latin typeface="Century Gothic" pitchFamily="34" charset="0"/>
              </a:rPr>
              <a:t>Summary</a:t>
            </a:r>
            <a:endParaRPr lang="en-ZA" sz="2800" b="1" u="sng" dirty="0">
              <a:latin typeface="Century Gothic" pitchFamily="34" charset="0"/>
            </a:endParaRPr>
          </a:p>
        </p:txBody>
      </p:sp>
      <p:sp>
        <p:nvSpPr>
          <p:cNvPr id="14339" name="Slide Number Placeholder 3"/>
          <p:cNvSpPr>
            <a:spLocks noGrp="1"/>
          </p:cNvSpPr>
          <p:nvPr>
            <p:ph type="sldNum" sz="quarter" idx="12"/>
          </p:nvPr>
        </p:nvSpPr>
        <p:spPr bwMode="auto">
          <a:xfrm>
            <a:off x="6557017" y="6519621"/>
            <a:ext cx="2507147" cy="4068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862D894-BE71-45F7-9585-EDD18724DB0D}" type="slidenum">
              <a:rPr lang="en-ZA" smtClean="0">
                <a:solidFill>
                  <a:srgbClr val="898989"/>
                </a:solidFill>
                <a:latin typeface="Century Gothic" pitchFamily="34" charset="0"/>
              </a:rPr>
              <a:pPr eaLnBrk="1" hangingPunct="1"/>
              <a:t>39</a:t>
            </a:fld>
            <a:endParaRPr lang="en-ZA" smtClean="0">
              <a:solidFill>
                <a:srgbClr val="898989"/>
              </a:solidFill>
              <a:latin typeface="Century Gothic" pitchFamily="34" charset="0"/>
            </a:endParaRPr>
          </a:p>
        </p:txBody>
      </p:sp>
      <p:sp>
        <p:nvSpPr>
          <p:cNvPr id="5" name="Content Placeholder 2"/>
          <p:cNvSpPr txBox="1">
            <a:spLocks/>
          </p:cNvSpPr>
          <p:nvPr/>
        </p:nvSpPr>
        <p:spPr bwMode="auto">
          <a:xfrm>
            <a:off x="250373" y="952048"/>
            <a:ext cx="5874657" cy="483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Aft>
                <a:spcPts val="1800"/>
              </a:spcAft>
              <a:buFont typeface="+mj-lt"/>
              <a:buAutoNum type="arabicPeriod"/>
              <a:defRPr/>
            </a:pPr>
            <a:r>
              <a:rPr lang="en-US" sz="2400" dirty="0" smtClean="0">
                <a:solidFill>
                  <a:prstClr val="black"/>
                </a:solidFill>
                <a:latin typeface="Century Gothic" pitchFamily="34" charset="0"/>
                <a:cs typeface="Arial" pitchFamily="34" charset="0"/>
              </a:rPr>
              <a:t>Father desires </a:t>
            </a:r>
            <a:r>
              <a:rPr lang="en-US" sz="2400" b="1" i="1" u="sng" dirty="0" smtClean="0">
                <a:solidFill>
                  <a:srgbClr val="4F81BD"/>
                </a:solidFill>
                <a:latin typeface="Century Gothic" pitchFamily="34" charset="0"/>
                <a:cs typeface="Arial" pitchFamily="34" charset="0"/>
              </a:rPr>
              <a:t>fellowship</a:t>
            </a:r>
            <a:r>
              <a:rPr lang="en-US" sz="2400" dirty="0" smtClean="0">
                <a:solidFill>
                  <a:srgbClr val="4F81BD"/>
                </a:solidFill>
                <a:latin typeface="Century Gothic" pitchFamily="34" charset="0"/>
                <a:cs typeface="Arial" pitchFamily="34" charset="0"/>
              </a:rPr>
              <a:t> </a:t>
            </a:r>
            <a:r>
              <a:rPr lang="en-US" sz="2400" dirty="0" smtClean="0">
                <a:solidFill>
                  <a:prstClr val="black"/>
                </a:solidFill>
                <a:latin typeface="Century Gothic" pitchFamily="34" charset="0"/>
                <a:cs typeface="Arial" pitchFamily="34" charset="0"/>
              </a:rPr>
              <a:t>(to share life) with us</a:t>
            </a:r>
          </a:p>
          <a:p>
            <a:pPr marL="457200" indent="-457200">
              <a:spcAft>
                <a:spcPts val="1800"/>
              </a:spcAft>
              <a:buFont typeface="+mj-lt"/>
              <a:buAutoNum type="arabicPeriod"/>
              <a:defRPr/>
            </a:pPr>
            <a:r>
              <a:rPr lang="en-US" sz="2400" dirty="0" smtClean="0">
                <a:solidFill>
                  <a:prstClr val="black"/>
                </a:solidFill>
                <a:latin typeface="Century Gothic" pitchFamily="34" charset="0"/>
                <a:cs typeface="Arial" pitchFamily="34" charset="0"/>
              </a:rPr>
              <a:t>Fellowship includes </a:t>
            </a:r>
            <a:r>
              <a:rPr lang="en-US" sz="2400" b="1" i="1" u="sng" dirty="0">
                <a:solidFill>
                  <a:srgbClr val="4F81BD"/>
                </a:solidFill>
                <a:latin typeface="Century Gothic" pitchFamily="34" charset="0"/>
                <a:cs typeface="Arial" pitchFamily="34" charset="0"/>
              </a:rPr>
              <a:t>partnership</a:t>
            </a:r>
            <a:r>
              <a:rPr lang="en-US" sz="2400" dirty="0" smtClean="0">
                <a:solidFill>
                  <a:prstClr val="black"/>
                </a:solidFill>
                <a:latin typeface="Century Gothic" pitchFamily="34" charset="0"/>
                <a:cs typeface="Arial" pitchFamily="34" charset="0"/>
              </a:rPr>
              <a:t> – sharing His mission </a:t>
            </a:r>
          </a:p>
          <a:p>
            <a:pPr marL="457200" indent="-457200">
              <a:spcAft>
                <a:spcPts val="1800"/>
              </a:spcAft>
              <a:buFont typeface="+mj-lt"/>
              <a:buAutoNum type="arabicPeriod"/>
              <a:defRPr/>
            </a:pPr>
            <a:r>
              <a:rPr lang="en-US" sz="2400" dirty="0" smtClean="0">
                <a:solidFill>
                  <a:prstClr val="black"/>
                </a:solidFill>
                <a:latin typeface="Century Gothic" pitchFamily="34" charset="0"/>
                <a:cs typeface="Arial" pitchFamily="34" charset="0"/>
              </a:rPr>
              <a:t>Therefore, He </a:t>
            </a:r>
            <a:r>
              <a:rPr lang="en-US" sz="2400" b="1" i="1" u="sng" dirty="0">
                <a:solidFill>
                  <a:srgbClr val="4F81BD"/>
                </a:solidFill>
                <a:latin typeface="Century Gothic" pitchFamily="34" charset="0"/>
                <a:cs typeface="Arial" pitchFamily="34" charset="0"/>
              </a:rPr>
              <a:t>gave us </a:t>
            </a:r>
            <a:r>
              <a:rPr lang="en-US" sz="2400" dirty="0" smtClean="0">
                <a:solidFill>
                  <a:prstClr val="black"/>
                </a:solidFill>
                <a:latin typeface="Century Gothic" pitchFamily="34" charset="0"/>
                <a:cs typeface="Arial" pitchFamily="34" charset="0"/>
              </a:rPr>
              <a:t>His </a:t>
            </a:r>
            <a:r>
              <a:rPr lang="en-US" sz="2400" b="1" i="1" u="sng" dirty="0">
                <a:solidFill>
                  <a:srgbClr val="4F81BD"/>
                </a:solidFill>
                <a:latin typeface="Century Gothic" pitchFamily="34" charset="0"/>
                <a:cs typeface="Arial" pitchFamily="34" charset="0"/>
              </a:rPr>
              <a:t>mission</a:t>
            </a:r>
            <a:r>
              <a:rPr lang="en-US" sz="2400" dirty="0" smtClean="0">
                <a:solidFill>
                  <a:prstClr val="black"/>
                </a:solidFill>
                <a:latin typeface="Century Gothic" pitchFamily="34" charset="0"/>
                <a:cs typeface="Arial" pitchFamily="34" charset="0"/>
              </a:rPr>
              <a:t> “of reconciliation” to us</a:t>
            </a:r>
          </a:p>
          <a:p>
            <a:pPr marL="457200" indent="-457200">
              <a:spcAft>
                <a:spcPts val="1800"/>
              </a:spcAft>
              <a:buFont typeface="+mj-lt"/>
              <a:buAutoNum type="arabicPeriod"/>
              <a:defRPr/>
            </a:pPr>
            <a:r>
              <a:rPr lang="en-US" sz="2400" dirty="0" smtClean="0">
                <a:solidFill>
                  <a:prstClr val="black"/>
                </a:solidFill>
                <a:latin typeface="Century Gothic" pitchFamily="34" charset="0"/>
                <a:cs typeface="Arial" pitchFamily="34" charset="0"/>
              </a:rPr>
              <a:t>Intimacy and partnership are part of the </a:t>
            </a:r>
            <a:r>
              <a:rPr lang="en-US" sz="2400" b="1" i="1" u="sng" dirty="0">
                <a:solidFill>
                  <a:srgbClr val="4F81BD"/>
                </a:solidFill>
                <a:latin typeface="Century Gothic" pitchFamily="34" charset="0"/>
                <a:cs typeface="Arial" pitchFamily="34" charset="0"/>
              </a:rPr>
              <a:t>same fellowship </a:t>
            </a:r>
            <a:r>
              <a:rPr lang="en-US" sz="2400" b="1" i="1" u="sng" dirty="0" smtClean="0">
                <a:solidFill>
                  <a:srgbClr val="4F81BD"/>
                </a:solidFill>
                <a:latin typeface="Century Gothic" pitchFamily="34" charset="0"/>
                <a:cs typeface="Arial" pitchFamily="34" charset="0"/>
              </a:rPr>
              <a:t>package</a:t>
            </a:r>
            <a:r>
              <a:rPr lang="en-US" sz="2400" dirty="0">
                <a:solidFill>
                  <a:prstClr val="black"/>
                </a:solidFill>
                <a:latin typeface="Century Gothic" pitchFamily="34" charset="0"/>
                <a:cs typeface="Arial" pitchFamily="34" charset="0"/>
              </a:rPr>
              <a:t> </a:t>
            </a:r>
            <a:r>
              <a:rPr lang="en-US" sz="2400" dirty="0" smtClean="0">
                <a:solidFill>
                  <a:prstClr val="black"/>
                </a:solidFill>
                <a:latin typeface="Century Gothic" pitchFamily="34" charset="0"/>
                <a:cs typeface="Arial" pitchFamily="34" charset="0"/>
              </a:rPr>
              <a:t>– when we seek Jesus, we seek fellowship with God, &amp; we seek intimacy &amp; partnership. No partnership, no fellowship</a:t>
            </a:r>
            <a:endParaRPr lang="en-ZA" sz="2400" dirty="0">
              <a:solidFill>
                <a:prstClr val="black"/>
              </a:solidFill>
              <a:latin typeface="Century Gothic" pitchFamily="34" charset="0"/>
              <a:cs typeface="Arial" pitchFamily="34" charset="0"/>
            </a:endParaRPr>
          </a:p>
        </p:txBody>
      </p:sp>
      <p:pic>
        <p:nvPicPr>
          <p:cNvPr id="15"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295572" y="4615512"/>
            <a:ext cx="2331195" cy="19552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295573" y="2119054"/>
            <a:ext cx="2331195" cy="24964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6295573" y="878113"/>
            <a:ext cx="2331195" cy="12409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a:t>
            </a:r>
            <a:endParaRPr lang="en-ZA" sz="2400" dirty="0">
              <a:latin typeface="Century Gothic" pitchFamily="34" charset="0"/>
              <a:ea typeface="Aegean" pitchFamily="34" charset="0"/>
            </a:endParaRPr>
          </a:p>
        </p:txBody>
      </p:sp>
      <p:sp>
        <p:nvSpPr>
          <p:cNvPr id="18" name="Rectangle 17"/>
          <p:cNvSpPr/>
          <p:nvPr/>
        </p:nvSpPr>
        <p:spPr>
          <a:xfrm>
            <a:off x="250373" y="878114"/>
            <a:ext cx="8376395" cy="569264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Tree>
    <p:extLst>
      <p:ext uri="{BB962C8B-B14F-4D97-AF65-F5344CB8AC3E}">
        <p14:creationId xmlns:p14="http://schemas.microsoft.com/office/powerpoint/2010/main" val="230327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ZA" b="1" dirty="0">
                <a:latin typeface="Century Gothic" pitchFamily="34" charset="0"/>
              </a:rPr>
              <a:t>RECAP (3 / </a:t>
            </a:r>
            <a:r>
              <a:rPr lang="en-ZA" b="1" dirty="0" smtClean="0">
                <a:latin typeface="Century Gothic" pitchFamily="34" charset="0"/>
              </a:rPr>
              <a:t>6): </a:t>
            </a:r>
            <a:r>
              <a:rPr lang="en-US" b="1" dirty="0" smtClean="0">
                <a:latin typeface="Century Gothic" pitchFamily="34" charset="0"/>
              </a:rPr>
              <a:t>The problem … </a:t>
            </a:r>
          </a:p>
        </p:txBody>
      </p:sp>
      <p:sp>
        <p:nvSpPr>
          <p:cNvPr id="3" name="Content Placeholder 2"/>
          <p:cNvSpPr>
            <a:spLocks noGrp="1"/>
          </p:cNvSpPr>
          <p:nvPr>
            <p:ph idx="1"/>
          </p:nvPr>
        </p:nvSpPr>
        <p:spPr>
          <a:xfrm>
            <a:off x="4216401" y="765175"/>
            <a:ext cx="4908551" cy="5360988"/>
          </a:xfrm>
        </p:spPr>
        <p:txBody>
          <a:bodyPr/>
          <a:lstStyle/>
          <a:p>
            <a:pPr marL="457200" indent="-457200" eaLnBrk="1" hangingPunct="1">
              <a:buFont typeface="+mj-lt"/>
              <a:buAutoNum type="arabicPeriod"/>
              <a:defRPr/>
            </a:pPr>
            <a:r>
              <a:rPr lang="en-US" sz="2400" dirty="0" smtClean="0">
                <a:latin typeface="Century Gothic" pitchFamily="34" charset="0"/>
              </a:rPr>
              <a:t>Do not </a:t>
            </a:r>
            <a:r>
              <a:rPr lang="en-US" sz="2400" b="1" i="1" dirty="0">
                <a:solidFill>
                  <a:schemeClr val="accent1"/>
                </a:solidFill>
                <a:latin typeface="Century Gothic" pitchFamily="34" charset="0"/>
              </a:rPr>
              <a:t>believe </a:t>
            </a:r>
            <a:r>
              <a:rPr lang="en-US" sz="2400" dirty="0" smtClean="0">
                <a:latin typeface="Century Gothic" pitchFamily="34" charset="0"/>
              </a:rPr>
              <a:t>in the </a:t>
            </a:r>
            <a:br>
              <a:rPr lang="en-US" sz="2400" dirty="0" smtClean="0">
                <a:latin typeface="Century Gothic" pitchFamily="34" charset="0"/>
              </a:rPr>
            </a:br>
            <a:r>
              <a:rPr lang="en-US" sz="2400" dirty="0" smtClean="0">
                <a:latin typeface="Century Gothic" pitchFamily="34" charset="0"/>
              </a:rPr>
              <a:t>importance &amp; power of prayer </a:t>
            </a:r>
          </a:p>
          <a:p>
            <a:pPr marL="914400" lvl="1" indent="-457200" eaLnBrk="1" hangingPunct="1">
              <a:buFont typeface="+mj-lt"/>
              <a:buAutoNum type="arabicPeriod"/>
              <a:defRPr/>
            </a:pPr>
            <a:endParaRPr lang="en-US" dirty="0" smtClean="0">
              <a:latin typeface="Century Gothic" pitchFamily="34" charset="0"/>
            </a:endParaRPr>
          </a:p>
          <a:p>
            <a:pPr marL="457200" indent="-457200" eaLnBrk="1" hangingPunct="1">
              <a:buFont typeface="+mj-lt"/>
              <a:buAutoNum type="arabicPeriod"/>
              <a:defRPr/>
            </a:pPr>
            <a:r>
              <a:rPr lang="en-US" sz="2400" dirty="0">
                <a:latin typeface="Century Gothic" pitchFamily="34" charset="0"/>
              </a:rPr>
              <a:t>Do not </a:t>
            </a:r>
            <a:r>
              <a:rPr lang="en-US" sz="2400" b="1" i="1" dirty="0">
                <a:solidFill>
                  <a:schemeClr val="accent1"/>
                </a:solidFill>
                <a:latin typeface="Century Gothic" pitchFamily="34" charset="0"/>
              </a:rPr>
              <a:t>enjoy</a:t>
            </a:r>
            <a:r>
              <a:rPr lang="en-US" sz="2400" dirty="0">
                <a:latin typeface="Century Gothic" pitchFamily="34" charset="0"/>
              </a:rPr>
              <a:t> prayer </a:t>
            </a:r>
          </a:p>
          <a:p>
            <a:pPr marL="457200" indent="-457200" eaLnBrk="1" hangingPunct="1">
              <a:buFont typeface="+mj-lt"/>
              <a:buAutoNum type="arabicPeriod"/>
              <a:defRPr/>
            </a:pPr>
            <a:endParaRPr lang="en-US" sz="2400" dirty="0">
              <a:latin typeface="Century Gothic" pitchFamily="34" charset="0"/>
            </a:endParaRPr>
          </a:p>
          <a:p>
            <a:pPr marL="457200" indent="-457200" eaLnBrk="1" hangingPunct="1">
              <a:buFont typeface="+mj-lt"/>
              <a:buAutoNum type="arabicPeriod"/>
              <a:defRPr/>
            </a:pPr>
            <a:r>
              <a:rPr lang="en-US" sz="2400" dirty="0" smtClean="0">
                <a:latin typeface="Century Gothic" pitchFamily="34" charset="0"/>
              </a:rPr>
              <a:t>AND: The devil wars against our time in the secret place</a:t>
            </a:r>
          </a:p>
          <a:p>
            <a:pPr marL="914400" lvl="1" indent="-457200" eaLnBrk="1" hangingPunct="1">
              <a:buFont typeface="+mj-lt"/>
              <a:buAutoNum type="arabicPeriod"/>
              <a:defRPr/>
            </a:pPr>
            <a:endParaRPr lang="en-US" dirty="0" smtClean="0">
              <a:latin typeface="Century Gothic" pitchFamily="34" charset="0"/>
            </a:endParaRPr>
          </a:p>
          <a:p>
            <a:pPr marL="914400" lvl="1" indent="-457200" eaLnBrk="1" hangingPunct="1">
              <a:buFont typeface="+mj-lt"/>
              <a:buAutoNum type="arabicPeriod"/>
              <a:defRPr/>
            </a:pPr>
            <a:endParaRPr lang="en-US" dirty="0" smtClean="0">
              <a:latin typeface="Century Gothic" pitchFamily="34" charset="0"/>
            </a:endParaRPr>
          </a:p>
          <a:p>
            <a:pPr marL="914400" lvl="1" indent="-457200" eaLnBrk="1" hangingPunct="1">
              <a:buFont typeface="+mj-lt"/>
              <a:buAutoNum type="arabicPeriod"/>
              <a:defRPr/>
            </a:pPr>
            <a:endParaRPr lang="en-US" dirty="0" smtClean="0">
              <a:latin typeface="Century Gothic" pitchFamily="34" charset="0"/>
            </a:endParaRPr>
          </a:p>
          <a:p>
            <a:pPr marL="457200" indent="-457200" algn="ctr" eaLnBrk="1" hangingPunct="1">
              <a:buFont typeface="+mj-lt"/>
              <a:buAutoNum type="arabicPeriod"/>
              <a:defRPr/>
            </a:pPr>
            <a:endParaRPr lang="en-US" sz="2400" dirty="0" smtClean="0">
              <a:solidFill>
                <a:srgbClr val="FF0000"/>
              </a:solidFill>
              <a:latin typeface="Century Gothic" pitchFamily="34" charset="0"/>
            </a:endParaRPr>
          </a:p>
          <a:p>
            <a:pPr marL="914400" lvl="1" indent="-457200" eaLnBrk="1" hangingPunct="1">
              <a:buFont typeface="+mj-lt"/>
              <a:buAutoNum type="arabicPeriod"/>
              <a:defRPr/>
            </a:pPr>
            <a:endParaRPr lang="en-US" dirty="0" smtClean="0">
              <a:latin typeface="Century Gothic" pitchFamily="34" charset="0"/>
            </a:endParaRPr>
          </a:p>
        </p:txBody>
      </p:sp>
      <p:sp>
        <p:nvSpPr>
          <p:cNvPr id="61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909DED3B-3224-444C-AFC0-CE943E9721D8}" type="slidenum">
              <a:rPr lang="en-ZA" smtClean="0">
                <a:solidFill>
                  <a:srgbClr val="898989"/>
                </a:solidFill>
                <a:latin typeface="Century Gothic" pitchFamily="34" charset="0"/>
              </a:rPr>
              <a:pPr eaLnBrk="1" hangingPunct="1"/>
              <a:t>4</a:t>
            </a:fld>
            <a:endParaRPr lang="en-ZA" smtClean="0">
              <a:solidFill>
                <a:srgbClr val="898989"/>
              </a:solidFill>
              <a:latin typeface="Century Gothic" pitchFamily="34" charset="0"/>
            </a:endParaRPr>
          </a:p>
        </p:txBody>
      </p:sp>
      <p:sp>
        <p:nvSpPr>
          <p:cNvPr id="7" name="Rectangle 6"/>
          <p:cNvSpPr/>
          <p:nvPr/>
        </p:nvSpPr>
        <p:spPr>
          <a:xfrm>
            <a:off x="308545" y="5170304"/>
            <a:ext cx="8507911" cy="1569660"/>
          </a:xfrm>
          <a:prstGeom prst="rect">
            <a:avLst/>
          </a:prstGeom>
          <a:solidFill>
            <a:schemeClr val="tx2"/>
          </a:solidFill>
        </p:spPr>
        <p:txBody>
          <a:bodyPr wrap="square">
            <a:spAutoFit/>
          </a:bodyPr>
          <a:lstStyle/>
          <a:p>
            <a:pPr marL="355600" lvl="2" indent="-355600" fontAlgn="base">
              <a:spcBef>
                <a:spcPct val="0"/>
              </a:spcBef>
              <a:spcAft>
                <a:spcPct val="0"/>
              </a:spcAft>
            </a:pPr>
            <a:r>
              <a:rPr lang="en-US" sz="2400" b="1" dirty="0">
                <a:solidFill>
                  <a:prstClr val="white"/>
                </a:solidFill>
                <a:latin typeface="Century Gothic" pitchFamily="34" charset="0"/>
                <a:ea typeface="MS PGothic" pitchFamily="34" charset="-128"/>
              </a:rPr>
              <a:t>P3. The 2 great enemies of prayer are </a:t>
            </a:r>
            <a:br>
              <a:rPr lang="en-US" sz="2400" b="1" dirty="0">
                <a:solidFill>
                  <a:prstClr val="white"/>
                </a:solidFill>
                <a:latin typeface="Century Gothic" pitchFamily="34" charset="0"/>
                <a:ea typeface="MS PGothic" pitchFamily="34" charset="-128"/>
              </a:rPr>
            </a:br>
            <a:r>
              <a:rPr lang="en-US" sz="2400" b="1" dirty="0">
                <a:solidFill>
                  <a:prstClr val="white"/>
                </a:solidFill>
                <a:latin typeface="Century Gothic" pitchFamily="34" charset="0"/>
                <a:ea typeface="MS PGothic" pitchFamily="34" charset="-128"/>
              </a:rPr>
              <a:t>1) our </a:t>
            </a:r>
            <a:r>
              <a:rPr lang="en-US" sz="2400" b="1" u="sng" dirty="0">
                <a:solidFill>
                  <a:prstClr val="white"/>
                </a:solidFill>
                <a:latin typeface="Century Gothic" pitchFamily="34" charset="0"/>
                <a:ea typeface="MS PGothic" pitchFamily="34" charset="-128"/>
              </a:rPr>
              <a:t>paradigm</a:t>
            </a:r>
            <a:r>
              <a:rPr lang="en-US" sz="2400" b="1" dirty="0">
                <a:solidFill>
                  <a:prstClr val="white"/>
                </a:solidFill>
                <a:latin typeface="Century Gothic" pitchFamily="34" charset="0"/>
                <a:ea typeface="MS PGothic" pitchFamily="34" charset="-128"/>
              </a:rPr>
              <a:t> of </a:t>
            </a:r>
            <a:r>
              <a:rPr lang="en-US" sz="2400" b="1" dirty="0" smtClean="0">
                <a:solidFill>
                  <a:prstClr val="white"/>
                </a:solidFill>
                <a:latin typeface="Century Gothic" pitchFamily="34" charset="0"/>
                <a:ea typeface="MS PGothic" pitchFamily="34" charset="-128"/>
              </a:rPr>
              <a:t>prayer </a:t>
            </a:r>
            <a:br>
              <a:rPr lang="en-US" sz="2400" b="1" dirty="0" smtClean="0">
                <a:solidFill>
                  <a:prstClr val="white"/>
                </a:solidFill>
                <a:latin typeface="Century Gothic" pitchFamily="34" charset="0"/>
                <a:ea typeface="MS PGothic" pitchFamily="34" charset="-128"/>
              </a:rPr>
            </a:br>
            <a:r>
              <a:rPr lang="en-US" sz="2400" b="1" dirty="0" smtClean="0">
                <a:solidFill>
                  <a:prstClr val="white"/>
                </a:solidFill>
                <a:latin typeface="Century Gothic" pitchFamily="34" charset="0"/>
                <a:ea typeface="MS PGothic" pitchFamily="34" charset="-128"/>
              </a:rPr>
              <a:t>	</a:t>
            </a:r>
            <a:r>
              <a:rPr lang="en-US" sz="2400" i="1" dirty="0" smtClean="0">
                <a:solidFill>
                  <a:prstClr val="white"/>
                </a:solidFill>
                <a:latin typeface="Century Gothic" pitchFamily="34" charset="0"/>
                <a:ea typeface="MS PGothic" pitchFamily="34" charset="-128"/>
              </a:rPr>
              <a:t>(importance, pleasure, power)</a:t>
            </a:r>
            <a:br>
              <a:rPr lang="en-US" sz="2400" i="1" dirty="0" smtClean="0">
                <a:solidFill>
                  <a:prstClr val="white"/>
                </a:solidFill>
                <a:latin typeface="Century Gothic" pitchFamily="34" charset="0"/>
                <a:ea typeface="MS PGothic" pitchFamily="34" charset="-128"/>
              </a:rPr>
            </a:br>
            <a:r>
              <a:rPr lang="en-US" sz="2400" b="1" dirty="0" smtClean="0">
                <a:solidFill>
                  <a:prstClr val="white"/>
                </a:solidFill>
                <a:latin typeface="Century Gothic" pitchFamily="34" charset="0"/>
                <a:ea typeface="MS PGothic" pitchFamily="34" charset="-128"/>
              </a:rPr>
              <a:t>2</a:t>
            </a:r>
            <a:r>
              <a:rPr lang="en-US" sz="2400" b="1" dirty="0">
                <a:solidFill>
                  <a:prstClr val="white"/>
                </a:solidFill>
                <a:latin typeface="Century Gothic" pitchFamily="34" charset="0"/>
                <a:ea typeface="MS PGothic" pitchFamily="34" charset="-128"/>
              </a:rPr>
              <a:t>) </a:t>
            </a:r>
            <a:r>
              <a:rPr lang="en-US" sz="2400" b="1" dirty="0" smtClean="0">
                <a:solidFill>
                  <a:prstClr val="white"/>
                </a:solidFill>
                <a:latin typeface="Century Gothic" pitchFamily="34" charset="0"/>
                <a:ea typeface="MS PGothic" pitchFamily="34" charset="-128"/>
              </a:rPr>
              <a:t>And the </a:t>
            </a:r>
            <a:r>
              <a:rPr lang="en-US" sz="2400" b="1" u="sng" dirty="0">
                <a:solidFill>
                  <a:prstClr val="white"/>
                </a:solidFill>
                <a:latin typeface="Century Gothic" pitchFamily="34" charset="0"/>
                <a:ea typeface="MS PGothic" pitchFamily="34" charset="-128"/>
              </a:rPr>
              <a:t>devil</a:t>
            </a:r>
          </a:p>
        </p:txBody>
      </p:sp>
      <p:sp>
        <p:nvSpPr>
          <p:cNvPr id="8" name="Down Arrow 7"/>
          <p:cNvSpPr/>
          <p:nvPr/>
        </p:nvSpPr>
        <p:spPr>
          <a:xfrm>
            <a:off x="4055216" y="4820473"/>
            <a:ext cx="847165" cy="403412"/>
          </a:xfrm>
          <a:prstGeom prst="downArrow">
            <a:avLst/>
          </a:prstGeom>
          <a:solidFill>
            <a:schemeClr val="tx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latin typeface="Century Gothic" pitchFamily="34" charset="0"/>
            </a:endParaRPr>
          </a:p>
        </p:txBody>
      </p:sp>
      <p:pic>
        <p:nvPicPr>
          <p:cNvPr id="1026" name="Picture 2" descr="http://static.greatbigcanvas.com/images/singlecanvas_thick_none/getty-images/an-eagle-in-flight-rising-above-the-storm-126293216.jpg?max=540"/>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8827" t="5735" b="6070"/>
          <a:stretch/>
        </p:blipFill>
        <p:spPr bwMode="auto">
          <a:xfrm>
            <a:off x="240306" y="854395"/>
            <a:ext cx="3658596" cy="3097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59763" y="3429000"/>
            <a:ext cx="2143536" cy="523220"/>
          </a:xfrm>
          <a:prstGeom prst="rect">
            <a:avLst/>
          </a:prstGeom>
        </p:spPr>
        <p:txBody>
          <a:bodyPr wrap="none">
            <a:spAutoFit/>
          </a:bodyPr>
          <a:lstStyle/>
          <a:p>
            <a:r>
              <a:rPr lang="en-US" sz="2800" dirty="0">
                <a:solidFill>
                  <a:prstClr val="white"/>
                </a:solidFill>
                <a:latin typeface="Century Gothic" pitchFamily="34" charset="0"/>
                <a:cs typeface="Arial" pitchFamily="34" charset="0"/>
              </a:rPr>
              <a:t>Isaiah 40… </a:t>
            </a:r>
            <a:endParaRPr lang="en-ZA" sz="2800" dirty="0">
              <a:solidFill>
                <a:prstClr val="white"/>
              </a:solidFill>
              <a:latin typeface="Century Gothic" pitchFamily="34" charset="0"/>
            </a:endParaRPr>
          </a:p>
        </p:txBody>
      </p:sp>
    </p:spTree>
    <p:extLst>
      <p:ext uri="{BB962C8B-B14F-4D97-AF65-F5344CB8AC3E}">
        <p14:creationId xmlns:p14="http://schemas.microsoft.com/office/powerpoint/2010/main" val="270546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latin typeface="Century Gothic" pitchFamily="34" charset="0"/>
              </a:rPr>
              <a:t>Discussion – groups of 4</a:t>
            </a:r>
            <a:endParaRPr lang="en-GB" sz="2800" b="1" dirty="0">
              <a:latin typeface="Century Gothic" pitchFamily="34" charset="0"/>
            </a:endParaRPr>
          </a:p>
        </p:txBody>
      </p:sp>
      <p:sp>
        <p:nvSpPr>
          <p:cNvPr id="3" name="Content Placeholder 2"/>
          <p:cNvSpPr>
            <a:spLocks noGrp="1"/>
          </p:cNvSpPr>
          <p:nvPr>
            <p:ph idx="1"/>
          </p:nvPr>
        </p:nvSpPr>
        <p:spPr>
          <a:xfrm>
            <a:off x="457200" y="765175"/>
            <a:ext cx="8356600" cy="5360988"/>
          </a:xfrm>
        </p:spPr>
        <p:txBody>
          <a:bodyPr/>
          <a:lstStyle/>
          <a:p>
            <a:r>
              <a:rPr lang="en-US" sz="2400" dirty="0">
                <a:latin typeface="Century Gothic" pitchFamily="34" charset="0"/>
              </a:rPr>
              <a:t>Do you see </a:t>
            </a:r>
            <a:r>
              <a:rPr lang="en-US" sz="2400" dirty="0" smtClean="0">
                <a:latin typeface="Century Gothic" pitchFamily="34" charset="0"/>
              </a:rPr>
              <a:t>God’s call </a:t>
            </a:r>
            <a:r>
              <a:rPr lang="en-US" sz="2400" dirty="0">
                <a:latin typeface="Century Gothic" pitchFamily="34" charset="0"/>
              </a:rPr>
              <a:t>to share His </a:t>
            </a:r>
            <a:r>
              <a:rPr lang="en-US" sz="2400" dirty="0" smtClean="0">
                <a:latin typeface="Century Gothic" pitchFamily="34" charset="0"/>
              </a:rPr>
              <a:t>mission?</a:t>
            </a:r>
          </a:p>
          <a:p>
            <a:endParaRPr lang="en-US" sz="2400" dirty="0">
              <a:latin typeface="Century Gothic" pitchFamily="34" charset="0"/>
            </a:endParaRPr>
          </a:p>
          <a:p>
            <a:r>
              <a:rPr lang="en-US" sz="2400" dirty="0" smtClean="0">
                <a:latin typeface="Century Gothic" pitchFamily="34" charset="0"/>
              </a:rPr>
              <a:t>How does this compare to your present understanding of living by grace?</a:t>
            </a:r>
            <a:endParaRPr lang="en-US" sz="2400" dirty="0">
              <a:latin typeface="Century Gothic" pitchFamily="34" charset="0"/>
            </a:endParaRPr>
          </a:p>
          <a:p>
            <a:endParaRPr lang="en-US" dirty="0" smtClean="0">
              <a:latin typeface="Century Gothic" pitchFamily="34" charset="0"/>
            </a:endParaRPr>
          </a:p>
          <a:p>
            <a:r>
              <a:rPr lang="en-US" sz="2400" dirty="0">
                <a:latin typeface="Century Gothic" pitchFamily="34" charset="0"/>
              </a:rPr>
              <a:t>How does it make you feel? </a:t>
            </a:r>
            <a:endParaRPr lang="en-US" sz="2400" dirty="0" smtClean="0">
              <a:latin typeface="Century Gothic" pitchFamily="34" charset="0"/>
            </a:endParaRPr>
          </a:p>
          <a:p>
            <a:pPr lvl="1"/>
            <a:r>
              <a:rPr lang="en-US" sz="2000" dirty="0" smtClean="0">
                <a:latin typeface="Century Gothic" pitchFamily="34" charset="0"/>
              </a:rPr>
              <a:t>Excited</a:t>
            </a:r>
            <a:r>
              <a:rPr lang="en-US" sz="2000" dirty="0">
                <a:latin typeface="Century Gothic" pitchFamily="34" charset="0"/>
              </a:rPr>
              <a:t>? Scared? Uncertain? Guilty? </a:t>
            </a:r>
            <a:r>
              <a:rPr lang="en-US" sz="2000" dirty="0" smtClean="0">
                <a:latin typeface="Century Gothic" pitchFamily="34" charset="0"/>
              </a:rPr>
              <a:t>Challenged? Unworthy? Bold? Expectant? </a:t>
            </a:r>
            <a:endParaRPr lang="en-US" sz="2000" dirty="0">
              <a:latin typeface="Century Gothic" pitchFamily="34" charset="0"/>
            </a:endParaRPr>
          </a:p>
          <a:p>
            <a:endParaRPr lang="en-US" sz="2400" dirty="0" smtClean="0">
              <a:latin typeface="Century Gothic" pitchFamily="34" charset="0"/>
            </a:endParaRPr>
          </a:p>
          <a:p>
            <a:r>
              <a:rPr lang="en-US" sz="2400" dirty="0" smtClean="0">
                <a:latin typeface="Century Gothic" pitchFamily="34" charset="0"/>
              </a:rPr>
              <a:t>What </a:t>
            </a:r>
            <a:r>
              <a:rPr lang="en-US" sz="2400" dirty="0">
                <a:latin typeface="Century Gothic" pitchFamily="34" charset="0"/>
              </a:rPr>
              <a:t>do you think </a:t>
            </a:r>
            <a:r>
              <a:rPr lang="en-US" sz="2400" i="1" dirty="0" smtClean="0">
                <a:latin typeface="Century Gothic" pitchFamily="34" charset="0"/>
              </a:rPr>
              <a:t>“being zealous for good works”</a:t>
            </a:r>
            <a:r>
              <a:rPr lang="en-US" sz="2400" dirty="0" smtClean="0">
                <a:latin typeface="Century Gothic" pitchFamily="34" charset="0"/>
              </a:rPr>
              <a:t> “looks </a:t>
            </a:r>
            <a:r>
              <a:rPr lang="en-US" sz="2400" dirty="0">
                <a:latin typeface="Century Gothic" pitchFamily="34" charset="0"/>
              </a:rPr>
              <a:t>like” for us</a:t>
            </a:r>
            <a:r>
              <a:rPr lang="en-US" sz="2400" dirty="0" smtClean="0">
                <a:latin typeface="Century Gothic" pitchFamily="34" charset="0"/>
              </a:rPr>
              <a:t>?</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latin typeface="Century Gothic" pitchFamily="34" charset="0"/>
              </a:rPr>
              <a:pPr>
                <a:defRPr/>
              </a:pPr>
              <a:t>40</a:t>
            </a:fld>
            <a:endParaRPr lang="en-ZA">
              <a:latin typeface="Century Gothic" pitchFamily="34" charset="0"/>
            </a:endParaRPr>
          </a:p>
        </p:txBody>
      </p:sp>
    </p:spTree>
    <p:extLst>
      <p:ext uri="{BB962C8B-B14F-4D97-AF65-F5344CB8AC3E}">
        <p14:creationId xmlns:p14="http://schemas.microsoft.com/office/powerpoint/2010/main" val="2249348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5467" y="269510"/>
            <a:ext cx="2802877" cy="4017809"/>
          </a:xfrm>
          <a:prstGeom prst="rect">
            <a:avLst/>
          </a:prstGeom>
          <a:solidFill>
            <a:schemeClr val="bg1">
              <a:lumMod val="85000"/>
            </a:schemeClr>
          </a:solidFill>
          <a:ln w="381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ZA" sz="2400" b="1" dirty="0">
                <a:solidFill>
                  <a:schemeClr val="tx2"/>
                </a:solidFill>
                <a:latin typeface="Century Gothic" pitchFamily="34" charset="0"/>
                <a:ea typeface="MS PGothic" pitchFamily="34" charset="-128"/>
              </a:rPr>
              <a:t>I. Why pray?</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41</a:t>
            </a:fld>
            <a:endParaRPr lang="en-ZA" dirty="0">
              <a:solidFill>
                <a:prstClr val="black">
                  <a:lumMod val="65000"/>
                  <a:lumOff val="35000"/>
                </a:prstClr>
              </a:solidFill>
              <a:latin typeface="Century Gothic" pitchFamily="34" charset="0"/>
            </a:endParaRPr>
          </a:p>
        </p:txBody>
      </p:sp>
      <p:sp>
        <p:nvSpPr>
          <p:cNvPr id="34" name="Rectangle 33"/>
          <p:cNvSpPr/>
          <p:nvPr/>
        </p:nvSpPr>
        <p:spPr>
          <a:xfrm>
            <a:off x="3174123" y="269511"/>
            <a:ext cx="2846343" cy="4017809"/>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358775" indent="-3587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 Foundations for effective prayer</a:t>
            </a:r>
            <a:endParaRPr lang="en-ZA" sz="2400" b="1" dirty="0">
              <a:solidFill>
                <a:schemeClr val="bg1">
                  <a:lumMod val="65000"/>
                </a:schemeClr>
              </a:solidFill>
              <a:latin typeface="Century Gothic" pitchFamily="34" charset="0"/>
              <a:ea typeface="MS PGothic" pitchFamily="34" charset="-128"/>
            </a:endParaRPr>
          </a:p>
        </p:txBody>
      </p:sp>
      <p:sp>
        <p:nvSpPr>
          <p:cNvPr id="35" name="Rectangle 34"/>
          <p:cNvSpPr/>
          <p:nvPr/>
        </p:nvSpPr>
        <p:spPr>
          <a:xfrm>
            <a:off x="3482719" y="3453842"/>
            <a:ext cx="2469541" cy="461665"/>
          </a:xfrm>
          <a:prstGeom prst="rect">
            <a:avLst/>
          </a:prstGeom>
          <a:ln>
            <a:solidFill>
              <a:schemeClr val="bg1">
                <a:lumMod val="85000"/>
              </a:schemeClr>
            </a:solidFill>
          </a:ln>
        </p:spPr>
        <p:txBody>
          <a:bodyPr wrap="square">
            <a:spAutoFit/>
          </a:bodyPr>
          <a:lstStyle/>
          <a:p>
            <a:pPr marL="266700" indent="-266700" fontAlgn="base">
              <a:spcBef>
                <a:spcPct val="0"/>
              </a:spcBef>
              <a:spcAft>
                <a:spcPct val="0"/>
              </a:spcAft>
            </a:pPr>
            <a:endParaRPr lang="en-ZA" sz="2400" b="1" dirty="0">
              <a:solidFill>
                <a:schemeClr val="bg1">
                  <a:lumMod val="65000"/>
                </a:schemeClr>
              </a:solidFill>
              <a:latin typeface="Century Gothic" pitchFamily="34" charset="0"/>
              <a:ea typeface="MS PGothic" pitchFamily="34" charset="-128"/>
            </a:endParaRPr>
          </a:p>
        </p:txBody>
      </p:sp>
      <p:sp>
        <p:nvSpPr>
          <p:cNvPr id="28" name="Rectangle 27"/>
          <p:cNvSpPr/>
          <p:nvPr/>
        </p:nvSpPr>
        <p:spPr>
          <a:xfrm>
            <a:off x="6296937" y="260649"/>
            <a:ext cx="2726905" cy="4029800"/>
          </a:xfrm>
          <a:prstGeom prst="rect">
            <a:avLst/>
          </a:prstGeom>
          <a:solidFill>
            <a:schemeClr val="bg1">
              <a:lumMod val="85000"/>
            </a:schemeClr>
          </a:solid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r>
              <a:rPr lang="en-US" sz="2400" b="1" dirty="0">
                <a:solidFill>
                  <a:schemeClr val="bg1">
                    <a:lumMod val="65000"/>
                  </a:schemeClr>
                </a:solidFill>
                <a:latin typeface="Century Gothic" pitchFamily="34" charset="0"/>
                <a:ea typeface="MS PGothic" pitchFamily="34" charset="-128"/>
              </a:rPr>
              <a:t>III. Practicing prayer: </a:t>
            </a:r>
            <a:br>
              <a:rPr lang="en-US" sz="2400" b="1" dirty="0">
                <a:solidFill>
                  <a:schemeClr val="bg1">
                    <a:lumMod val="65000"/>
                  </a:schemeClr>
                </a:solidFill>
                <a:latin typeface="Century Gothic" pitchFamily="34" charset="0"/>
                <a:ea typeface="MS PGothic" pitchFamily="34" charset="-128"/>
              </a:rPr>
            </a:br>
            <a:r>
              <a:rPr lang="en-US" sz="1400" b="1" dirty="0">
                <a:solidFill>
                  <a:schemeClr val="bg1">
                    <a:lumMod val="65000"/>
                  </a:schemeClr>
                </a:solidFill>
                <a:latin typeface="Century Gothic" pitchFamily="34" charset="0"/>
                <a:ea typeface="MS PGothic" pitchFamily="34" charset="-128"/>
              </a:rPr>
              <a:t>7 types: Principles &amp; tools</a:t>
            </a:r>
          </a:p>
        </p:txBody>
      </p:sp>
      <p:pic>
        <p:nvPicPr>
          <p:cNvPr id="29" name="Picture 4" descr="https://encrypted-tbn2.gstatic.com/images?q=tbn:ANd9GcQdXEt_lAfvw46RAzQ4Jh00k2lP8YprWXpbQCfgEZaZSwqIlC8aVQ"/>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309" r="11588" b="6084"/>
          <a:stretch/>
        </p:blipFill>
        <p:spPr bwMode="auto">
          <a:xfrm>
            <a:off x="6591102" y="457105"/>
            <a:ext cx="2098421" cy="2511073"/>
          </a:xfrm>
          <a:prstGeom prst="rect">
            <a:avLst/>
          </a:prstGeom>
          <a:noFill/>
          <a:ln w="3175">
            <a:solidFill>
              <a:schemeClr val="bg1">
                <a:lumMod val="85000"/>
              </a:schemeClr>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2" descr="https://encrypted-tbn0.gstatic.com/images?q=tbn:ANd9GcRQNj9VSTSmquixXEz80NfupAVjaIK9ZqImQveoIqToCmLDLSyy_A"/>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6667" r="26842" b="8496"/>
          <a:stretch/>
        </p:blipFill>
        <p:spPr bwMode="auto">
          <a:xfrm>
            <a:off x="346290" y="460786"/>
            <a:ext cx="2287516" cy="2474658"/>
          </a:xfrm>
          <a:prstGeom prst="rect">
            <a:avLst/>
          </a:prstGeom>
          <a:noFill/>
          <a:ln w="19050">
            <a:solidFill>
              <a:schemeClr val="bg1"/>
            </a:solid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9594" b="100000" l="9769" r="99229"/>
                    </a14:imgEffect>
                  </a14:imgLayer>
                </a14:imgProps>
              </a:ext>
              <a:ext uri="{28A0092B-C50C-407E-A947-70E740481C1C}">
                <a14:useLocalDpi xmlns:a14="http://schemas.microsoft.com/office/drawing/2010/main" val="0"/>
              </a:ext>
            </a:extLst>
          </a:blip>
          <a:srcRect/>
          <a:stretch>
            <a:fillRect/>
          </a:stretch>
        </p:blipFill>
        <p:spPr bwMode="auto">
          <a:xfrm>
            <a:off x="3353768" y="460786"/>
            <a:ext cx="2511123" cy="2474658"/>
          </a:xfrm>
          <a:prstGeom prst="rect">
            <a:avLst/>
          </a:prstGeom>
          <a:noFill/>
          <a:ln w="19050">
            <a:solidFill>
              <a:schemeClr val="bg1">
                <a:lumMod val="85000"/>
              </a:schemeClr>
            </a:solidFill>
          </a:ln>
          <a:effectLst>
            <a:glow rad="101600">
              <a:schemeClr val="bg1">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14495" y="4290448"/>
            <a:ext cx="2916224" cy="1569660"/>
          </a:xfrm>
          <a:prstGeom prst="rect">
            <a:avLst/>
          </a:prstGeom>
        </p:spPr>
        <p:txBody>
          <a:bodyPr wrap="square">
            <a:spAutoFit/>
          </a:bodyPr>
          <a:lstStyle/>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1 – Intro</a:t>
            </a:r>
          </a:p>
          <a:p>
            <a:pPr fontAlgn="ctr">
              <a:spcBef>
                <a:spcPct val="0"/>
              </a:spcBef>
              <a:spcAft>
                <a:spcPct val="0"/>
              </a:spcAft>
            </a:pPr>
            <a:r>
              <a:rPr lang="en-US" sz="2400" b="1" i="1" dirty="0">
                <a:solidFill>
                  <a:schemeClr val="bg1"/>
                </a:solidFill>
                <a:latin typeface="Century Gothic" panose="020B0502020202020204" pitchFamily="34" charset="0"/>
                <a:ea typeface="MS PGothic" pitchFamily="34" charset="-128"/>
              </a:rPr>
              <a:t>Part 2 – Intimacy</a:t>
            </a:r>
          </a:p>
          <a:p>
            <a:pPr fontAlgn="ctr">
              <a:spcBef>
                <a:spcPct val="0"/>
              </a:spcBef>
              <a:spcAft>
                <a:spcPct val="0"/>
              </a:spcAft>
            </a:pPr>
            <a:r>
              <a:rPr lang="en-US" sz="2400" b="1" i="1" dirty="0">
                <a:solidFill>
                  <a:prstClr val="white">
                    <a:lumMod val="65000"/>
                  </a:prstClr>
                </a:solidFill>
                <a:latin typeface="Century Gothic" panose="020B0502020202020204" pitchFamily="34" charset="0"/>
                <a:ea typeface="MS PGothic" pitchFamily="34" charset="-128"/>
              </a:rPr>
              <a:t>Part 3 –</a:t>
            </a:r>
            <a:br>
              <a:rPr lang="en-US" sz="2400" b="1" i="1" dirty="0">
                <a:solidFill>
                  <a:prstClr val="white">
                    <a:lumMod val="65000"/>
                  </a:prstClr>
                </a:solidFill>
                <a:latin typeface="Century Gothic" panose="020B0502020202020204" pitchFamily="34" charset="0"/>
                <a:ea typeface="MS PGothic" pitchFamily="34" charset="-128"/>
              </a:rPr>
            </a:br>
            <a:r>
              <a:rPr lang="en-US" sz="2400" b="1" i="1" dirty="0">
                <a:solidFill>
                  <a:prstClr val="white">
                    <a:lumMod val="65000"/>
                  </a:prstClr>
                </a:solidFill>
                <a:latin typeface="Century Gothic" panose="020B0502020202020204" pitchFamily="34" charset="0"/>
                <a:ea typeface="MS PGothic" pitchFamily="34" charset="-128"/>
              </a:rPr>
              <a:t>Part 4 – </a:t>
            </a:r>
          </a:p>
        </p:txBody>
      </p:sp>
      <p:pic>
        <p:nvPicPr>
          <p:cNvPr id="15"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7770781" y="5554637"/>
            <a:ext cx="1295371" cy="124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5467" y="4287318"/>
            <a:ext cx="2802877" cy="2323032"/>
          </a:xfrm>
          <a:prstGeom prst="rect">
            <a:avLst/>
          </a:prstGeom>
          <a:solidFill>
            <a:srgbClr val="1F497D"/>
          </a:solidFill>
          <a:ln w="38100">
            <a:solidFill>
              <a:schemeClr val="tx2"/>
            </a:solidFill>
          </a:ln>
          <a:effectLst>
            <a:outerShdw blurRad="368300" dist="76200" dir="5820000" sx="110000" sy="11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2880000" rIns="36000" rtlCol="0" anchor="t"/>
          <a:lstStyle/>
          <a:p>
            <a:pPr marL="447675" indent="-447675" fontAlgn="base">
              <a:spcBef>
                <a:spcPct val="0"/>
              </a:spcBef>
              <a:spcAft>
                <a:spcPct val="0"/>
              </a:spcAft>
            </a:pPr>
            <a:endParaRPr lang="en-GB" sz="2400" b="1" dirty="0">
              <a:solidFill>
                <a:srgbClr val="4F81BD"/>
              </a:solidFill>
              <a:latin typeface="Century Gothic" pitchFamily="34" charset="0"/>
              <a:ea typeface="MS PGothic" pitchFamily="34" charset="-128"/>
            </a:endParaRPr>
          </a:p>
        </p:txBody>
      </p:sp>
      <p:sp>
        <p:nvSpPr>
          <p:cNvPr id="17" name="Rectangle 16"/>
          <p:cNvSpPr/>
          <p:nvPr/>
        </p:nvSpPr>
        <p:spPr>
          <a:xfrm>
            <a:off x="114496" y="4290449"/>
            <a:ext cx="2773849" cy="1508105"/>
          </a:xfrm>
          <a:prstGeom prst="rect">
            <a:avLst/>
          </a:prstGeom>
        </p:spPr>
        <p:txBody>
          <a:bodyPr wrap="square" lIns="36000" rIns="36000">
            <a:spAutoFit/>
          </a:bodyPr>
          <a:lstStyle/>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1 – Intro</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2 – Intimacy</a:t>
            </a:r>
          </a:p>
          <a:p>
            <a:pPr fontAlgn="ctr">
              <a:spcBef>
                <a:spcPct val="0"/>
              </a:spcBef>
              <a:spcAft>
                <a:spcPct val="0"/>
              </a:spcAft>
            </a:pPr>
            <a:r>
              <a:rPr lang="en-US" sz="2300" b="1" i="1" dirty="0">
                <a:solidFill>
                  <a:prstClr val="white"/>
                </a:solidFill>
                <a:latin typeface="Century Gothic" panose="020B0502020202020204" pitchFamily="34" charset="0"/>
                <a:ea typeface="MS PGothic" pitchFamily="34" charset="-128"/>
              </a:rPr>
              <a:t>3 – Partnership</a:t>
            </a:r>
            <a:br>
              <a:rPr lang="en-US" sz="2300" b="1" i="1" dirty="0">
                <a:solidFill>
                  <a:prstClr val="white"/>
                </a:solidFill>
                <a:latin typeface="Century Gothic" panose="020B0502020202020204" pitchFamily="34" charset="0"/>
                <a:ea typeface="MS PGothic" pitchFamily="34" charset="-128"/>
              </a:rPr>
            </a:br>
            <a:r>
              <a:rPr lang="en-US" sz="2300" b="1" i="1" dirty="0">
                <a:solidFill>
                  <a:prstClr val="white">
                    <a:lumMod val="65000"/>
                  </a:prstClr>
                </a:solidFill>
                <a:latin typeface="Century Gothic" panose="020B0502020202020204" pitchFamily="34" charset="0"/>
                <a:ea typeface="MS PGothic" pitchFamily="34" charset="-128"/>
              </a:rPr>
              <a:t>4 – Prayer</a:t>
            </a:r>
          </a:p>
        </p:txBody>
      </p:sp>
      <p:sp>
        <p:nvSpPr>
          <p:cNvPr id="2" name="Rectangle 1"/>
          <p:cNvSpPr/>
          <p:nvPr/>
        </p:nvSpPr>
        <p:spPr>
          <a:xfrm>
            <a:off x="101795" y="5401018"/>
            <a:ext cx="2723956" cy="3924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Tree>
    <p:extLst>
      <p:ext uri="{BB962C8B-B14F-4D97-AF65-F5344CB8AC3E}">
        <p14:creationId xmlns:p14="http://schemas.microsoft.com/office/powerpoint/2010/main" val="621240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58858" y="0"/>
            <a:ext cx="269965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20482" name="Title 1"/>
          <p:cNvSpPr>
            <a:spLocks noGrp="1"/>
          </p:cNvSpPr>
          <p:nvPr>
            <p:ph type="title"/>
          </p:nvPr>
        </p:nvSpPr>
        <p:spPr>
          <a:xfrm>
            <a:off x="34926" y="-26988"/>
            <a:ext cx="8785225" cy="649288"/>
          </a:xfrm>
        </p:spPr>
        <p:txBody>
          <a:bodyPr anchor="t"/>
          <a:lstStyle/>
          <a:p>
            <a:pPr algn="l"/>
            <a:r>
              <a:rPr lang="en-ZA" sz="2800" b="1" dirty="0" smtClean="0">
                <a:latin typeface="Century Gothic" pitchFamily="34" charset="0"/>
              </a:rPr>
              <a:t>Notice the role of prayer in the </a:t>
            </a:r>
            <a:br>
              <a:rPr lang="en-ZA" sz="2800" b="1" dirty="0" smtClean="0">
                <a:latin typeface="Century Gothic" pitchFamily="34" charset="0"/>
              </a:rPr>
            </a:br>
            <a:r>
              <a:rPr lang="en-ZA" sz="2800" b="1" dirty="0" smtClean="0">
                <a:latin typeface="Century Gothic" pitchFamily="34" charset="0"/>
              </a:rPr>
              <a:t>“Love Jesus package”… </a:t>
            </a:r>
          </a:p>
        </p:txBody>
      </p:sp>
      <p:sp>
        <p:nvSpPr>
          <p:cNvPr id="41" name="Rectangle 40"/>
          <p:cNvSpPr/>
          <p:nvPr/>
        </p:nvSpPr>
        <p:spPr>
          <a:xfrm>
            <a:off x="4298265" y="2881988"/>
            <a:ext cx="3963827" cy="1384995"/>
          </a:xfrm>
          <a:prstGeom prst="rect">
            <a:avLst/>
          </a:prstGeom>
          <a:solidFill>
            <a:schemeClr val="tx1"/>
          </a:solidFill>
        </p:spPr>
        <p:txBody>
          <a:bodyPr wrap="square">
            <a:spAutoFit/>
          </a:bodyPr>
          <a:lstStyle/>
          <a:p>
            <a:pPr algn="ctr" fontAlgn="base">
              <a:spcBef>
                <a:spcPct val="0"/>
              </a:spcBef>
              <a:spcAft>
                <a:spcPct val="0"/>
              </a:spcAft>
            </a:pPr>
            <a:r>
              <a:rPr lang="en-US" sz="2800" dirty="0">
                <a:solidFill>
                  <a:prstClr val="white"/>
                </a:solidFill>
                <a:latin typeface="Century Gothic" pitchFamily="34" charset="0"/>
                <a:ea typeface="MS PGothic" pitchFamily="34" charset="-128"/>
              </a:rPr>
              <a:t>P1. </a:t>
            </a:r>
            <a:r>
              <a:rPr lang="en-US" sz="2800" dirty="0" smtClean="0">
                <a:solidFill>
                  <a:prstClr val="white"/>
                </a:solidFill>
                <a:latin typeface="Century Gothic" pitchFamily="34" charset="0"/>
                <a:ea typeface="MS PGothic" pitchFamily="34" charset="-128"/>
              </a:rPr>
              <a:t>Prayer is </a:t>
            </a:r>
            <a:r>
              <a:rPr lang="en-US" sz="2800" dirty="0">
                <a:solidFill>
                  <a:prstClr val="white"/>
                </a:solidFill>
                <a:latin typeface="Century Gothic" pitchFamily="34" charset="0"/>
                <a:ea typeface="MS PGothic" pitchFamily="34" charset="-128"/>
              </a:rPr>
              <a:t>the </a:t>
            </a:r>
            <a:r>
              <a:rPr lang="en-US" sz="2800" dirty="0" smtClean="0">
                <a:solidFill>
                  <a:prstClr val="white"/>
                </a:solidFill>
                <a:latin typeface="Century Gothic" pitchFamily="34" charset="0"/>
                <a:ea typeface="MS PGothic" pitchFamily="34" charset="-128"/>
              </a:rPr>
              <a:t>departure point </a:t>
            </a:r>
            <a:r>
              <a:rPr lang="en-US" sz="2800" dirty="0">
                <a:solidFill>
                  <a:prstClr val="white"/>
                </a:solidFill>
                <a:latin typeface="Century Gothic" pitchFamily="34" charset="0"/>
                <a:ea typeface="MS PGothic" pitchFamily="34" charset="-128"/>
              </a:rPr>
              <a:t>for God using us</a:t>
            </a:r>
          </a:p>
        </p:txBody>
      </p:sp>
      <p:sp>
        <p:nvSpPr>
          <p:cNvPr id="42" name="Down Arrow 41"/>
          <p:cNvSpPr/>
          <p:nvPr/>
        </p:nvSpPr>
        <p:spPr>
          <a:xfrm rot="16200000">
            <a:off x="3596447" y="3375139"/>
            <a:ext cx="847165" cy="40341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ZA">
              <a:solidFill>
                <a:prstClr val="white"/>
              </a:solidFill>
              <a:latin typeface="Century Gothic" pitchFamily="34" charset="0"/>
            </a:endParaRPr>
          </a:p>
        </p:txBody>
      </p:sp>
      <p:sp>
        <p:nvSpPr>
          <p:cNvPr id="34" name="Slide Number Placeholder 3"/>
          <p:cNvSpPr>
            <a:spLocks noGrp="1"/>
          </p:cNvSpPr>
          <p:nvPr>
            <p:ph type="sldNum" sz="quarter" idx="12"/>
          </p:nvPr>
        </p:nvSpPr>
        <p:spPr bwMode="auto">
          <a:xfrm>
            <a:off x="6930564" y="6534149"/>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862D894-BE71-45F7-9585-EDD18724DB0D}" type="slidenum">
              <a:rPr lang="en-ZA" smtClean="0">
                <a:solidFill>
                  <a:prstClr val="black">
                    <a:lumMod val="65000"/>
                    <a:lumOff val="35000"/>
                  </a:prstClr>
                </a:solidFill>
                <a:latin typeface="Century Gothic" pitchFamily="34" charset="0"/>
              </a:rPr>
              <a:pPr eaLnBrk="1" hangingPunct="1"/>
              <a:t>42</a:t>
            </a:fld>
            <a:endParaRPr lang="en-ZA" dirty="0" smtClean="0">
              <a:solidFill>
                <a:prstClr val="black">
                  <a:lumMod val="65000"/>
                  <a:lumOff val="35000"/>
                </a:prstClr>
              </a:solidFill>
              <a:latin typeface="Century Gothic" pitchFamily="34" charset="0"/>
            </a:endParaRPr>
          </a:p>
        </p:txBody>
      </p:sp>
      <p:sp>
        <p:nvSpPr>
          <p:cNvPr id="84" name="Rounded Rectangle 83"/>
          <p:cNvSpPr/>
          <p:nvPr/>
        </p:nvSpPr>
        <p:spPr>
          <a:xfrm>
            <a:off x="130366" y="1036616"/>
            <a:ext cx="3678729" cy="5612845"/>
          </a:xfrm>
          <a:prstGeom prst="roundRect">
            <a:avLst>
              <a:gd name="adj" fmla="val 1535"/>
            </a:avLst>
          </a:prstGeom>
        </p:spPr>
        <p:style>
          <a:lnRef idx="2">
            <a:schemeClr val="accent1">
              <a:shade val="50000"/>
            </a:schemeClr>
          </a:lnRef>
          <a:fillRef idx="1">
            <a:schemeClr val="accent1"/>
          </a:fillRef>
          <a:effectRef idx="0">
            <a:schemeClr val="accent1"/>
          </a:effectRef>
          <a:fontRef idx="minor">
            <a:schemeClr val="lt1"/>
          </a:fontRef>
        </p:style>
        <p:txBody>
          <a:bodyPr lIns="91434" tIns="0" rIns="91434" bIns="45717" rtlCol="0" anchor="t"/>
          <a:lstStyle/>
          <a:p>
            <a:pPr algn="ctr"/>
            <a:r>
              <a:rPr lang="en-US" sz="2000" b="1" dirty="0">
                <a:solidFill>
                  <a:schemeClr val="bg1"/>
                </a:solidFill>
                <a:latin typeface="Century Gothic" pitchFamily="34" charset="0"/>
                <a:cs typeface="Arial" pitchFamily="34" charset="0"/>
              </a:rPr>
              <a:t>The fellowship with God package</a:t>
            </a:r>
            <a:endParaRPr lang="en-ZA" sz="2000" b="1" dirty="0">
              <a:solidFill>
                <a:schemeClr val="bg1"/>
              </a:solidFill>
              <a:latin typeface="Century Gothic" pitchFamily="34" charset="0"/>
              <a:cs typeface="Arial" pitchFamily="34" charset="0"/>
            </a:endParaRPr>
          </a:p>
        </p:txBody>
      </p:sp>
      <p:sp>
        <p:nvSpPr>
          <p:cNvPr id="85" name="Right Arrow 84"/>
          <p:cNvSpPr/>
          <p:nvPr/>
        </p:nvSpPr>
        <p:spPr>
          <a:xfrm rot="5400000">
            <a:off x="-136546" y="2174009"/>
            <a:ext cx="4225803" cy="3448807"/>
          </a:xfrm>
          <a:prstGeom prst="rightArrow">
            <a:avLst>
              <a:gd name="adj1" fmla="val 77577"/>
              <a:gd name="adj2" fmla="val 27356"/>
            </a:avLst>
          </a:prstGeom>
          <a:solidFill>
            <a:schemeClr val="bg1">
              <a:lumMod val="85000"/>
            </a:schemeClr>
          </a:solidFill>
          <a:ln w="3175">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91434" tIns="45717" rIns="91434" bIns="45717"/>
          <a:lstStyle/>
          <a:p>
            <a:endParaRPr lang="en-ZA">
              <a:latin typeface="Century Gothic" pitchFamily="34" charset="0"/>
              <a:cs typeface="Arial" pitchFamily="34" charset="0"/>
            </a:endParaRPr>
          </a:p>
        </p:txBody>
      </p:sp>
      <p:sp>
        <p:nvSpPr>
          <p:cNvPr id="86" name="Rounded Rectangle 85"/>
          <p:cNvSpPr/>
          <p:nvPr/>
        </p:nvSpPr>
        <p:spPr bwMode="auto">
          <a:xfrm rot="5400000">
            <a:off x="1362948" y="1910935"/>
            <a:ext cx="1689817" cy="2985795"/>
          </a:xfrm>
          <a:prstGeom prst="roundRect">
            <a:avLst>
              <a:gd name="adj" fmla="val 2426"/>
            </a:avLst>
          </a:prstGeom>
          <a:solidFill>
            <a:srgbClr val="BFBFBF">
              <a:alpha val="70000"/>
            </a:srgbClr>
          </a:solidFill>
          <a:ln w="28575">
            <a:solidFill>
              <a:schemeClr val="tx1"/>
            </a:solidFill>
            <a:prstDash val="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lIns="91434" tIns="45717" rIns="91434" bIns="45717" anchor="t"/>
          <a:lstStyle/>
          <a:p>
            <a:pPr algn="ctr" defTabSz="888939" fontAlgn="base">
              <a:lnSpc>
                <a:spcPct val="90000"/>
              </a:lnSpc>
              <a:spcBef>
                <a:spcPct val="0"/>
              </a:spcBef>
              <a:spcAft>
                <a:spcPct val="35000"/>
              </a:spcAft>
            </a:pPr>
            <a:r>
              <a:rPr lang="en-ZA" sz="1600" b="1" dirty="0">
                <a:solidFill>
                  <a:schemeClr val="tx1"/>
                </a:solidFill>
                <a:latin typeface="Century Gothic" pitchFamily="34" charset="0"/>
                <a:cs typeface="Arial" pitchFamily="34" charset="0"/>
              </a:rPr>
              <a:t>Fellowship</a:t>
            </a:r>
            <a:endParaRPr lang="en-ZA" sz="1600" i="1" dirty="0">
              <a:solidFill>
                <a:schemeClr val="tx1"/>
              </a:solidFill>
              <a:latin typeface="Century Gothic" pitchFamily="34" charset="0"/>
              <a:cs typeface="Arial" pitchFamily="34" charset="0"/>
            </a:endParaRPr>
          </a:p>
        </p:txBody>
      </p:sp>
      <p:sp>
        <p:nvSpPr>
          <p:cNvPr id="87" name="Rounded Rectangle 86"/>
          <p:cNvSpPr/>
          <p:nvPr/>
        </p:nvSpPr>
        <p:spPr>
          <a:xfrm rot="5400000">
            <a:off x="1667257" y="920237"/>
            <a:ext cx="618192" cy="2432107"/>
          </a:xfrm>
          <a:prstGeom prst="roundRect">
            <a:avLst>
              <a:gd name="adj" fmla="val 6857"/>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defRPr/>
            </a:pPr>
            <a:r>
              <a:rPr lang="en-ZA" b="1" dirty="0">
                <a:solidFill>
                  <a:schemeClr val="tx1"/>
                </a:solidFill>
                <a:latin typeface="Century Gothic" pitchFamily="34" charset="0"/>
                <a:cs typeface="Arial" pitchFamily="34" charset="0"/>
              </a:rPr>
              <a:t>Love for Jesus</a:t>
            </a:r>
          </a:p>
        </p:txBody>
      </p:sp>
      <p:sp>
        <p:nvSpPr>
          <p:cNvPr id="88" name="Rounded Rectangle 87"/>
          <p:cNvSpPr/>
          <p:nvPr/>
        </p:nvSpPr>
        <p:spPr bwMode="auto">
          <a:xfrm rot="5400000">
            <a:off x="1536735" y="1801238"/>
            <a:ext cx="879240" cy="2432944"/>
          </a:xfrm>
          <a:prstGeom prst="roundRect">
            <a:avLst>
              <a:gd name="adj" fmla="val 8254"/>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35998" tIns="45717" rIns="35998" bIns="45717" anchor="ctr"/>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Obedience/ </a:t>
            </a:r>
            <a:r>
              <a:rPr lang="en-ZA" b="1" dirty="0" smtClean="0">
                <a:solidFill>
                  <a:schemeClr val="tx1"/>
                </a:solidFill>
                <a:latin typeface="Century Gothic" pitchFamily="34" charset="0"/>
                <a:cs typeface="Arial" pitchFamily="34" charset="0"/>
              </a:rPr>
              <a:t>partnership</a:t>
            </a:r>
            <a:endParaRPr lang="en-ZA" i="1" dirty="0">
              <a:solidFill>
                <a:schemeClr val="tx1"/>
              </a:solidFill>
              <a:latin typeface="Century Gothic" pitchFamily="34" charset="0"/>
              <a:cs typeface="Arial" pitchFamily="34" charset="0"/>
            </a:endParaRPr>
          </a:p>
        </p:txBody>
      </p:sp>
      <p:sp>
        <p:nvSpPr>
          <p:cNvPr id="89" name="Rounded Rectangle 88"/>
          <p:cNvSpPr/>
          <p:nvPr/>
        </p:nvSpPr>
        <p:spPr bwMode="auto">
          <a:xfrm rot="5400000">
            <a:off x="1667428" y="2683812"/>
            <a:ext cx="617850" cy="2432944"/>
          </a:xfrm>
          <a:prstGeom prst="roundRect">
            <a:avLst>
              <a:gd name="adj" fmla="val 8254"/>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Intimacy</a:t>
            </a:r>
            <a:br>
              <a:rPr lang="en-ZA" b="1" dirty="0">
                <a:solidFill>
                  <a:schemeClr val="tx1"/>
                </a:solidFill>
                <a:latin typeface="Century Gothic" pitchFamily="34" charset="0"/>
                <a:cs typeface="Arial" pitchFamily="34" charset="0"/>
              </a:rPr>
            </a:br>
            <a:endParaRPr lang="en-ZA" i="1" dirty="0">
              <a:solidFill>
                <a:schemeClr val="tx1"/>
              </a:solidFill>
              <a:latin typeface="Century Gothic" pitchFamily="34" charset="0"/>
              <a:cs typeface="Arial" pitchFamily="34" charset="0"/>
            </a:endParaRPr>
          </a:p>
        </p:txBody>
      </p:sp>
      <p:sp>
        <p:nvSpPr>
          <p:cNvPr id="90" name="Rounded Rectangle 89"/>
          <p:cNvSpPr/>
          <p:nvPr/>
        </p:nvSpPr>
        <p:spPr bwMode="auto">
          <a:xfrm rot="5400000">
            <a:off x="1001901" y="4112772"/>
            <a:ext cx="646336" cy="1149292"/>
          </a:xfrm>
          <a:prstGeom prst="roundRect">
            <a:avLst>
              <a:gd name="adj" fmla="val 7478"/>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US" b="1" dirty="0">
                <a:solidFill>
                  <a:schemeClr val="tx1"/>
                </a:solidFill>
                <a:latin typeface="Century Gothic" pitchFamily="34" charset="0"/>
                <a:cs typeface="Arial" pitchFamily="34" charset="0"/>
              </a:rPr>
              <a:t>Much Fruit</a:t>
            </a:r>
            <a:endParaRPr lang="en-ZA" b="1" dirty="0">
              <a:solidFill>
                <a:schemeClr val="tx1"/>
              </a:solidFill>
              <a:latin typeface="Century Gothic" pitchFamily="34" charset="0"/>
              <a:cs typeface="Arial" pitchFamily="34" charset="0"/>
            </a:endParaRPr>
          </a:p>
        </p:txBody>
      </p:sp>
      <p:sp>
        <p:nvSpPr>
          <p:cNvPr id="91" name="Rounded Rectangle 90"/>
          <p:cNvSpPr/>
          <p:nvPr/>
        </p:nvSpPr>
        <p:spPr bwMode="auto">
          <a:xfrm rot="5400000">
            <a:off x="2285555" y="4112772"/>
            <a:ext cx="646335" cy="1149292"/>
          </a:xfrm>
          <a:prstGeom prst="roundRect">
            <a:avLst>
              <a:gd name="adj" fmla="val 5222"/>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0" tIns="0" rIns="0" bIns="0" anchor="ctr"/>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Answered</a:t>
            </a:r>
            <a:br>
              <a:rPr lang="en-ZA" b="1" dirty="0">
                <a:solidFill>
                  <a:schemeClr val="tx1"/>
                </a:solidFill>
                <a:latin typeface="Century Gothic" pitchFamily="34" charset="0"/>
                <a:cs typeface="Arial" pitchFamily="34" charset="0"/>
              </a:rPr>
            </a:br>
            <a:r>
              <a:rPr lang="en-ZA" b="1" dirty="0">
                <a:solidFill>
                  <a:schemeClr val="tx1"/>
                </a:solidFill>
                <a:latin typeface="Century Gothic" pitchFamily="34" charset="0"/>
                <a:cs typeface="Arial" pitchFamily="34" charset="0"/>
              </a:rPr>
              <a:t>prayer</a:t>
            </a:r>
          </a:p>
        </p:txBody>
      </p:sp>
      <p:sp>
        <p:nvSpPr>
          <p:cNvPr id="93" name="Rounded Rectangle 92"/>
          <p:cNvSpPr/>
          <p:nvPr/>
        </p:nvSpPr>
        <p:spPr>
          <a:xfrm rot="5400000">
            <a:off x="1667257" y="4263888"/>
            <a:ext cx="618192" cy="2431411"/>
          </a:xfrm>
          <a:prstGeom prst="roundRect">
            <a:avLst>
              <a:gd name="adj" fmla="val 11061"/>
            </a:avLst>
          </a:prstGeom>
          <a:solidFill>
            <a:schemeClr val="bg1">
              <a:lumMod val="75000"/>
            </a:schemeClr>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ZA" b="1" dirty="0">
                <a:solidFill>
                  <a:schemeClr val="tx1"/>
                </a:solidFill>
                <a:latin typeface="Century Gothic" pitchFamily="34" charset="0"/>
                <a:cs typeface="Arial" pitchFamily="34" charset="0"/>
              </a:rPr>
              <a:t>Glory to God</a:t>
            </a:r>
          </a:p>
        </p:txBody>
      </p:sp>
      <p:sp>
        <p:nvSpPr>
          <p:cNvPr id="94" name="Rounded Rectangle 93"/>
          <p:cNvSpPr/>
          <p:nvPr/>
        </p:nvSpPr>
        <p:spPr>
          <a:xfrm rot="5400000">
            <a:off x="1667261" y="5085653"/>
            <a:ext cx="618190" cy="2431411"/>
          </a:xfrm>
          <a:prstGeom prst="roundRect">
            <a:avLst>
              <a:gd name="adj" fmla="val 8258"/>
            </a:avLst>
          </a:prstGeom>
          <a:solidFill>
            <a:schemeClr val="tx2"/>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ZA" sz="2000" b="1" dirty="0">
                <a:solidFill>
                  <a:schemeClr val="bg1"/>
                </a:solidFill>
                <a:latin typeface="Century Gothic" pitchFamily="34" charset="0"/>
                <a:cs typeface="Arial" pitchFamily="34" charset="0"/>
              </a:rPr>
              <a:t>Fullness of joy</a:t>
            </a:r>
          </a:p>
        </p:txBody>
      </p:sp>
      <p:sp>
        <p:nvSpPr>
          <p:cNvPr id="95" name="Circular Arrow 94"/>
          <p:cNvSpPr/>
          <p:nvPr/>
        </p:nvSpPr>
        <p:spPr>
          <a:xfrm flipH="1">
            <a:off x="1577684" y="4418078"/>
            <a:ext cx="497637" cy="547627"/>
          </a:xfrm>
          <a:prstGeom prst="circularArrow">
            <a:avLst>
              <a:gd name="adj1" fmla="val 6744"/>
              <a:gd name="adj2" fmla="val 1142319"/>
              <a:gd name="adj3" fmla="val 19500945"/>
              <a:gd name="adj4" fmla="val 11816948"/>
              <a:gd name="adj5" fmla="val 12500"/>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a:solidFill>
                <a:schemeClr val="tx1"/>
              </a:solidFill>
              <a:latin typeface="Century Gothic" pitchFamily="34" charset="0"/>
              <a:cs typeface="Arial" pitchFamily="34" charset="0"/>
            </a:endParaRPr>
          </a:p>
        </p:txBody>
      </p:sp>
      <p:sp>
        <p:nvSpPr>
          <p:cNvPr id="96" name="Circular Arrow 95"/>
          <p:cNvSpPr/>
          <p:nvPr/>
        </p:nvSpPr>
        <p:spPr>
          <a:xfrm flipV="1">
            <a:off x="1762643" y="4388762"/>
            <a:ext cx="509003" cy="547627"/>
          </a:xfrm>
          <a:prstGeom prst="circularArrow">
            <a:avLst>
              <a:gd name="adj1" fmla="val 6744"/>
              <a:gd name="adj2" fmla="val 1142319"/>
              <a:gd name="adj3" fmla="val 19500945"/>
              <a:gd name="adj4" fmla="val 11816948"/>
              <a:gd name="adj5" fmla="val 12500"/>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a:solidFill>
                <a:schemeClr val="tx1"/>
              </a:solidFill>
              <a:latin typeface="Century Gothic" pitchFamily="34" charset="0"/>
              <a:cs typeface="Arial" pitchFamily="34" charset="0"/>
            </a:endParaRPr>
          </a:p>
        </p:txBody>
      </p:sp>
      <p:sp>
        <p:nvSpPr>
          <p:cNvPr id="97" name="Down Arrow 96"/>
          <p:cNvSpPr/>
          <p:nvPr/>
        </p:nvSpPr>
        <p:spPr>
          <a:xfrm>
            <a:off x="804799" y="2452370"/>
            <a:ext cx="2343111" cy="12571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a:latin typeface="Century Gothic" pitchFamily="34" charset="0"/>
              <a:cs typeface="Arial" pitchFamily="34" charset="0"/>
            </a:endParaRPr>
          </a:p>
        </p:txBody>
      </p:sp>
      <p:sp>
        <p:nvSpPr>
          <p:cNvPr id="98" name="Down Arrow 97"/>
          <p:cNvSpPr/>
          <p:nvPr/>
        </p:nvSpPr>
        <p:spPr>
          <a:xfrm>
            <a:off x="804799" y="3457328"/>
            <a:ext cx="2343111" cy="12571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a:latin typeface="Century Gothic" pitchFamily="34" charset="0"/>
              <a:cs typeface="Arial" pitchFamily="34" charset="0"/>
            </a:endParaRPr>
          </a:p>
        </p:txBody>
      </p:sp>
      <p:sp>
        <p:nvSpPr>
          <p:cNvPr id="99" name="Down Arrow 98"/>
          <p:cNvSpPr/>
          <p:nvPr/>
        </p:nvSpPr>
        <p:spPr>
          <a:xfrm>
            <a:off x="804799" y="4213834"/>
            <a:ext cx="2343111" cy="12571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a:latin typeface="Century Gothic" pitchFamily="34" charset="0"/>
              <a:cs typeface="Arial" pitchFamily="34" charset="0"/>
            </a:endParaRPr>
          </a:p>
        </p:txBody>
      </p:sp>
      <p:sp>
        <p:nvSpPr>
          <p:cNvPr id="100" name="Down Arrow 99"/>
          <p:cNvSpPr/>
          <p:nvPr/>
        </p:nvSpPr>
        <p:spPr>
          <a:xfrm>
            <a:off x="804799" y="5017980"/>
            <a:ext cx="2343111" cy="152514"/>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a:latin typeface="Century Gothic" pitchFamily="34" charset="0"/>
              <a:cs typeface="Arial" pitchFamily="34" charset="0"/>
            </a:endParaRPr>
          </a:p>
        </p:txBody>
      </p:sp>
      <p:sp>
        <p:nvSpPr>
          <p:cNvPr id="101" name="Down Arrow 100"/>
          <p:cNvSpPr/>
          <p:nvPr/>
        </p:nvSpPr>
        <p:spPr>
          <a:xfrm>
            <a:off x="804799" y="5788689"/>
            <a:ext cx="2343111" cy="125719"/>
          </a:xfrm>
          <a:prstGeom prst="downArrow">
            <a:avLst>
              <a:gd name="adj1" fmla="val 100000"/>
              <a:gd name="adj2" fmla="val 100000"/>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ZA">
              <a:latin typeface="Century Gothic" pitchFamily="34" charset="0"/>
              <a:cs typeface="Arial" pitchFamily="34" charset="0"/>
            </a:endParaRPr>
          </a:p>
        </p:txBody>
      </p:sp>
      <p:sp>
        <p:nvSpPr>
          <p:cNvPr id="102" name="Rectangle 101"/>
          <p:cNvSpPr/>
          <p:nvPr/>
        </p:nvSpPr>
        <p:spPr>
          <a:xfrm>
            <a:off x="1879077" y="2353725"/>
            <a:ext cx="194555" cy="161506"/>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200" b="1" dirty="0">
                <a:latin typeface="Century Gothic" pitchFamily="34" charset="0"/>
                <a:cs typeface="Arial" pitchFamily="34" charset="0"/>
              </a:rPr>
              <a:t>1</a:t>
            </a:r>
            <a:endParaRPr lang="en-ZA" sz="1200" b="1" dirty="0">
              <a:latin typeface="Century Gothic" pitchFamily="34" charset="0"/>
              <a:cs typeface="Arial" pitchFamily="34" charset="0"/>
            </a:endParaRPr>
          </a:p>
        </p:txBody>
      </p:sp>
      <p:sp>
        <p:nvSpPr>
          <p:cNvPr id="103" name="Rectangle 102"/>
          <p:cNvSpPr/>
          <p:nvPr/>
        </p:nvSpPr>
        <p:spPr>
          <a:xfrm>
            <a:off x="1879077" y="3363308"/>
            <a:ext cx="194555" cy="161506"/>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200" b="1" dirty="0">
                <a:latin typeface="Century Gothic" pitchFamily="34" charset="0"/>
                <a:cs typeface="Arial" pitchFamily="34" charset="0"/>
              </a:rPr>
              <a:t>2</a:t>
            </a:r>
            <a:endParaRPr lang="en-ZA" sz="1200" b="1" dirty="0">
              <a:latin typeface="Century Gothic" pitchFamily="34" charset="0"/>
              <a:cs typeface="Arial" pitchFamily="34" charset="0"/>
            </a:endParaRPr>
          </a:p>
        </p:txBody>
      </p:sp>
      <p:sp>
        <p:nvSpPr>
          <p:cNvPr id="104" name="Rectangle 103"/>
          <p:cNvSpPr/>
          <p:nvPr/>
        </p:nvSpPr>
        <p:spPr>
          <a:xfrm>
            <a:off x="1681063" y="4122584"/>
            <a:ext cx="590583" cy="154109"/>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200" b="1" dirty="0" smtClean="0">
                <a:latin typeface="Century Gothic" pitchFamily="34" charset="0"/>
                <a:cs typeface="Arial" pitchFamily="34" charset="0"/>
              </a:rPr>
              <a:t>3&amp;4</a:t>
            </a:r>
            <a:endParaRPr lang="en-ZA" sz="1200" b="1" dirty="0">
              <a:latin typeface="Century Gothic" pitchFamily="34" charset="0"/>
              <a:cs typeface="Arial" pitchFamily="34" charset="0"/>
            </a:endParaRPr>
          </a:p>
        </p:txBody>
      </p:sp>
      <p:sp>
        <p:nvSpPr>
          <p:cNvPr id="110" name="Rectangle 109"/>
          <p:cNvSpPr/>
          <p:nvPr/>
        </p:nvSpPr>
        <p:spPr>
          <a:xfrm>
            <a:off x="1879077" y="4920159"/>
            <a:ext cx="194555" cy="161506"/>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200" b="1" dirty="0">
                <a:latin typeface="Century Gothic" pitchFamily="34" charset="0"/>
                <a:cs typeface="Arial" pitchFamily="34" charset="0"/>
              </a:rPr>
              <a:t>7</a:t>
            </a:r>
            <a:endParaRPr lang="en-ZA" sz="1200" b="1" dirty="0">
              <a:latin typeface="Century Gothic" pitchFamily="34" charset="0"/>
              <a:cs typeface="Arial" pitchFamily="34" charset="0"/>
            </a:endParaRPr>
          </a:p>
        </p:txBody>
      </p:sp>
      <p:sp>
        <p:nvSpPr>
          <p:cNvPr id="111" name="Rectangle 110"/>
          <p:cNvSpPr/>
          <p:nvPr/>
        </p:nvSpPr>
        <p:spPr>
          <a:xfrm>
            <a:off x="1879077" y="5661138"/>
            <a:ext cx="194555" cy="161506"/>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200" b="1" dirty="0">
                <a:latin typeface="Century Gothic" pitchFamily="34" charset="0"/>
                <a:cs typeface="Arial" pitchFamily="34" charset="0"/>
              </a:rPr>
              <a:t>8</a:t>
            </a:r>
            <a:endParaRPr lang="en-ZA" sz="1200" b="1" dirty="0">
              <a:latin typeface="Century Gothic" pitchFamily="34" charset="0"/>
              <a:cs typeface="Arial" pitchFamily="34" charset="0"/>
            </a:endParaRPr>
          </a:p>
        </p:txBody>
      </p:sp>
      <p:sp>
        <p:nvSpPr>
          <p:cNvPr id="113" name="Rectangle 112"/>
          <p:cNvSpPr/>
          <p:nvPr/>
        </p:nvSpPr>
        <p:spPr>
          <a:xfrm>
            <a:off x="1774444" y="4662578"/>
            <a:ext cx="152253" cy="122031"/>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200" b="1" dirty="0">
                <a:latin typeface="Century Gothic" pitchFamily="34" charset="0"/>
                <a:cs typeface="Arial" pitchFamily="34" charset="0"/>
              </a:rPr>
              <a:t>6</a:t>
            </a:r>
            <a:endParaRPr lang="en-ZA" sz="1200" b="1" dirty="0">
              <a:latin typeface="Century Gothic" pitchFamily="34" charset="0"/>
              <a:cs typeface="Arial" pitchFamily="34" charset="0"/>
            </a:endParaRPr>
          </a:p>
        </p:txBody>
      </p:sp>
      <p:sp>
        <p:nvSpPr>
          <p:cNvPr id="114" name="Rounded Rectangle 113"/>
          <p:cNvSpPr/>
          <p:nvPr/>
        </p:nvSpPr>
        <p:spPr bwMode="auto">
          <a:xfrm rot="5400000">
            <a:off x="2288855" y="4112625"/>
            <a:ext cx="646335" cy="1149292"/>
          </a:xfrm>
          <a:prstGeom prst="roundRect">
            <a:avLst>
              <a:gd name="adj" fmla="val 5222"/>
            </a:avLst>
          </a:prstGeom>
          <a:solidFill>
            <a:schemeClr val="tx2"/>
          </a:solidFill>
          <a:ln w="3175">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vert270" lIns="91434" tIns="45717" rIns="91434" bIns="45717" anchor="ctr"/>
          <a:lstStyle/>
          <a:p>
            <a:pPr algn="ctr" defTabSz="888939" fontAlgn="base">
              <a:lnSpc>
                <a:spcPct val="90000"/>
              </a:lnSpc>
              <a:spcBef>
                <a:spcPct val="0"/>
              </a:spcBef>
              <a:spcAft>
                <a:spcPct val="35000"/>
              </a:spcAft>
            </a:pPr>
            <a:r>
              <a:rPr lang="en-ZA" sz="1600" b="1" dirty="0">
                <a:solidFill>
                  <a:schemeClr val="bg1"/>
                </a:solidFill>
                <a:latin typeface="Century Gothic" pitchFamily="34" charset="0"/>
                <a:cs typeface="Arial" pitchFamily="34" charset="0"/>
              </a:rPr>
              <a:t>Answered</a:t>
            </a:r>
            <a:br>
              <a:rPr lang="en-ZA" sz="1600" b="1" dirty="0">
                <a:solidFill>
                  <a:schemeClr val="bg1"/>
                </a:solidFill>
                <a:latin typeface="Century Gothic" pitchFamily="34" charset="0"/>
                <a:cs typeface="Arial" pitchFamily="34" charset="0"/>
              </a:rPr>
            </a:br>
            <a:r>
              <a:rPr lang="en-ZA" sz="1600" b="1" dirty="0">
                <a:solidFill>
                  <a:schemeClr val="bg1"/>
                </a:solidFill>
                <a:latin typeface="Century Gothic" pitchFamily="34" charset="0"/>
                <a:cs typeface="Arial" pitchFamily="34" charset="0"/>
              </a:rPr>
              <a:t>prayer</a:t>
            </a:r>
          </a:p>
        </p:txBody>
      </p:sp>
      <p:sp>
        <p:nvSpPr>
          <p:cNvPr id="112" name="Rectangle 111"/>
          <p:cNvSpPr/>
          <p:nvPr/>
        </p:nvSpPr>
        <p:spPr>
          <a:xfrm>
            <a:off x="1926199" y="4540547"/>
            <a:ext cx="152253" cy="122031"/>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1200" b="1" dirty="0">
                <a:latin typeface="Century Gothic" pitchFamily="34" charset="0"/>
                <a:cs typeface="Arial" pitchFamily="34" charset="0"/>
              </a:rPr>
              <a:t>5</a:t>
            </a:r>
            <a:endParaRPr lang="en-ZA" sz="1200" b="1" dirty="0">
              <a:latin typeface="Century Gothic" pitchFamily="34" charset="0"/>
              <a:cs typeface="Arial" pitchFamily="34" charset="0"/>
            </a:endParaRPr>
          </a:p>
        </p:txBody>
      </p:sp>
      <p:sp>
        <p:nvSpPr>
          <p:cNvPr id="36" name="Rectangle 35"/>
          <p:cNvSpPr/>
          <p:nvPr/>
        </p:nvSpPr>
        <p:spPr>
          <a:xfrm>
            <a:off x="6458858" y="63560"/>
            <a:ext cx="2699657" cy="4524315"/>
          </a:xfrm>
          <a:prstGeom prst="rect">
            <a:avLst/>
          </a:prstGeom>
        </p:spPr>
        <p:txBody>
          <a:bodyPr wrap="square">
            <a:spAutoFit/>
          </a:bodyPr>
          <a:lstStyle/>
          <a:p>
            <a:r>
              <a:rPr lang="en-US" sz="2400" b="1" i="1" dirty="0" smtClean="0">
                <a:solidFill>
                  <a:schemeClr val="bg1">
                    <a:lumMod val="85000"/>
                  </a:schemeClr>
                </a:solidFill>
                <a:latin typeface="Century Gothic" panose="020B0502020202020204" pitchFamily="34" charset="0"/>
              </a:rPr>
              <a:t>"</a:t>
            </a:r>
            <a:r>
              <a:rPr lang="en-US" sz="2400" b="1" i="1" dirty="0">
                <a:solidFill>
                  <a:schemeClr val="bg1">
                    <a:lumMod val="85000"/>
                  </a:schemeClr>
                </a:solidFill>
                <a:latin typeface="Century Gothic" panose="020B0502020202020204" pitchFamily="34" charset="0"/>
              </a:rPr>
              <a:t>The men who have done the most for God in this world have been early on their </a:t>
            </a:r>
            <a:r>
              <a:rPr lang="en-US" sz="2400" b="1" i="1" dirty="0" smtClean="0">
                <a:solidFill>
                  <a:schemeClr val="bg1">
                    <a:lumMod val="85000"/>
                  </a:schemeClr>
                </a:solidFill>
                <a:latin typeface="Century Gothic" panose="020B0502020202020204" pitchFamily="34" charset="0"/>
              </a:rPr>
              <a:t>knees”</a:t>
            </a:r>
            <a:r>
              <a:rPr lang="en-US" sz="2400" i="1" dirty="0" smtClean="0">
                <a:solidFill>
                  <a:schemeClr val="bg1">
                    <a:lumMod val="85000"/>
                  </a:schemeClr>
                </a:solidFill>
                <a:latin typeface="Century Gothic" panose="020B0502020202020204" pitchFamily="34" charset="0"/>
              </a:rPr>
              <a:t/>
            </a:r>
            <a:br>
              <a:rPr lang="en-US" sz="2400" i="1" dirty="0" smtClean="0">
                <a:solidFill>
                  <a:schemeClr val="bg1">
                    <a:lumMod val="85000"/>
                  </a:schemeClr>
                </a:solidFill>
                <a:latin typeface="Century Gothic" panose="020B0502020202020204" pitchFamily="34" charset="0"/>
              </a:rPr>
            </a:br>
            <a:r>
              <a:rPr lang="en-US" sz="2400" i="1" dirty="0" smtClean="0">
                <a:solidFill>
                  <a:schemeClr val="bg1">
                    <a:lumMod val="85000"/>
                  </a:schemeClr>
                </a:solidFill>
                <a:latin typeface="Century Gothic" panose="020B0502020202020204" pitchFamily="34" charset="0"/>
              </a:rPr>
              <a:t>E.M</a:t>
            </a:r>
            <a:r>
              <a:rPr lang="en-US" sz="2400" i="1" dirty="0">
                <a:solidFill>
                  <a:schemeClr val="bg1">
                    <a:lumMod val="85000"/>
                  </a:schemeClr>
                </a:solidFill>
                <a:latin typeface="Century Gothic" panose="020B0502020202020204" pitchFamily="34" charset="0"/>
              </a:rPr>
              <a:t>. </a:t>
            </a:r>
            <a:r>
              <a:rPr lang="en-US" sz="2400" i="1" dirty="0" smtClean="0">
                <a:solidFill>
                  <a:schemeClr val="bg1">
                    <a:lumMod val="85000"/>
                  </a:schemeClr>
                </a:solidFill>
                <a:latin typeface="Century Gothic" panose="020B0502020202020204" pitchFamily="34" charset="0"/>
              </a:rPr>
              <a:t>Bounds</a:t>
            </a:r>
            <a:br>
              <a:rPr lang="en-US" sz="2400" i="1" dirty="0" smtClean="0">
                <a:solidFill>
                  <a:schemeClr val="bg1">
                    <a:lumMod val="85000"/>
                  </a:schemeClr>
                </a:solidFill>
                <a:latin typeface="Century Gothic" panose="020B0502020202020204" pitchFamily="34" charset="0"/>
              </a:rPr>
            </a:br>
            <a:r>
              <a:rPr lang="en-US" sz="2400" i="1" dirty="0" smtClean="0">
                <a:solidFill>
                  <a:schemeClr val="bg1">
                    <a:lumMod val="85000"/>
                  </a:schemeClr>
                </a:solidFill>
                <a:latin typeface="Century Gothic" panose="020B0502020202020204" pitchFamily="34" charset="0"/>
              </a:rPr>
              <a:t/>
            </a:r>
            <a:br>
              <a:rPr lang="en-US" sz="2400" i="1" dirty="0" smtClean="0">
                <a:solidFill>
                  <a:schemeClr val="bg1">
                    <a:lumMod val="85000"/>
                  </a:schemeClr>
                </a:solidFill>
                <a:latin typeface="Century Gothic" panose="020B0502020202020204" pitchFamily="34" charset="0"/>
              </a:rPr>
            </a:br>
            <a:r>
              <a:rPr lang="en-US" sz="2400" i="1" dirty="0" smtClean="0">
                <a:solidFill>
                  <a:schemeClr val="bg1">
                    <a:lumMod val="85000"/>
                  </a:schemeClr>
                </a:solidFill>
                <a:latin typeface="Century Gothic" panose="020B0502020202020204" pitchFamily="34" charset="0"/>
              </a:rPr>
              <a:t/>
            </a:r>
            <a:br>
              <a:rPr lang="en-US" sz="2400" i="1" dirty="0" smtClean="0">
                <a:solidFill>
                  <a:schemeClr val="bg1">
                    <a:lumMod val="85000"/>
                  </a:schemeClr>
                </a:solidFill>
                <a:latin typeface="Century Gothic" panose="020B0502020202020204" pitchFamily="34" charset="0"/>
              </a:rPr>
            </a:br>
            <a:endParaRPr lang="en-US" sz="2400" i="1" dirty="0" smtClean="0">
              <a:solidFill>
                <a:schemeClr val="bg1">
                  <a:lumMod val="85000"/>
                </a:schemeClr>
              </a:solidFill>
              <a:latin typeface="Century Gothic" panose="020B0502020202020204" pitchFamily="34" charset="0"/>
            </a:endParaRPr>
          </a:p>
          <a:p>
            <a:r>
              <a:rPr lang="en-US" sz="2400" b="1" i="1" dirty="0" smtClean="0">
                <a:solidFill>
                  <a:schemeClr val="bg1">
                    <a:lumMod val="85000"/>
                  </a:schemeClr>
                </a:solidFill>
                <a:latin typeface="Century Gothic" panose="020B0502020202020204" pitchFamily="34" charset="0"/>
                <a:cs typeface="Arial" pitchFamily="34" charset="0"/>
              </a:rPr>
              <a:t/>
            </a:r>
            <a:br>
              <a:rPr lang="en-US" sz="2400" b="1" i="1" dirty="0" smtClean="0">
                <a:solidFill>
                  <a:schemeClr val="bg1">
                    <a:lumMod val="85000"/>
                  </a:schemeClr>
                </a:solidFill>
                <a:latin typeface="Century Gothic" panose="020B0502020202020204" pitchFamily="34" charset="0"/>
                <a:cs typeface="Arial" pitchFamily="34" charset="0"/>
              </a:rPr>
            </a:br>
            <a:endParaRPr lang="en-ZA" sz="2400" dirty="0">
              <a:solidFill>
                <a:schemeClr val="bg1">
                  <a:lumMod val="85000"/>
                </a:schemeClr>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300146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1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58858" y="0"/>
            <a:ext cx="269965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latin typeface="Century Gothic" pitchFamily="34" charset="0"/>
              </a:rPr>
              <a:pPr>
                <a:defRPr/>
              </a:pPr>
              <a:t>43</a:t>
            </a:fld>
            <a:endParaRPr lang="en-ZA">
              <a:solidFill>
                <a:prstClr val="black">
                  <a:lumMod val="65000"/>
                  <a:lumOff val="35000"/>
                </a:prstClr>
              </a:solidFill>
              <a:latin typeface="Century Gothic" pitchFamily="34" charset="0"/>
            </a:endParaRPr>
          </a:p>
        </p:txBody>
      </p:sp>
      <p:sp>
        <p:nvSpPr>
          <p:cNvPr id="5" name="Rectangle 4"/>
          <p:cNvSpPr/>
          <p:nvPr/>
        </p:nvSpPr>
        <p:spPr>
          <a:xfrm>
            <a:off x="97972" y="681745"/>
            <a:ext cx="6023429" cy="5262979"/>
          </a:xfrm>
          <a:prstGeom prst="rect">
            <a:avLst/>
          </a:prstGeom>
        </p:spPr>
        <p:txBody>
          <a:bodyPr wrap="square">
            <a:spAutoFit/>
          </a:bodyPr>
          <a:lstStyle/>
          <a:p>
            <a:pPr marL="342900" indent="-342900" fontAlgn="base">
              <a:spcBef>
                <a:spcPct val="0"/>
              </a:spcBef>
              <a:spcAft>
                <a:spcPct val="0"/>
              </a:spcAft>
              <a:buFont typeface="Arial" pitchFamily="34" charset="0"/>
              <a:buChar char="•"/>
            </a:pPr>
            <a:r>
              <a:rPr lang="en-US" sz="2400" b="1" i="1" u="sng" dirty="0">
                <a:solidFill>
                  <a:srgbClr val="4F81BD"/>
                </a:solidFill>
                <a:latin typeface="Century Gothic" pitchFamily="34" charset="0"/>
                <a:ea typeface="MS PGothic" pitchFamily="34" charset="-128"/>
              </a:rPr>
              <a:t>The Lord will wait</a:t>
            </a:r>
            <a:r>
              <a:rPr lang="en-US" sz="2400" i="1" dirty="0">
                <a:solidFill>
                  <a:prstClr val="black"/>
                </a:solidFill>
                <a:latin typeface="Century Gothic" pitchFamily="34" charset="0"/>
                <a:ea typeface="MS PGothic" pitchFamily="34" charset="-128"/>
              </a:rPr>
              <a:t>, that He may be gracious to you... He will be very gracious to you</a:t>
            </a:r>
            <a:r>
              <a:rPr lang="en-US" sz="2400" b="1" i="1" u="sng" dirty="0">
                <a:solidFill>
                  <a:prstClr val="black"/>
                </a:solidFill>
                <a:latin typeface="Century Gothic" pitchFamily="34" charset="0"/>
                <a:ea typeface="MS PGothic" pitchFamily="34" charset="-128"/>
              </a:rPr>
              <a:t> </a:t>
            </a:r>
            <a:r>
              <a:rPr lang="en-US" sz="2400" b="1" i="1" u="sng" dirty="0">
                <a:solidFill>
                  <a:srgbClr val="4F81BD"/>
                </a:solidFill>
                <a:latin typeface="Century Gothic" pitchFamily="34" charset="0"/>
                <a:ea typeface="MS PGothic" pitchFamily="34" charset="-128"/>
              </a:rPr>
              <a:t>at the sound of your cry; when He hears it</a:t>
            </a:r>
            <a:r>
              <a:rPr lang="en-US" sz="2400" i="1" dirty="0">
                <a:solidFill>
                  <a:prstClr val="black"/>
                </a:solidFill>
                <a:latin typeface="Century Gothic" pitchFamily="34" charset="0"/>
                <a:ea typeface="MS PGothic" pitchFamily="34" charset="-128"/>
              </a:rPr>
              <a:t>, He will answer you. </a:t>
            </a:r>
            <a:r>
              <a:rPr lang="en-US" sz="2400" dirty="0">
                <a:solidFill>
                  <a:prstClr val="black"/>
                </a:solidFill>
                <a:latin typeface="Century Gothic" pitchFamily="34" charset="0"/>
                <a:ea typeface="MS PGothic" pitchFamily="34" charset="-128"/>
              </a:rPr>
              <a:t/>
            </a:r>
            <a:br>
              <a:rPr lang="en-US" sz="2400" dirty="0">
                <a:solidFill>
                  <a:prstClr val="black"/>
                </a:solidFill>
                <a:latin typeface="Century Gothic" pitchFamily="34" charset="0"/>
                <a:ea typeface="MS PGothic" pitchFamily="34" charset="-128"/>
              </a:rPr>
            </a:br>
            <a:r>
              <a:rPr lang="en-US" sz="2400" dirty="0">
                <a:solidFill>
                  <a:prstClr val="black"/>
                </a:solidFill>
                <a:latin typeface="Century Gothic" pitchFamily="34" charset="0"/>
                <a:ea typeface="MS PGothic" pitchFamily="34" charset="-128"/>
              </a:rPr>
              <a:t>(</a:t>
            </a:r>
            <a:r>
              <a:rPr lang="en-US" sz="2400" i="1" dirty="0">
                <a:solidFill>
                  <a:prstClr val="black"/>
                </a:solidFill>
                <a:latin typeface="Century Gothic" pitchFamily="34" charset="0"/>
                <a:ea typeface="MS PGothic" pitchFamily="34" charset="-128"/>
              </a:rPr>
              <a:t>Isa. 30:18-19)</a:t>
            </a:r>
          </a:p>
          <a:p>
            <a:pPr marL="342900" indent="-342900" fontAlgn="base">
              <a:spcBef>
                <a:spcPct val="0"/>
              </a:spcBef>
              <a:spcAft>
                <a:spcPct val="0"/>
              </a:spcAft>
              <a:buFont typeface="Arial" pitchFamily="34" charset="0"/>
              <a:buChar char="•"/>
            </a:pPr>
            <a:endParaRPr lang="en-US" sz="2400" i="1" dirty="0">
              <a:solidFill>
                <a:prstClr val="black"/>
              </a:solidFill>
              <a:latin typeface="Century Gothic" pitchFamily="34" charset="0"/>
              <a:ea typeface="MS PGothic" pitchFamily="34" charset="-128"/>
            </a:endParaRPr>
          </a:p>
          <a:p>
            <a:pPr marL="342900" indent="-342900" fontAlgn="base">
              <a:spcBef>
                <a:spcPct val="0"/>
              </a:spcBef>
              <a:spcAft>
                <a:spcPct val="0"/>
              </a:spcAft>
              <a:buFont typeface="Arial" pitchFamily="34" charset="0"/>
              <a:buChar char="•"/>
            </a:pPr>
            <a:r>
              <a:rPr lang="en-US" sz="2400" i="1" dirty="0">
                <a:solidFill>
                  <a:prstClr val="black"/>
                </a:solidFill>
                <a:latin typeface="Century Gothic" pitchFamily="34" charset="0"/>
                <a:ea typeface="MS PGothic" pitchFamily="34" charset="-128"/>
              </a:rPr>
              <a:t>The </a:t>
            </a:r>
            <a:r>
              <a:rPr lang="en-US" sz="2400" i="1" cap="small" dirty="0">
                <a:solidFill>
                  <a:prstClr val="black"/>
                </a:solidFill>
                <a:latin typeface="Century Gothic" pitchFamily="34" charset="0"/>
                <a:ea typeface="MS PGothic" pitchFamily="34" charset="-128"/>
              </a:rPr>
              <a:t>Lord</a:t>
            </a:r>
            <a:r>
              <a:rPr lang="en-US" sz="2400" i="1" dirty="0">
                <a:solidFill>
                  <a:prstClr val="black"/>
                </a:solidFill>
                <a:latin typeface="Century Gothic" pitchFamily="34" charset="0"/>
                <a:ea typeface="MS PGothic" pitchFamily="34" charset="-128"/>
              </a:rPr>
              <a:t> is near to all </a:t>
            </a:r>
            <a:r>
              <a:rPr lang="en-US" sz="2400" b="1" i="1" u="sng" dirty="0">
                <a:solidFill>
                  <a:srgbClr val="4F81BD"/>
                </a:solidFill>
                <a:latin typeface="Century Gothic" pitchFamily="34" charset="0"/>
                <a:ea typeface="MS PGothic" pitchFamily="34" charset="-128"/>
              </a:rPr>
              <a:t>who call on him</a:t>
            </a:r>
            <a:r>
              <a:rPr lang="en-US" sz="2400" i="1" dirty="0">
                <a:solidFill>
                  <a:prstClr val="black"/>
                </a:solidFill>
                <a:latin typeface="Century Gothic" pitchFamily="34" charset="0"/>
                <a:ea typeface="MS PGothic" pitchFamily="34" charset="-128"/>
              </a:rPr>
              <a:t>, to all </a:t>
            </a:r>
            <a:r>
              <a:rPr lang="en-US" sz="2400" b="1" i="1" u="sng" dirty="0">
                <a:solidFill>
                  <a:srgbClr val="4F81BD"/>
                </a:solidFill>
                <a:latin typeface="Century Gothic" pitchFamily="34" charset="0"/>
                <a:ea typeface="MS PGothic" pitchFamily="34" charset="-128"/>
              </a:rPr>
              <a:t>who call on him</a:t>
            </a:r>
            <a:r>
              <a:rPr lang="en-US" sz="2400" i="1" dirty="0">
                <a:solidFill>
                  <a:prstClr val="black"/>
                </a:solidFill>
                <a:latin typeface="Century Gothic" pitchFamily="34" charset="0"/>
                <a:ea typeface="MS PGothic" pitchFamily="34" charset="-128"/>
              </a:rPr>
              <a:t> in truth. He fulfills the desire of those who fear him; he also </a:t>
            </a:r>
            <a:r>
              <a:rPr lang="en-US" sz="2400" b="1" i="1" u="sng" dirty="0">
                <a:solidFill>
                  <a:srgbClr val="4F81BD"/>
                </a:solidFill>
                <a:latin typeface="Century Gothic" pitchFamily="34" charset="0"/>
                <a:ea typeface="MS PGothic" pitchFamily="34" charset="-128"/>
              </a:rPr>
              <a:t>hears their cry and saves them</a:t>
            </a:r>
            <a:r>
              <a:rPr lang="en-US" sz="2400" i="1" dirty="0">
                <a:solidFill>
                  <a:prstClr val="black"/>
                </a:solidFill>
                <a:latin typeface="Century Gothic" pitchFamily="34" charset="0"/>
                <a:ea typeface="MS PGothic" pitchFamily="34" charset="-128"/>
              </a:rPr>
              <a:t>. </a:t>
            </a:r>
            <a:br>
              <a:rPr lang="en-US" sz="2400" i="1" dirty="0">
                <a:solidFill>
                  <a:prstClr val="black"/>
                </a:solidFill>
                <a:latin typeface="Century Gothic" pitchFamily="34" charset="0"/>
                <a:ea typeface="MS PGothic" pitchFamily="34" charset="-128"/>
              </a:rPr>
            </a:br>
            <a:r>
              <a:rPr lang="en-US" sz="2400" dirty="0">
                <a:solidFill>
                  <a:prstClr val="black"/>
                </a:solidFill>
                <a:latin typeface="Century Gothic" pitchFamily="34" charset="0"/>
                <a:ea typeface="MS PGothic" pitchFamily="34" charset="-128"/>
              </a:rPr>
              <a:t>(Ps 145:18–19) </a:t>
            </a:r>
          </a:p>
          <a:p>
            <a:pPr marL="342900" indent="-342900" fontAlgn="base">
              <a:spcBef>
                <a:spcPct val="0"/>
              </a:spcBef>
              <a:spcAft>
                <a:spcPct val="0"/>
              </a:spcAft>
              <a:buFont typeface="Arial" pitchFamily="34" charset="0"/>
              <a:buChar char="•"/>
            </a:pPr>
            <a:endParaRPr lang="en-US" sz="2400" dirty="0">
              <a:solidFill>
                <a:prstClr val="black"/>
              </a:solidFill>
              <a:latin typeface="Century Gothic" pitchFamily="34" charset="0"/>
              <a:ea typeface="MS PGothic" pitchFamily="34" charset="-128"/>
            </a:endParaRPr>
          </a:p>
        </p:txBody>
      </p:sp>
      <p:sp>
        <p:nvSpPr>
          <p:cNvPr id="6" name="Rectangle 5"/>
          <p:cNvSpPr/>
          <p:nvPr/>
        </p:nvSpPr>
        <p:spPr>
          <a:xfrm>
            <a:off x="97971" y="5660774"/>
            <a:ext cx="8887251" cy="830997"/>
          </a:xfrm>
          <a:prstGeom prst="rect">
            <a:avLst/>
          </a:prstGeom>
          <a:solidFill>
            <a:schemeClr val="tx2"/>
          </a:solidFill>
          <a:ln>
            <a:solidFill>
              <a:schemeClr val="bg1">
                <a:lumMod val="85000"/>
              </a:schemeClr>
            </a:solidFill>
          </a:ln>
        </p:spPr>
        <p:txBody>
          <a:bodyPr wrap="square">
            <a:noAutofit/>
          </a:bodyPr>
          <a:lstStyle/>
          <a:p>
            <a:r>
              <a:rPr lang="en-US" sz="2400" b="1" dirty="0">
                <a:solidFill>
                  <a:schemeClr val="bg1"/>
                </a:solidFill>
                <a:latin typeface="Century Gothic" pitchFamily="34" charset="0"/>
              </a:rPr>
              <a:t>P2. Father waits on our prayers before releasing His grace, in answer to our prayer</a:t>
            </a:r>
          </a:p>
        </p:txBody>
      </p:sp>
      <p:sp>
        <p:nvSpPr>
          <p:cNvPr id="7" name="Down Arrow 6"/>
          <p:cNvSpPr/>
          <p:nvPr/>
        </p:nvSpPr>
        <p:spPr>
          <a:xfrm>
            <a:off x="4101354" y="5136775"/>
            <a:ext cx="847165" cy="524000"/>
          </a:xfrm>
          <a:prstGeom prst="downArrow">
            <a:avLst/>
          </a:prstGeom>
          <a:solidFill>
            <a:schemeClr val="tx2"/>
          </a:solidFill>
        </p:spPr>
        <p:txBody>
          <a:bodyPr wrap="square">
            <a:noAutofit/>
          </a:bodyPr>
          <a:lstStyle/>
          <a:p>
            <a:endParaRPr lang="en-ZA" sz="2400" b="1">
              <a:solidFill>
                <a:schemeClr val="bg1"/>
              </a:solidFill>
              <a:latin typeface="Century Gothic" pitchFamily="34" charset="0"/>
            </a:endParaRPr>
          </a:p>
        </p:txBody>
      </p:sp>
      <p:sp>
        <p:nvSpPr>
          <p:cNvPr id="8" name="Title 1"/>
          <p:cNvSpPr>
            <a:spLocks noGrp="1"/>
          </p:cNvSpPr>
          <p:nvPr>
            <p:ph type="title"/>
          </p:nvPr>
        </p:nvSpPr>
        <p:spPr>
          <a:xfrm>
            <a:off x="34926" y="-26988"/>
            <a:ext cx="8785225" cy="649288"/>
          </a:xfrm>
        </p:spPr>
        <p:txBody>
          <a:bodyPr anchor="t"/>
          <a:lstStyle/>
          <a:p>
            <a:pPr algn="l"/>
            <a:r>
              <a:rPr lang="en-ZA" sz="2800" b="1" dirty="0" smtClean="0">
                <a:latin typeface="Century Gothic" pitchFamily="34" charset="0"/>
              </a:rPr>
              <a:t>And notice the order… </a:t>
            </a:r>
          </a:p>
        </p:txBody>
      </p:sp>
      <p:sp>
        <p:nvSpPr>
          <p:cNvPr id="2" name="Rectangle 1"/>
          <p:cNvSpPr/>
          <p:nvPr/>
        </p:nvSpPr>
        <p:spPr>
          <a:xfrm>
            <a:off x="6614878" y="957264"/>
            <a:ext cx="2591527" cy="4031873"/>
          </a:xfrm>
          <a:prstGeom prst="rect">
            <a:avLst/>
          </a:prstGeom>
        </p:spPr>
        <p:txBody>
          <a:bodyPr wrap="square">
            <a:spAutoFit/>
          </a:bodyPr>
          <a:lstStyle/>
          <a:p>
            <a:r>
              <a:rPr lang="en-US" sz="3200" b="1" i="1" dirty="0">
                <a:solidFill>
                  <a:schemeClr val="bg1">
                    <a:lumMod val="85000"/>
                  </a:schemeClr>
                </a:solidFill>
                <a:latin typeface="Century Gothic" panose="020B0502020202020204" pitchFamily="34" charset="0"/>
              </a:rPr>
              <a:t>"God does nothing except in response to believing prayer."  </a:t>
            </a:r>
            <a:r>
              <a:rPr lang="en-US" sz="3200" b="1" i="1" dirty="0" smtClean="0">
                <a:solidFill>
                  <a:schemeClr val="bg1">
                    <a:lumMod val="85000"/>
                  </a:schemeClr>
                </a:solidFill>
                <a:latin typeface="Century Gothic" panose="020B0502020202020204" pitchFamily="34" charset="0"/>
              </a:rPr>
              <a:t/>
            </a:r>
            <a:br>
              <a:rPr lang="en-US" sz="3200" b="1" i="1" dirty="0" smtClean="0">
                <a:solidFill>
                  <a:schemeClr val="bg1">
                    <a:lumMod val="85000"/>
                  </a:schemeClr>
                </a:solidFill>
                <a:latin typeface="Century Gothic" panose="020B0502020202020204" pitchFamily="34" charset="0"/>
              </a:rPr>
            </a:br>
            <a:r>
              <a:rPr lang="en-US" sz="3200" i="1" dirty="0" smtClean="0">
                <a:solidFill>
                  <a:schemeClr val="bg1">
                    <a:lumMod val="85000"/>
                  </a:schemeClr>
                </a:solidFill>
                <a:latin typeface="Century Gothic" panose="020B0502020202020204" pitchFamily="34" charset="0"/>
              </a:rPr>
              <a:t>John </a:t>
            </a:r>
            <a:r>
              <a:rPr lang="en-US" sz="3200" i="1" dirty="0">
                <a:solidFill>
                  <a:schemeClr val="bg1">
                    <a:lumMod val="85000"/>
                  </a:schemeClr>
                </a:solidFill>
                <a:latin typeface="Century Gothic" panose="020B0502020202020204" pitchFamily="34" charset="0"/>
              </a:rPr>
              <a:t>Wesley</a:t>
            </a:r>
            <a:endParaRPr lang="en-ZA" sz="3200" i="1" dirty="0">
              <a:solidFill>
                <a:schemeClr val="bg1">
                  <a:lumMod val="85000"/>
                </a:schemeClr>
              </a:solidFill>
              <a:latin typeface="Century Gothic" panose="020B0502020202020204" pitchFamily="34" charset="0"/>
            </a:endParaRPr>
          </a:p>
        </p:txBody>
      </p:sp>
    </p:spTree>
    <p:extLst>
      <p:ext uri="{BB962C8B-B14F-4D97-AF65-F5344CB8AC3E}">
        <p14:creationId xmlns:p14="http://schemas.microsoft.com/office/powerpoint/2010/main" val="111223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pitchFamily="34" charset="0"/>
              </a:rPr>
              <a:t>5 things that come through prayer</a:t>
            </a:r>
            <a:endParaRPr lang="en-GB" b="1" dirty="0">
              <a:latin typeface="Century Gothic"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65455524"/>
              </p:ext>
            </p:extLst>
          </p:nvPr>
        </p:nvGraphicFramePr>
        <p:xfrm>
          <a:off x="457200" y="1044575"/>
          <a:ext cx="8229600" cy="536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9B69759B-C1D9-417C-9B4A-0F717375400C}" type="slidenum">
              <a:rPr lang="en-ZA" smtClean="0">
                <a:latin typeface="Century Gothic" pitchFamily="34" charset="0"/>
              </a:rPr>
              <a:pPr>
                <a:defRPr/>
              </a:pPr>
              <a:t>44</a:t>
            </a:fld>
            <a:endParaRPr lang="en-ZA">
              <a:latin typeface="Century Gothic" pitchFamily="34" charset="0"/>
            </a:endParaRPr>
          </a:p>
        </p:txBody>
      </p:sp>
    </p:spTree>
    <p:extLst>
      <p:ext uri="{BB962C8B-B14F-4D97-AF65-F5344CB8AC3E}">
        <p14:creationId xmlns:p14="http://schemas.microsoft.com/office/powerpoint/2010/main" val="32340531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458858" y="0"/>
            <a:ext cx="269965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22531" name="Title 1"/>
          <p:cNvSpPr>
            <a:spLocks noGrp="1"/>
          </p:cNvSpPr>
          <p:nvPr>
            <p:ph type="title"/>
          </p:nvPr>
        </p:nvSpPr>
        <p:spPr>
          <a:xfrm>
            <a:off x="159657" y="128588"/>
            <a:ext cx="6120523" cy="504825"/>
          </a:xfrm>
        </p:spPr>
        <p:txBody>
          <a:bodyPr/>
          <a:lstStyle/>
          <a:p>
            <a:pPr algn="l" eaLnBrk="1" hangingPunct="1"/>
            <a:r>
              <a:rPr lang="en-US" sz="2800" b="1" i="1" u="sng" dirty="0" smtClean="0">
                <a:latin typeface="Century Gothic" pitchFamily="34" charset="0"/>
              </a:rPr>
              <a:t>1. Intimacy</a:t>
            </a:r>
            <a:r>
              <a:rPr lang="en-US" sz="2800" dirty="0" smtClean="0">
                <a:latin typeface="Century Gothic" pitchFamily="34" charset="0"/>
              </a:rPr>
              <a:t> comes through prayer</a:t>
            </a:r>
          </a:p>
        </p:txBody>
      </p:sp>
      <p:sp>
        <p:nvSpPr>
          <p:cNvPr id="22532" name="Content Placeholder 2"/>
          <p:cNvSpPr>
            <a:spLocks noGrp="1"/>
          </p:cNvSpPr>
          <p:nvPr>
            <p:ph idx="1"/>
          </p:nvPr>
        </p:nvSpPr>
        <p:spPr>
          <a:xfrm>
            <a:off x="342076" y="1367745"/>
            <a:ext cx="5401499" cy="4181249"/>
          </a:xfrm>
        </p:spPr>
        <p:txBody>
          <a:bodyPr/>
          <a:lstStyle/>
          <a:p>
            <a:endParaRPr lang="en-US" sz="2400" i="1" dirty="0" smtClean="0">
              <a:latin typeface="Century Gothic" pitchFamily="34" charset="0"/>
            </a:endParaRPr>
          </a:p>
          <a:p>
            <a:r>
              <a:rPr lang="en-US" sz="2400" b="1" i="1" u="sng" dirty="0" smtClean="0">
                <a:solidFill>
                  <a:schemeClr val="accent1"/>
                </a:solidFill>
                <a:latin typeface="Century Gothic" pitchFamily="34" charset="0"/>
              </a:rPr>
              <a:t>Draw near</a:t>
            </a:r>
            <a:r>
              <a:rPr lang="en-US" sz="2400" i="1" dirty="0" smtClean="0">
                <a:latin typeface="Century Gothic" pitchFamily="34" charset="0"/>
              </a:rPr>
              <a:t> to God and He will draw near to you (Jas 4:8) </a:t>
            </a:r>
          </a:p>
          <a:p>
            <a:endParaRPr lang="en-US" sz="2400" b="1" i="1" dirty="0">
              <a:solidFill>
                <a:schemeClr val="accent1"/>
              </a:solidFill>
              <a:latin typeface="Century Gothic" pitchFamily="34" charset="0"/>
            </a:endParaRPr>
          </a:p>
          <a:p>
            <a:r>
              <a:rPr lang="en-US" sz="2400" i="1" dirty="0">
                <a:latin typeface="Century Gothic" pitchFamily="34" charset="0"/>
              </a:rPr>
              <a:t>Let us </a:t>
            </a:r>
            <a:r>
              <a:rPr lang="en-US" sz="2400" b="1" i="1" u="sng" dirty="0">
                <a:solidFill>
                  <a:schemeClr val="accent1"/>
                </a:solidFill>
                <a:latin typeface="Century Gothic" pitchFamily="34" charset="0"/>
              </a:rPr>
              <a:t>draw near </a:t>
            </a:r>
            <a:r>
              <a:rPr lang="en-US" sz="2400" i="1" dirty="0">
                <a:latin typeface="Century Gothic" pitchFamily="34" charset="0"/>
              </a:rPr>
              <a:t>(</a:t>
            </a:r>
            <a:r>
              <a:rPr lang="en-US" sz="2400" i="1" dirty="0" err="1">
                <a:latin typeface="Century Gothic" pitchFamily="34" charset="0"/>
              </a:rPr>
              <a:t>Heb</a:t>
            </a:r>
            <a:r>
              <a:rPr lang="en-US" sz="2400" i="1" dirty="0">
                <a:latin typeface="Century Gothic" pitchFamily="34" charset="0"/>
              </a:rPr>
              <a:t> 4:16)</a:t>
            </a:r>
          </a:p>
          <a:p>
            <a:endParaRPr lang="en-US" sz="2400" i="1" dirty="0" smtClean="0">
              <a:latin typeface="Century Gothic" pitchFamily="34" charset="0"/>
            </a:endParaRPr>
          </a:p>
          <a:p>
            <a:pPr eaLnBrk="1" hangingPunct="1"/>
            <a:endParaRPr lang="en-US" sz="2400" dirty="0" smtClean="0">
              <a:latin typeface="Century Gothic" pitchFamily="34" charset="0"/>
            </a:endParaRPr>
          </a:p>
          <a:p>
            <a:pPr eaLnBrk="1" hangingPunct="1"/>
            <a:endParaRPr lang="en-US" sz="2400" dirty="0" smtClean="0">
              <a:latin typeface="Century Gothic" pitchFamily="34" charset="0"/>
            </a:endParaRPr>
          </a:p>
        </p:txBody>
      </p:sp>
      <p:sp>
        <p:nvSpPr>
          <p:cNvPr id="2253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FB95B53-A091-47D0-85FE-10BBA9D2CB36}" type="slidenum">
              <a:rPr lang="en-ZA" smtClean="0">
                <a:solidFill>
                  <a:srgbClr val="898989"/>
                </a:solidFill>
                <a:latin typeface="Century Gothic" pitchFamily="34" charset="0"/>
              </a:rPr>
              <a:pPr eaLnBrk="1" hangingPunct="1"/>
              <a:t>45</a:t>
            </a:fld>
            <a:endParaRPr lang="en-ZA" smtClean="0">
              <a:solidFill>
                <a:srgbClr val="898989"/>
              </a:solidFill>
              <a:latin typeface="Century Gothic" pitchFamily="34" charset="0"/>
            </a:endParaRPr>
          </a:p>
        </p:txBody>
      </p:sp>
      <p:sp>
        <p:nvSpPr>
          <p:cNvPr id="6" name="Oval 5"/>
          <p:cNvSpPr/>
          <p:nvPr/>
        </p:nvSpPr>
        <p:spPr>
          <a:xfrm>
            <a:off x="2227706" y="93431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Century Gothic" pitchFamily="34" charset="0"/>
                <a:cs typeface="Arial" pitchFamily="34" charset="0"/>
              </a:rPr>
              <a:t>1</a:t>
            </a:r>
            <a:endParaRPr lang="en-ZA" sz="2400" b="1" dirty="0">
              <a:solidFill>
                <a:prstClr val="white"/>
              </a:solidFill>
              <a:latin typeface="Century Gothic" pitchFamily="34" charset="0"/>
              <a:cs typeface="Arial" pitchFamily="34" charset="0"/>
            </a:endParaRPr>
          </a:p>
        </p:txBody>
      </p:sp>
      <p:sp>
        <p:nvSpPr>
          <p:cNvPr id="7" name="Oval 6"/>
          <p:cNvSpPr/>
          <p:nvPr/>
        </p:nvSpPr>
        <p:spPr>
          <a:xfrm>
            <a:off x="2663886"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8" name="Oval 7"/>
          <p:cNvSpPr/>
          <p:nvPr/>
        </p:nvSpPr>
        <p:spPr>
          <a:xfrm>
            <a:off x="3100065"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9" name="Oval 8"/>
          <p:cNvSpPr/>
          <p:nvPr/>
        </p:nvSpPr>
        <p:spPr>
          <a:xfrm>
            <a:off x="3536243"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2" name="Rectangle 1"/>
          <p:cNvSpPr>
            <a:spLocks noChangeArrowheads="1"/>
          </p:cNvSpPr>
          <p:nvPr/>
        </p:nvSpPr>
        <p:spPr bwMode="auto">
          <a:xfrm>
            <a:off x="6506708" y="1485490"/>
            <a:ext cx="2610080" cy="3405824"/>
          </a:xfrm>
          <a:prstGeom prst="rect">
            <a:avLst/>
          </a:prstGeom>
          <a:noFill/>
          <a:ln w="28575">
            <a:noFill/>
            <a:miter lim="800000"/>
            <a:headEnd/>
            <a:tailEnd/>
          </a:ln>
          <a:effectLst/>
        </p:spPr>
        <p:txBody>
          <a:bodyPr vert="horz" wrap="square" lIns="91440" tIns="45720" rIns="91440" bIns="45720" numCol="1" anchor="t" anchorCtr="0" compatLnSpc="1">
            <a:prstTxWarp prst="textNoShape">
              <a:avLst/>
            </a:prstTxWarp>
            <a:noAutofit/>
          </a:bodyPr>
          <a:lstStyle/>
          <a:p>
            <a:pPr lvl="0" fontAlgn="base">
              <a:spcBef>
                <a:spcPct val="0"/>
              </a:spcBef>
              <a:spcAft>
                <a:spcPct val="0"/>
              </a:spcAft>
            </a:pPr>
            <a:r>
              <a:rPr lang="en-US" altLang="en-US" sz="2800" b="1" i="1" dirty="0">
                <a:solidFill>
                  <a:schemeClr val="bg1">
                    <a:lumMod val="85000"/>
                  </a:schemeClr>
                </a:solidFill>
                <a:latin typeface="Century Gothic" pitchFamily="34" charset="0"/>
                <a:cs typeface="Arial" pitchFamily="34" charset="0"/>
              </a:rPr>
              <a:t> "Prayer is the acid test of devotion."  </a:t>
            </a:r>
            <a:r>
              <a:rPr lang="en-US" altLang="en-US" sz="2800" b="1" i="1" dirty="0" smtClean="0">
                <a:solidFill>
                  <a:schemeClr val="bg1">
                    <a:lumMod val="85000"/>
                  </a:schemeClr>
                </a:solidFill>
                <a:latin typeface="Century Gothic" pitchFamily="34" charset="0"/>
                <a:cs typeface="Arial" pitchFamily="34" charset="0"/>
              </a:rPr>
              <a:t/>
            </a:r>
            <a:br>
              <a:rPr lang="en-US" altLang="en-US" sz="2800" b="1" i="1" dirty="0" smtClean="0">
                <a:solidFill>
                  <a:schemeClr val="bg1">
                    <a:lumMod val="85000"/>
                  </a:schemeClr>
                </a:solidFill>
                <a:latin typeface="Century Gothic" pitchFamily="34" charset="0"/>
                <a:cs typeface="Arial" pitchFamily="34" charset="0"/>
              </a:rPr>
            </a:br>
            <a:r>
              <a:rPr lang="en-US" altLang="en-US" sz="2800" dirty="0" smtClean="0">
                <a:solidFill>
                  <a:schemeClr val="bg1">
                    <a:lumMod val="85000"/>
                  </a:schemeClr>
                </a:solidFill>
                <a:latin typeface="Century Gothic" pitchFamily="34" charset="0"/>
                <a:cs typeface="Arial" pitchFamily="34" charset="0"/>
              </a:rPr>
              <a:t>Samuel </a:t>
            </a:r>
            <a:r>
              <a:rPr lang="en-US" altLang="en-US" sz="2800" dirty="0">
                <a:solidFill>
                  <a:schemeClr val="bg1">
                    <a:lumMod val="85000"/>
                  </a:schemeClr>
                </a:solidFill>
                <a:latin typeface="Century Gothic" pitchFamily="34" charset="0"/>
                <a:cs typeface="Arial" pitchFamily="34" charset="0"/>
              </a:rPr>
              <a:t>Chadwick </a:t>
            </a:r>
            <a:endParaRPr kumimoji="0" lang="en-US" altLang="en-US" sz="2800" u="none" strike="noStrike" cap="none" normalizeH="0" baseline="0" dirty="0" smtClean="0">
              <a:ln>
                <a:noFill/>
              </a:ln>
              <a:solidFill>
                <a:schemeClr val="bg1">
                  <a:lumMod val="85000"/>
                </a:schemeClr>
              </a:solidFill>
              <a:effectLst/>
              <a:latin typeface="Century Gothic" panose="020B0502020202020204" pitchFamily="34" charset="0"/>
              <a:cs typeface="Arial" pitchFamily="34" charset="0"/>
            </a:endParaRPr>
          </a:p>
        </p:txBody>
      </p:sp>
      <p:sp>
        <p:nvSpPr>
          <p:cNvPr id="12" name="Oval 11"/>
          <p:cNvSpPr/>
          <p:nvPr/>
        </p:nvSpPr>
        <p:spPr>
          <a:xfrm>
            <a:off x="3954519"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Tree>
    <p:extLst>
      <p:ext uri="{BB962C8B-B14F-4D97-AF65-F5344CB8AC3E}">
        <p14:creationId xmlns:p14="http://schemas.microsoft.com/office/powerpoint/2010/main" val="283329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458858" y="0"/>
            <a:ext cx="269965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22531" name="Title 1"/>
          <p:cNvSpPr>
            <a:spLocks noGrp="1"/>
          </p:cNvSpPr>
          <p:nvPr>
            <p:ph type="title"/>
          </p:nvPr>
        </p:nvSpPr>
        <p:spPr>
          <a:xfrm>
            <a:off x="159657" y="128588"/>
            <a:ext cx="6120523" cy="504825"/>
          </a:xfrm>
        </p:spPr>
        <p:txBody>
          <a:bodyPr/>
          <a:lstStyle/>
          <a:p>
            <a:pPr algn="l" eaLnBrk="1" hangingPunct="1"/>
            <a:r>
              <a:rPr lang="en-US" sz="2800" b="1" i="1" u="sng" dirty="0" smtClean="0">
                <a:latin typeface="Century Gothic" pitchFamily="34" charset="0"/>
              </a:rPr>
              <a:t>2. Provision</a:t>
            </a:r>
            <a:r>
              <a:rPr lang="en-US" sz="2800" dirty="0" smtClean="0">
                <a:latin typeface="Century Gothic" pitchFamily="34" charset="0"/>
              </a:rPr>
              <a:t> comes through prayer</a:t>
            </a:r>
          </a:p>
        </p:txBody>
      </p:sp>
      <p:sp>
        <p:nvSpPr>
          <p:cNvPr id="22532" name="Content Placeholder 2"/>
          <p:cNvSpPr>
            <a:spLocks noGrp="1"/>
          </p:cNvSpPr>
          <p:nvPr>
            <p:ph idx="1"/>
          </p:nvPr>
        </p:nvSpPr>
        <p:spPr>
          <a:xfrm>
            <a:off x="342076" y="1367745"/>
            <a:ext cx="4640317" cy="4181249"/>
          </a:xfrm>
        </p:spPr>
        <p:txBody>
          <a:bodyPr/>
          <a:lstStyle/>
          <a:p>
            <a:r>
              <a:rPr lang="en-US" sz="2400" i="1" dirty="0" smtClean="0">
                <a:latin typeface="Century Gothic" pitchFamily="34" charset="0"/>
              </a:rPr>
              <a:t>You do not have </a:t>
            </a:r>
            <a:r>
              <a:rPr lang="en-US" sz="2400" b="1" i="1" dirty="0" smtClean="0">
                <a:solidFill>
                  <a:schemeClr val="accent1"/>
                </a:solidFill>
                <a:latin typeface="Century Gothic" pitchFamily="34" charset="0"/>
              </a:rPr>
              <a:t>because you do not ask </a:t>
            </a:r>
            <a:r>
              <a:rPr lang="en-US" sz="2400" i="1" dirty="0">
                <a:latin typeface="Century Gothic" pitchFamily="34" charset="0"/>
              </a:rPr>
              <a:t>(Jas 4:2) </a:t>
            </a:r>
            <a:endParaRPr lang="en-US" sz="2400" b="1" dirty="0" smtClean="0">
              <a:solidFill>
                <a:schemeClr val="accent1"/>
              </a:solidFill>
              <a:latin typeface="Century Gothic" pitchFamily="34" charset="0"/>
            </a:endParaRPr>
          </a:p>
          <a:p>
            <a:endParaRPr lang="en-US" sz="2400" i="1" dirty="0" smtClean="0">
              <a:latin typeface="Century Gothic" pitchFamily="34" charset="0"/>
            </a:endParaRPr>
          </a:p>
          <a:p>
            <a:pPr eaLnBrk="1" hangingPunct="1"/>
            <a:r>
              <a:rPr lang="en-US" sz="2400" i="1" dirty="0" smtClean="0">
                <a:latin typeface="Century Gothic" pitchFamily="34" charset="0"/>
              </a:rPr>
              <a:t>“</a:t>
            </a:r>
            <a:r>
              <a:rPr lang="en-US" sz="2400" b="1" i="1" dirty="0">
                <a:solidFill>
                  <a:schemeClr val="accent1"/>
                </a:solidFill>
                <a:latin typeface="Century Gothic" pitchFamily="34" charset="0"/>
              </a:rPr>
              <a:t>Ask, and it will be given to you; seek, and you will find; knock, and it will be opened to you</a:t>
            </a:r>
            <a:r>
              <a:rPr lang="en-US" sz="2400" i="1" dirty="0">
                <a:latin typeface="Century Gothic" pitchFamily="34" charset="0"/>
              </a:rPr>
              <a:t>. </a:t>
            </a:r>
            <a:r>
              <a:rPr lang="en-US" sz="2400" dirty="0">
                <a:latin typeface="Century Gothic" pitchFamily="34" charset="0"/>
              </a:rPr>
              <a:t>(Mt 7:7–11) </a:t>
            </a:r>
            <a:endParaRPr lang="en-US" sz="2400" dirty="0" smtClean="0">
              <a:latin typeface="Century Gothic" pitchFamily="34" charset="0"/>
            </a:endParaRPr>
          </a:p>
          <a:p>
            <a:pPr eaLnBrk="1" hangingPunct="1"/>
            <a:endParaRPr lang="en-US" sz="2400" dirty="0" smtClean="0">
              <a:latin typeface="Century Gothic" pitchFamily="34" charset="0"/>
            </a:endParaRPr>
          </a:p>
        </p:txBody>
      </p:sp>
      <p:sp>
        <p:nvSpPr>
          <p:cNvPr id="2253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FB95B53-A091-47D0-85FE-10BBA9D2CB36}" type="slidenum">
              <a:rPr lang="en-ZA" smtClean="0">
                <a:solidFill>
                  <a:srgbClr val="898989"/>
                </a:solidFill>
                <a:latin typeface="Century Gothic" pitchFamily="34" charset="0"/>
              </a:rPr>
              <a:pPr eaLnBrk="1" hangingPunct="1"/>
              <a:t>46</a:t>
            </a:fld>
            <a:endParaRPr lang="en-ZA" smtClean="0">
              <a:solidFill>
                <a:srgbClr val="898989"/>
              </a:solidFill>
              <a:latin typeface="Century Gothic" pitchFamily="34" charset="0"/>
            </a:endParaRPr>
          </a:p>
        </p:txBody>
      </p:sp>
      <p:sp>
        <p:nvSpPr>
          <p:cNvPr id="2" name="Rectangle 1"/>
          <p:cNvSpPr>
            <a:spLocks noChangeArrowheads="1"/>
          </p:cNvSpPr>
          <p:nvPr/>
        </p:nvSpPr>
        <p:spPr bwMode="auto">
          <a:xfrm>
            <a:off x="6519408" y="1485490"/>
            <a:ext cx="2610080" cy="3405824"/>
          </a:xfrm>
          <a:prstGeom prst="rect">
            <a:avLst/>
          </a:prstGeom>
          <a:noFill/>
          <a:ln w="28575">
            <a:noFill/>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1" u="none" strike="noStrike" cap="none" normalizeH="0" baseline="0" dirty="0" smtClean="0">
                <a:ln>
                  <a:noFill/>
                </a:ln>
                <a:solidFill>
                  <a:schemeClr val="bg1">
                    <a:lumMod val="85000"/>
                  </a:schemeClr>
                </a:solidFill>
                <a:effectLst/>
                <a:latin typeface="Century Gothic" pitchFamily="34" charset="0"/>
                <a:cs typeface="Arial" pitchFamily="34" charset="0"/>
              </a:rPr>
              <a:t> "Prayer is not overcoming God's reluctance, but laying hold of His willingness."</a:t>
            </a:r>
            <a:r>
              <a:rPr kumimoji="0" lang="en-US" altLang="en-US" sz="2800" b="0" i="0" u="none" strike="noStrike" cap="none" normalizeH="0" baseline="0" dirty="0" smtClean="0">
                <a:ln>
                  <a:noFill/>
                </a:ln>
                <a:solidFill>
                  <a:schemeClr val="bg1">
                    <a:lumMod val="85000"/>
                  </a:schemeClr>
                </a:solidFill>
                <a:effectLst/>
                <a:latin typeface="Century Gothic" panose="020B0502020202020204" pitchFamily="34" charset="0"/>
                <a:cs typeface="Arial" pitchFamily="34" charset="0"/>
              </a:rPr>
              <a:t>  </a:t>
            </a:r>
            <a:br>
              <a:rPr kumimoji="0" lang="en-US" altLang="en-US" sz="2800" b="0" i="0" u="none" strike="noStrike" cap="none" normalizeH="0" baseline="0" dirty="0" smtClean="0">
                <a:ln>
                  <a:noFill/>
                </a:ln>
                <a:solidFill>
                  <a:schemeClr val="bg1">
                    <a:lumMod val="85000"/>
                  </a:schemeClr>
                </a:solidFill>
                <a:effectLst/>
                <a:latin typeface="Century Gothic" panose="020B0502020202020204" pitchFamily="34" charset="0"/>
                <a:cs typeface="Arial" pitchFamily="34" charset="0"/>
              </a:rPr>
            </a:br>
            <a:r>
              <a:rPr kumimoji="0" lang="en-US" altLang="en-US" sz="2800" b="0" i="0" u="none" strike="noStrike" cap="none" normalizeH="0" baseline="0" dirty="0" smtClean="0">
                <a:ln>
                  <a:noFill/>
                </a:ln>
                <a:solidFill>
                  <a:schemeClr val="bg1">
                    <a:lumMod val="85000"/>
                  </a:schemeClr>
                </a:solidFill>
                <a:effectLst/>
                <a:latin typeface="Century Gothic" panose="020B0502020202020204" pitchFamily="34" charset="0"/>
                <a:cs typeface="Arial" pitchFamily="34" charset="0"/>
              </a:rPr>
              <a:t>Martin Luther. </a:t>
            </a:r>
          </a:p>
        </p:txBody>
      </p:sp>
      <p:sp>
        <p:nvSpPr>
          <p:cNvPr id="12" name="Oval 11"/>
          <p:cNvSpPr/>
          <p:nvPr/>
        </p:nvSpPr>
        <p:spPr>
          <a:xfrm>
            <a:off x="2227706"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a:solidFill>
                  <a:prstClr val="white"/>
                </a:solidFill>
                <a:latin typeface="Century Gothic" pitchFamily="34" charset="0"/>
                <a:cs typeface="Arial" pitchFamily="34" charset="0"/>
              </a:rPr>
              <a:t> </a:t>
            </a:r>
            <a:endParaRPr lang="en-ZA" sz="2400" b="1" dirty="0">
              <a:solidFill>
                <a:prstClr val="white"/>
              </a:solidFill>
              <a:latin typeface="Century Gothic" pitchFamily="34" charset="0"/>
              <a:cs typeface="Arial" pitchFamily="34" charset="0"/>
            </a:endParaRPr>
          </a:p>
        </p:txBody>
      </p:sp>
      <p:sp>
        <p:nvSpPr>
          <p:cNvPr id="13" name="Oval 12"/>
          <p:cNvSpPr/>
          <p:nvPr/>
        </p:nvSpPr>
        <p:spPr>
          <a:xfrm>
            <a:off x="2663886" y="93431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ZA" sz="2400" b="1" dirty="0">
                <a:solidFill>
                  <a:prstClr val="white"/>
                </a:solidFill>
                <a:latin typeface="Century Gothic" pitchFamily="34" charset="0"/>
                <a:cs typeface="Arial" pitchFamily="34" charset="0"/>
              </a:rPr>
              <a:t>2</a:t>
            </a:r>
          </a:p>
        </p:txBody>
      </p:sp>
      <p:sp>
        <p:nvSpPr>
          <p:cNvPr id="14" name="Oval 13"/>
          <p:cNvSpPr/>
          <p:nvPr/>
        </p:nvSpPr>
        <p:spPr>
          <a:xfrm>
            <a:off x="3100065"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5" name="Oval 14"/>
          <p:cNvSpPr/>
          <p:nvPr/>
        </p:nvSpPr>
        <p:spPr>
          <a:xfrm>
            <a:off x="3536243"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6" name="Oval 15"/>
          <p:cNvSpPr/>
          <p:nvPr/>
        </p:nvSpPr>
        <p:spPr>
          <a:xfrm>
            <a:off x="3954519"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Tree>
    <p:extLst>
      <p:ext uri="{BB962C8B-B14F-4D97-AF65-F5344CB8AC3E}">
        <p14:creationId xmlns:p14="http://schemas.microsoft.com/office/powerpoint/2010/main" val="1244508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130555" y="76201"/>
            <a:ext cx="6149625" cy="504825"/>
          </a:xfrm>
        </p:spPr>
        <p:txBody>
          <a:bodyPr/>
          <a:lstStyle/>
          <a:p>
            <a:pPr algn="l" eaLnBrk="1" hangingPunct="1"/>
            <a:r>
              <a:rPr lang="en-US" sz="2800" b="1" i="1" u="sng" dirty="0" smtClean="0">
                <a:latin typeface="Century Gothic" pitchFamily="34" charset="0"/>
              </a:rPr>
              <a:t>3. Protection &amp; deliverance </a:t>
            </a:r>
            <a:r>
              <a:rPr lang="en-US" sz="2800" i="1" dirty="0" smtClean="0">
                <a:latin typeface="Century Gothic" pitchFamily="34" charset="0"/>
              </a:rPr>
              <a:t>come</a:t>
            </a:r>
            <a:r>
              <a:rPr lang="en-US" sz="2800" b="1" i="1" dirty="0" smtClean="0">
                <a:latin typeface="Century Gothic" pitchFamily="34" charset="0"/>
              </a:rPr>
              <a:t> </a:t>
            </a:r>
            <a:r>
              <a:rPr lang="en-US" sz="2800" dirty="0" smtClean="0">
                <a:latin typeface="Century Gothic" pitchFamily="34" charset="0"/>
              </a:rPr>
              <a:t>through prayer</a:t>
            </a:r>
          </a:p>
        </p:txBody>
      </p:sp>
      <p:sp>
        <p:nvSpPr>
          <p:cNvPr id="29698" name="Content Placeholder 2"/>
          <p:cNvSpPr>
            <a:spLocks noGrp="1"/>
          </p:cNvSpPr>
          <p:nvPr>
            <p:ph idx="1"/>
          </p:nvPr>
        </p:nvSpPr>
        <p:spPr>
          <a:xfrm>
            <a:off x="319314" y="1436914"/>
            <a:ext cx="5090886" cy="4689249"/>
          </a:xfrm>
          <a:extLst>
            <a:ext uri="{FAA26D3D-D897-4be2-8F04-BA451C77F1D7}"/>
          </a:extLst>
        </p:spPr>
        <p:txBody>
          <a:bodyPr/>
          <a:lstStyle/>
          <a:p>
            <a:pPr>
              <a:buFont typeface="Arial" charset="0"/>
              <a:buChar char="•"/>
              <a:defRPr/>
            </a:pPr>
            <a:r>
              <a:rPr lang="en-US" sz="2300" i="1" dirty="0" smtClean="0">
                <a:latin typeface="Century Gothic" pitchFamily="34" charset="0"/>
                <a:ea typeface="ＭＳ Ｐゴシック" charset="0"/>
              </a:rPr>
              <a:t>We </a:t>
            </a:r>
            <a:r>
              <a:rPr lang="en-US" sz="2300" i="1" dirty="0">
                <a:latin typeface="Century Gothic" pitchFamily="34" charset="0"/>
                <a:ea typeface="ＭＳ Ｐゴシック" charset="0"/>
              </a:rPr>
              <a:t>do not wrestle against flesh and blood, but against principalities, against powers, against the rulers of the darkness...in the heavenly </a:t>
            </a:r>
            <a:r>
              <a:rPr lang="en-US" sz="2300" i="1" dirty="0" smtClean="0">
                <a:latin typeface="Century Gothic" pitchFamily="34" charset="0"/>
                <a:ea typeface="ＭＳ Ｐゴシック" charset="0"/>
              </a:rPr>
              <a:t>places. In </a:t>
            </a:r>
            <a:r>
              <a:rPr lang="en-US" sz="2300" i="1" dirty="0">
                <a:latin typeface="Century Gothic" pitchFamily="34" charset="0"/>
                <a:ea typeface="ＭＳ Ｐゴシック" charset="0"/>
              </a:rPr>
              <a:t>all circumstances take up </a:t>
            </a:r>
            <a:r>
              <a:rPr lang="en-US" sz="2300" i="1" dirty="0" smtClean="0">
                <a:latin typeface="Century Gothic" pitchFamily="34" charset="0"/>
                <a:ea typeface="ＭＳ Ｐゴシック" charset="0"/>
              </a:rPr>
              <a:t>[your armor] … </a:t>
            </a:r>
            <a:r>
              <a:rPr lang="en-US" sz="2300" b="1" i="1" dirty="0">
                <a:solidFill>
                  <a:schemeClr val="accent1"/>
                </a:solidFill>
                <a:latin typeface="Century Gothic" pitchFamily="34" charset="0"/>
              </a:rPr>
              <a:t>praying at all times in the Spirit, with all prayer and supplication</a:t>
            </a:r>
            <a:r>
              <a:rPr lang="en-US" sz="2300" b="1" dirty="0" smtClean="0">
                <a:latin typeface="Century Gothic" pitchFamily="34" charset="0"/>
                <a:ea typeface="ＭＳ Ｐゴシック" charset="0"/>
              </a:rPr>
              <a:t>. </a:t>
            </a:r>
            <a:r>
              <a:rPr lang="en-US" sz="2300" dirty="0" smtClean="0">
                <a:latin typeface="Century Gothic" pitchFamily="34" charset="0"/>
                <a:ea typeface="ＭＳ Ｐゴシック" charset="0"/>
              </a:rPr>
              <a:t>(</a:t>
            </a:r>
            <a:r>
              <a:rPr lang="en-US" sz="2300" i="1" dirty="0" err="1" smtClean="0">
                <a:latin typeface="Century Gothic" pitchFamily="34" charset="0"/>
                <a:ea typeface="ＭＳ Ｐゴシック" charset="0"/>
              </a:rPr>
              <a:t>Eph</a:t>
            </a:r>
            <a:r>
              <a:rPr lang="en-US" sz="2300" i="1" dirty="0" smtClean="0">
                <a:latin typeface="Century Gothic" pitchFamily="34" charset="0"/>
                <a:ea typeface="ＭＳ Ｐゴシック" charset="0"/>
              </a:rPr>
              <a:t> 6:16-18)</a:t>
            </a:r>
          </a:p>
          <a:p>
            <a:endParaRPr lang="en-US" sz="2300" b="1" i="1" dirty="0" smtClean="0">
              <a:solidFill>
                <a:schemeClr val="accent1"/>
              </a:solidFill>
              <a:latin typeface="Century Gothic" pitchFamily="34" charset="0"/>
            </a:endParaRPr>
          </a:p>
          <a:p>
            <a:pPr eaLnBrk="1" hangingPunct="1">
              <a:buFont typeface="Arial" charset="0"/>
              <a:buChar char="•"/>
              <a:defRPr/>
            </a:pPr>
            <a:r>
              <a:rPr lang="en-US" sz="2300" i="1" dirty="0" smtClean="0">
                <a:latin typeface="Century Gothic" pitchFamily="34" charset="0"/>
                <a:ea typeface="ＭＳ Ｐゴシック" charset="0"/>
              </a:rPr>
              <a:t>This </a:t>
            </a:r>
            <a:r>
              <a:rPr lang="en-US" sz="2300" i="1" dirty="0">
                <a:latin typeface="Century Gothic" pitchFamily="34" charset="0"/>
                <a:ea typeface="ＭＳ Ｐゴシック" charset="0"/>
              </a:rPr>
              <a:t>will turn out for my deliverance </a:t>
            </a:r>
            <a:r>
              <a:rPr lang="en-US" sz="2300" b="1" i="1" dirty="0">
                <a:solidFill>
                  <a:schemeClr val="accent1"/>
                </a:solidFill>
                <a:latin typeface="Century Gothic" pitchFamily="34" charset="0"/>
              </a:rPr>
              <a:t>through your prayer</a:t>
            </a:r>
            <a:r>
              <a:rPr lang="en-US" sz="2300" i="1" dirty="0">
                <a:latin typeface="Century Gothic" pitchFamily="34" charset="0"/>
                <a:ea typeface="ＭＳ Ｐゴシック" charset="0"/>
              </a:rPr>
              <a:t>... (Phil. 1:19</a:t>
            </a:r>
            <a:r>
              <a:rPr lang="en-US" sz="2300" i="1" dirty="0" smtClean="0">
                <a:latin typeface="Century Gothic" pitchFamily="34" charset="0"/>
                <a:ea typeface="ＭＳ Ｐゴシック" charset="0"/>
              </a:rPr>
              <a:t>)</a:t>
            </a:r>
            <a:endParaRPr lang="en-US" sz="2300" i="1" dirty="0">
              <a:latin typeface="Century Gothic" pitchFamily="34" charset="0"/>
              <a:ea typeface="ＭＳ Ｐゴシック" charset="0"/>
            </a:endParaRPr>
          </a:p>
        </p:txBody>
      </p:sp>
      <p:sp>
        <p:nvSpPr>
          <p:cNvPr id="235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66016F0E-F9DC-4458-BF8C-FDE125A83810}" type="slidenum">
              <a:rPr lang="en-ZA" smtClean="0">
                <a:solidFill>
                  <a:srgbClr val="898989"/>
                </a:solidFill>
                <a:latin typeface="Century Gothic" pitchFamily="34" charset="0"/>
              </a:rPr>
              <a:pPr eaLnBrk="1" hangingPunct="1"/>
              <a:t>47</a:t>
            </a:fld>
            <a:endParaRPr lang="en-ZA" smtClean="0">
              <a:solidFill>
                <a:srgbClr val="898989"/>
              </a:solidFill>
              <a:latin typeface="Century Gothic" pitchFamily="34" charset="0"/>
            </a:endParaRPr>
          </a:p>
        </p:txBody>
      </p:sp>
      <p:sp>
        <p:nvSpPr>
          <p:cNvPr id="11" name="Oval 10"/>
          <p:cNvSpPr/>
          <p:nvPr/>
        </p:nvSpPr>
        <p:spPr>
          <a:xfrm>
            <a:off x="2227706" y="10486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Century Gothic" pitchFamily="34" charset="0"/>
                <a:cs typeface="Arial" pitchFamily="34" charset="0"/>
              </a:rPr>
              <a:t> </a:t>
            </a:r>
            <a:endParaRPr lang="en-ZA" sz="2400" b="1" dirty="0">
              <a:solidFill>
                <a:prstClr val="white"/>
              </a:solidFill>
              <a:latin typeface="Century Gothic" pitchFamily="34" charset="0"/>
              <a:cs typeface="Arial" pitchFamily="34" charset="0"/>
            </a:endParaRPr>
          </a:p>
        </p:txBody>
      </p:sp>
      <p:sp>
        <p:nvSpPr>
          <p:cNvPr id="12" name="Oval 11"/>
          <p:cNvSpPr/>
          <p:nvPr/>
        </p:nvSpPr>
        <p:spPr>
          <a:xfrm>
            <a:off x="2663886" y="10486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3" name="Oval 12"/>
          <p:cNvSpPr/>
          <p:nvPr/>
        </p:nvSpPr>
        <p:spPr>
          <a:xfrm>
            <a:off x="3100065" y="104861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ZA" sz="2400" b="1" dirty="0" smtClean="0">
                <a:solidFill>
                  <a:prstClr val="white"/>
                </a:solidFill>
                <a:latin typeface="Century Gothic" pitchFamily="34" charset="0"/>
                <a:cs typeface="Arial" pitchFamily="34" charset="0"/>
              </a:rPr>
              <a:t>3</a:t>
            </a:r>
            <a:endParaRPr lang="en-ZA" sz="2400" b="1" dirty="0">
              <a:solidFill>
                <a:prstClr val="white"/>
              </a:solidFill>
              <a:latin typeface="Century Gothic" pitchFamily="34" charset="0"/>
              <a:cs typeface="Arial" pitchFamily="34" charset="0"/>
            </a:endParaRPr>
          </a:p>
        </p:txBody>
      </p:sp>
      <p:sp>
        <p:nvSpPr>
          <p:cNvPr id="14" name="Oval 13"/>
          <p:cNvSpPr/>
          <p:nvPr/>
        </p:nvSpPr>
        <p:spPr>
          <a:xfrm>
            <a:off x="3536243" y="10486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5" name="Oval 14"/>
          <p:cNvSpPr/>
          <p:nvPr/>
        </p:nvSpPr>
        <p:spPr>
          <a:xfrm>
            <a:off x="3954519" y="10486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7" name="Rectangle 16"/>
          <p:cNvSpPr/>
          <p:nvPr/>
        </p:nvSpPr>
        <p:spPr>
          <a:xfrm>
            <a:off x="6458858" y="0"/>
            <a:ext cx="269965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Tree>
    <p:extLst>
      <p:ext uri="{BB962C8B-B14F-4D97-AF65-F5344CB8AC3E}">
        <p14:creationId xmlns:p14="http://schemas.microsoft.com/office/powerpoint/2010/main" val="3225035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458858" y="0"/>
            <a:ext cx="269965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24579" name="Title 1"/>
          <p:cNvSpPr>
            <a:spLocks noGrp="1"/>
          </p:cNvSpPr>
          <p:nvPr>
            <p:ph type="title"/>
          </p:nvPr>
        </p:nvSpPr>
        <p:spPr>
          <a:xfrm>
            <a:off x="159658" y="128588"/>
            <a:ext cx="6226629" cy="504825"/>
          </a:xfrm>
        </p:spPr>
        <p:txBody>
          <a:bodyPr/>
          <a:lstStyle/>
          <a:p>
            <a:pPr algn="l" eaLnBrk="1" hangingPunct="1"/>
            <a:r>
              <a:rPr lang="en-US" sz="2800" b="1" i="1" u="sng" dirty="0" smtClean="0">
                <a:latin typeface="Century Gothic" pitchFamily="34" charset="0"/>
              </a:rPr>
              <a:t>4. Power</a:t>
            </a:r>
            <a:r>
              <a:rPr lang="en-US" sz="2800" dirty="0" smtClean="0">
                <a:latin typeface="Century Gothic" pitchFamily="34" charset="0"/>
              </a:rPr>
              <a:t> in ministry comes through prayer</a:t>
            </a:r>
          </a:p>
        </p:txBody>
      </p:sp>
      <p:sp>
        <p:nvSpPr>
          <p:cNvPr id="24580" name="Content Placeholder 2"/>
          <p:cNvSpPr>
            <a:spLocks noGrp="1"/>
          </p:cNvSpPr>
          <p:nvPr>
            <p:ph idx="1"/>
          </p:nvPr>
        </p:nvSpPr>
        <p:spPr>
          <a:xfrm>
            <a:off x="203201" y="1534886"/>
            <a:ext cx="5372100" cy="4311877"/>
          </a:xfrm>
        </p:spPr>
        <p:txBody>
          <a:bodyPr/>
          <a:lstStyle/>
          <a:p>
            <a:r>
              <a:rPr lang="en-US" sz="2400" i="1" dirty="0" smtClean="0">
                <a:latin typeface="Century Gothic" pitchFamily="34" charset="0"/>
              </a:rPr>
              <a:t>… </a:t>
            </a:r>
            <a:r>
              <a:rPr lang="en-US" sz="2400" dirty="0">
                <a:latin typeface="Century Gothic" pitchFamily="34" charset="0"/>
              </a:rPr>
              <a:t>praying at all times in the Spirit, with all prayer and supplication. </a:t>
            </a:r>
            <a:r>
              <a:rPr lang="en-US" sz="2400" dirty="0" smtClean="0">
                <a:latin typeface="Century Gothic" pitchFamily="34" charset="0"/>
              </a:rPr>
              <a:t>To that end keep alert with all perseverance</a:t>
            </a:r>
            <a:r>
              <a:rPr lang="en-US" sz="2400" b="1" i="1" dirty="0" smtClean="0">
                <a:latin typeface="Century Gothic" pitchFamily="34" charset="0"/>
              </a:rPr>
              <a:t>, </a:t>
            </a:r>
            <a:r>
              <a:rPr lang="en-US" sz="2400" b="1" i="1" u="sng" dirty="0">
                <a:solidFill>
                  <a:schemeClr val="accent1"/>
                </a:solidFill>
                <a:latin typeface="Century Gothic" pitchFamily="34" charset="0"/>
              </a:rPr>
              <a:t>making supplication </a:t>
            </a:r>
            <a:r>
              <a:rPr lang="en-US" sz="2400" dirty="0">
                <a:latin typeface="Century Gothic" pitchFamily="34" charset="0"/>
              </a:rPr>
              <a:t>for all the saints</a:t>
            </a:r>
            <a:r>
              <a:rPr lang="en-US" sz="2400" b="1" i="1" dirty="0">
                <a:solidFill>
                  <a:schemeClr val="accent1"/>
                </a:solidFill>
                <a:latin typeface="Century Gothic" pitchFamily="34" charset="0"/>
              </a:rPr>
              <a:t>, </a:t>
            </a:r>
            <a:r>
              <a:rPr lang="en-US" sz="2400" dirty="0">
                <a:latin typeface="Century Gothic" pitchFamily="34" charset="0"/>
              </a:rPr>
              <a:t>and also </a:t>
            </a:r>
            <a:r>
              <a:rPr lang="en-US" sz="2400" b="1" i="1" u="sng" dirty="0">
                <a:solidFill>
                  <a:schemeClr val="accent1"/>
                </a:solidFill>
                <a:latin typeface="Century Gothic" pitchFamily="34" charset="0"/>
              </a:rPr>
              <a:t>for me, that words may be given to me in opening my mouth boldly to proclaim the mystery of the gospel</a:t>
            </a:r>
            <a:r>
              <a:rPr lang="en-US" sz="2400" b="1" i="1" dirty="0" smtClean="0">
                <a:latin typeface="Century Gothic" pitchFamily="34" charset="0"/>
              </a:rPr>
              <a:t>, </a:t>
            </a:r>
            <a:r>
              <a:rPr lang="en-US" sz="2400" dirty="0" smtClean="0">
                <a:latin typeface="Century Gothic" pitchFamily="34" charset="0"/>
              </a:rPr>
              <a:t>for which I am an ambassador in chains,</a:t>
            </a:r>
            <a:r>
              <a:rPr lang="en-US" sz="2400" b="1" i="1" u="sng" dirty="0" smtClean="0">
                <a:latin typeface="Century Gothic" pitchFamily="34" charset="0"/>
              </a:rPr>
              <a:t> </a:t>
            </a:r>
            <a:r>
              <a:rPr lang="en-US" sz="2400" b="1" i="1" u="sng" dirty="0">
                <a:solidFill>
                  <a:schemeClr val="accent1"/>
                </a:solidFill>
                <a:latin typeface="Century Gothic" pitchFamily="34" charset="0"/>
              </a:rPr>
              <a:t>that I may declare it boldly, as I ought to speak</a:t>
            </a:r>
            <a:r>
              <a:rPr lang="en-US" sz="2400" b="1" i="1" dirty="0">
                <a:solidFill>
                  <a:schemeClr val="accent1"/>
                </a:solidFill>
                <a:latin typeface="Century Gothic" pitchFamily="34" charset="0"/>
              </a:rPr>
              <a:t> </a:t>
            </a:r>
            <a:r>
              <a:rPr lang="en-US" sz="2400" i="1" dirty="0" smtClean="0">
                <a:latin typeface="Century Gothic" pitchFamily="34" charset="0"/>
              </a:rPr>
              <a:t>(</a:t>
            </a:r>
            <a:r>
              <a:rPr lang="en-US" sz="2400" i="1" dirty="0" err="1" smtClean="0">
                <a:latin typeface="Century Gothic" pitchFamily="34" charset="0"/>
              </a:rPr>
              <a:t>Eph</a:t>
            </a:r>
            <a:r>
              <a:rPr lang="en-US" sz="2400" i="1" dirty="0" smtClean="0">
                <a:latin typeface="Century Gothic" pitchFamily="34" charset="0"/>
              </a:rPr>
              <a:t> 6)</a:t>
            </a:r>
            <a:endParaRPr lang="en-US" sz="2400" dirty="0" smtClean="0">
              <a:latin typeface="Century Gothic" pitchFamily="34" charset="0"/>
            </a:endParaRPr>
          </a:p>
          <a:p>
            <a:pPr eaLnBrk="1" hangingPunct="1"/>
            <a:endParaRPr lang="en-US" sz="4400" dirty="0" smtClean="0">
              <a:latin typeface="Century Gothic" pitchFamily="34" charset="0"/>
            </a:endParaRPr>
          </a:p>
        </p:txBody>
      </p:sp>
      <p:sp>
        <p:nvSpPr>
          <p:cNvPr id="2458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05B7809E-A94E-4FC9-A528-B6F901F4FF7B}" type="slidenum">
              <a:rPr lang="en-ZA" smtClean="0">
                <a:solidFill>
                  <a:srgbClr val="898989"/>
                </a:solidFill>
                <a:latin typeface="Century Gothic" pitchFamily="34" charset="0"/>
              </a:rPr>
              <a:pPr eaLnBrk="1" hangingPunct="1"/>
              <a:t>48</a:t>
            </a:fld>
            <a:endParaRPr lang="en-ZA" smtClean="0">
              <a:solidFill>
                <a:srgbClr val="898989"/>
              </a:solidFill>
              <a:latin typeface="Century Gothic" pitchFamily="34" charset="0"/>
            </a:endParaRPr>
          </a:p>
        </p:txBody>
      </p:sp>
      <p:sp>
        <p:nvSpPr>
          <p:cNvPr id="3" name="Rectangle 2"/>
          <p:cNvSpPr/>
          <p:nvPr/>
        </p:nvSpPr>
        <p:spPr>
          <a:xfrm>
            <a:off x="6490636" y="1091968"/>
            <a:ext cx="2762221" cy="5332229"/>
          </a:xfrm>
          <a:prstGeom prst="rect">
            <a:avLst/>
          </a:prstGeom>
        </p:spPr>
        <p:txBody>
          <a:bodyPr wrap="square">
            <a:spAutoFit/>
          </a:bodyPr>
          <a:lstStyle/>
          <a:p>
            <a:pPr fontAlgn="base">
              <a:spcBef>
                <a:spcPct val="0"/>
              </a:spcBef>
              <a:spcAft>
                <a:spcPct val="0"/>
              </a:spcAft>
            </a:pPr>
            <a:r>
              <a:rPr lang="en-US" sz="2400" b="1" i="1" dirty="0">
                <a:solidFill>
                  <a:schemeClr val="bg1">
                    <a:lumMod val="85000"/>
                  </a:schemeClr>
                </a:solidFill>
                <a:latin typeface="Century Gothic" panose="020B0502020202020204" pitchFamily="34" charset="0"/>
                <a:cs typeface="Arial" pitchFamily="34" charset="0"/>
              </a:rPr>
              <a:t>"If I fail to spend two hours in prayer each morning, the devil gets the victory through the day. I have so much business I cannot get on without spending three hours daily in prayer.”  </a:t>
            </a:r>
            <a:br>
              <a:rPr lang="en-US" sz="2400" b="1" i="1" dirty="0">
                <a:solidFill>
                  <a:schemeClr val="bg1">
                    <a:lumMod val="85000"/>
                  </a:schemeClr>
                </a:solidFill>
                <a:latin typeface="Century Gothic" panose="020B0502020202020204" pitchFamily="34" charset="0"/>
                <a:cs typeface="Arial" pitchFamily="34" charset="0"/>
              </a:rPr>
            </a:br>
            <a:r>
              <a:rPr lang="en-US" sz="2400" dirty="0">
                <a:solidFill>
                  <a:schemeClr val="bg1">
                    <a:lumMod val="85000"/>
                  </a:schemeClr>
                </a:solidFill>
                <a:latin typeface="Century Gothic" panose="020B0502020202020204" pitchFamily="34" charset="0"/>
                <a:cs typeface="Arial" pitchFamily="34" charset="0"/>
              </a:rPr>
              <a:t>Martin Luther</a:t>
            </a:r>
            <a:endParaRPr lang="en-ZA" sz="2400" dirty="0">
              <a:solidFill>
                <a:schemeClr val="bg1">
                  <a:lumMod val="85000"/>
                </a:schemeClr>
              </a:solidFill>
              <a:latin typeface="Century Gothic" panose="020B0502020202020204" pitchFamily="34" charset="0"/>
              <a:cs typeface="Arial" pitchFamily="34" charset="0"/>
            </a:endParaRPr>
          </a:p>
        </p:txBody>
      </p:sp>
      <p:sp>
        <p:nvSpPr>
          <p:cNvPr id="13" name="Oval 12"/>
          <p:cNvSpPr/>
          <p:nvPr/>
        </p:nvSpPr>
        <p:spPr>
          <a:xfrm>
            <a:off x="2227706"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Century Gothic" pitchFamily="34" charset="0"/>
                <a:cs typeface="Arial" pitchFamily="34" charset="0"/>
              </a:rPr>
              <a:t> </a:t>
            </a:r>
            <a:endParaRPr lang="en-ZA" sz="2400" b="1" dirty="0">
              <a:solidFill>
                <a:prstClr val="white"/>
              </a:solidFill>
              <a:latin typeface="Century Gothic" pitchFamily="34" charset="0"/>
              <a:cs typeface="Arial" pitchFamily="34" charset="0"/>
            </a:endParaRPr>
          </a:p>
        </p:txBody>
      </p:sp>
      <p:sp>
        <p:nvSpPr>
          <p:cNvPr id="14" name="Oval 13"/>
          <p:cNvSpPr/>
          <p:nvPr/>
        </p:nvSpPr>
        <p:spPr>
          <a:xfrm>
            <a:off x="2663886"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5" name="Oval 14"/>
          <p:cNvSpPr/>
          <p:nvPr/>
        </p:nvSpPr>
        <p:spPr>
          <a:xfrm>
            <a:off x="3100065"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6" name="Oval 15"/>
          <p:cNvSpPr/>
          <p:nvPr/>
        </p:nvSpPr>
        <p:spPr>
          <a:xfrm>
            <a:off x="3536243" y="93431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ZA" sz="2400" b="1" dirty="0" smtClean="0">
                <a:solidFill>
                  <a:prstClr val="white"/>
                </a:solidFill>
                <a:latin typeface="Century Gothic" pitchFamily="34" charset="0"/>
                <a:cs typeface="Arial" pitchFamily="34" charset="0"/>
              </a:rPr>
              <a:t>4</a:t>
            </a:r>
            <a:endParaRPr lang="en-ZA" sz="2400" b="1" dirty="0">
              <a:solidFill>
                <a:prstClr val="white"/>
              </a:solidFill>
              <a:latin typeface="Century Gothic" pitchFamily="34" charset="0"/>
              <a:cs typeface="Arial" pitchFamily="34" charset="0"/>
            </a:endParaRPr>
          </a:p>
        </p:txBody>
      </p:sp>
      <p:sp>
        <p:nvSpPr>
          <p:cNvPr id="17" name="Oval 16"/>
          <p:cNvSpPr/>
          <p:nvPr/>
        </p:nvSpPr>
        <p:spPr>
          <a:xfrm>
            <a:off x="3954519" y="9343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Tree>
    <p:extLst>
      <p:ext uri="{BB962C8B-B14F-4D97-AF65-F5344CB8AC3E}">
        <p14:creationId xmlns:p14="http://schemas.microsoft.com/office/powerpoint/2010/main" val="1530718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458858" y="0"/>
            <a:ext cx="2699657"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GB" sz="2400" b="1" dirty="0" smtClean="0">
              <a:latin typeface="Arial" pitchFamily="34" charset="0"/>
              <a:cs typeface="Arial" pitchFamily="34" charset="0"/>
            </a:endParaRPr>
          </a:p>
        </p:txBody>
      </p:sp>
      <p:sp>
        <p:nvSpPr>
          <p:cNvPr id="27651" name="Title 1"/>
          <p:cNvSpPr>
            <a:spLocks noGrp="1"/>
          </p:cNvSpPr>
          <p:nvPr>
            <p:ph type="title"/>
          </p:nvPr>
        </p:nvSpPr>
        <p:spPr>
          <a:xfrm>
            <a:off x="108699" y="76201"/>
            <a:ext cx="6945245" cy="504825"/>
          </a:xfrm>
        </p:spPr>
        <p:txBody>
          <a:bodyPr/>
          <a:lstStyle/>
          <a:p>
            <a:pPr algn="l" eaLnBrk="1" hangingPunct="1">
              <a:spcAft>
                <a:spcPts val="0"/>
              </a:spcAft>
            </a:pPr>
            <a:r>
              <a:rPr lang="en-US" sz="2800" b="1" u="sng" dirty="0" smtClean="0">
                <a:latin typeface="Century Gothic" pitchFamily="34" charset="0"/>
              </a:rPr>
              <a:t>5. Fulfillment of His purposes</a:t>
            </a:r>
            <a:r>
              <a:rPr lang="en-US" sz="2800" b="1" dirty="0" smtClean="0">
                <a:latin typeface="Century Gothic" pitchFamily="34" charset="0"/>
              </a:rPr>
              <a:t> </a:t>
            </a:r>
            <a:r>
              <a:rPr lang="en-US" sz="2800" dirty="0" smtClean="0">
                <a:latin typeface="Century Gothic" pitchFamily="34" charset="0"/>
              </a:rPr>
              <a:t>comes through prayer (1/2)</a:t>
            </a:r>
          </a:p>
        </p:txBody>
      </p:sp>
      <p:sp>
        <p:nvSpPr>
          <p:cNvPr id="27652" name="Content Placeholder 2"/>
          <p:cNvSpPr>
            <a:spLocks noGrp="1"/>
          </p:cNvSpPr>
          <p:nvPr>
            <p:ph idx="1"/>
          </p:nvPr>
        </p:nvSpPr>
        <p:spPr>
          <a:xfrm>
            <a:off x="224977" y="1478644"/>
            <a:ext cx="4231900" cy="4761819"/>
          </a:xfrm>
        </p:spPr>
        <p:txBody>
          <a:bodyPr/>
          <a:lstStyle/>
          <a:p>
            <a:r>
              <a:rPr lang="en-US" sz="2400" i="1" dirty="0" smtClean="0">
                <a:latin typeface="Century Gothic" pitchFamily="34" charset="0"/>
              </a:rPr>
              <a:t>… </a:t>
            </a:r>
            <a:r>
              <a:rPr lang="en-US" sz="2400" b="1" i="1" dirty="0" smtClean="0">
                <a:solidFill>
                  <a:schemeClr val="accent1"/>
                </a:solidFill>
                <a:latin typeface="Century Gothic" pitchFamily="34" charset="0"/>
              </a:rPr>
              <a:t>Pray ye therefore the Lord of the harvest, that he will send forth </a:t>
            </a:r>
            <a:r>
              <a:rPr lang="en-US" sz="2400" b="1" i="1" dirty="0" err="1" smtClean="0">
                <a:solidFill>
                  <a:schemeClr val="accent1"/>
                </a:solidFill>
                <a:latin typeface="Century Gothic" pitchFamily="34" charset="0"/>
              </a:rPr>
              <a:t>labourers</a:t>
            </a:r>
            <a:r>
              <a:rPr lang="en-US" sz="2400" b="1" i="1" dirty="0" smtClean="0">
                <a:solidFill>
                  <a:schemeClr val="accent1"/>
                </a:solidFill>
                <a:latin typeface="Century Gothic" pitchFamily="34" charset="0"/>
              </a:rPr>
              <a:t> into his harvest</a:t>
            </a:r>
            <a:r>
              <a:rPr lang="en-US" sz="2400" b="1" i="1" dirty="0" smtClean="0">
                <a:latin typeface="Century Gothic" pitchFamily="34" charset="0"/>
              </a:rPr>
              <a:t>. </a:t>
            </a:r>
            <a:r>
              <a:rPr lang="en-US" sz="2400" i="1" dirty="0" smtClean="0">
                <a:latin typeface="Century Gothic" pitchFamily="34" charset="0"/>
              </a:rPr>
              <a:t>Matt 9:35-38 </a:t>
            </a:r>
          </a:p>
          <a:p>
            <a:endParaRPr lang="en-US" sz="2400" i="1" dirty="0" smtClean="0">
              <a:latin typeface="Century Gothic" pitchFamily="34" charset="0"/>
            </a:endParaRPr>
          </a:p>
          <a:p>
            <a:r>
              <a:rPr lang="en-US" sz="2400" b="1" i="1" dirty="0">
                <a:solidFill>
                  <a:schemeClr val="accent1"/>
                </a:solidFill>
                <a:latin typeface="Century Gothic" pitchFamily="34" charset="0"/>
              </a:rPr>
              <a:t>Pray then like this</a:t>
            </a:r>
            <a:r>
              <a:rPr lang="en-US" sz="2400" b="1" i="1" dirty="0" smtClean="0">
                <a:latin typeface="Century Gothic" pitchFamily="34" charset="0"/>
              </a:rPr>
              <a:t>: </a:t>
            </a:r>
            <a:r>
              <a:rPr lang="en-US" altLang="en-ZA" sz="2400" i="1" dirty="0" smtClean="0">
                <a:latin typeface="Century Gothic" pitchFamily="34" charset="0"/>
              </a:rPr>
              <a:t>“</a:t>
            </a:r>
            <a:r>
              <a:rPr lang="en-US" sz="2400" i="1" dirty="0" smtClean="0">
                <a:latin typeface="Century Gothic" pitchFamily="34" charset="0"/>
              </a:rPr>
              <a:t>Our Father in heaven,  hallowed be your name. </a:t>
            </a:r>
            <a:r>
              <a:rPr lang="en-US" sz="2400" b="1" i="1" dirty="0">
                <a:solidFill>
                  <a:schemeClr val="accent1"/>
                </a:solidFill>
                <a:latin typeface="Century Gothic" pitchFamily="34" charset="0"/>
              </a:rPr>
              <a:t>Y</a:t>
            </a:r>
            <a:r>
              <a:rPr lang="en-US" sz="2400" b="1" i="1" dirty="0" smtClean="0">
                <a:solidFill>
                  <a:schemeClr val="accent1"/>
                </a:solidFill>
                <a:latin typeface="Century Gothic" pitchFamily="34" charset="0"/>
              </a:rPr>
              <a:t>our </a:t>
            </a:r>
            <a:r>
              <a:rPr lang="en-US" sz="2400" b="1" i="1" dirty="0">
                <a:solidFill>
                  <a:schemeClr val="accent1"/>
                </a:solidFill>
                <a:latin typeface="Century Gothic" pitchFamily="34" charset="0"/>
              </a:rPr>
              <a:t>kingdom come,  your will be done,  on earth as it is in heaven</a:t>
            </a:r>
            <a:r>
              <a:rPr lang="en-US" sz="2400" i="1" dirty="0" smtClean="0">
                <a:latin typeface="Century Gothic" pitchFamily="34" charset="0"/>
              </a:rPr>
              <a:t>.  Matt 6:9-13</a:t>
            </a:r>
          </a:p>
          <a:p>
            <a:endParaRPr lang="en-US" sz="2400" i="1" dirty="0" smtClean="0">
              <a:latin typeface="Century Gothic" pitchFamily="34" charset="0"/>
            </a:endParaRPr>
          </a:p>
        </p:txBody>
      </p:sp>
      <p:sp>
        <p:nvSpPr>
          <p:cNvPr id="2765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4B6C9008-BEDF-4F3F-ADC7-82A28CB5EB1B}" type="slidenum">
              <a:rPr lang="en-ZA" smtClean="0">
                <a:solidFill>
                  <a:srgbClr val="898989"/>
                </a:solidFill>
                <a:latin typeface="Century Gothic" pitchFamily="34" charset="0"/>
              </a:rPr>
              <a:pPr eaLnBrk="1" hangingPunct="1"/>
              <a:t>49</a:t>
            </a:fld>
            <a:endParaRPr lang="en-ZA" smtClean="0">
              <a:solidFill>
                <a:srgbClr val="898989"/>
              </a:solidFill>
              <a:latin typeface="Century Gothic" pitchFamily="34" charset="0"/>
            </a:endParaRPr>
          </a:p>
        </p:txBody>
      </p:sp>
      <p:sp>
        <p:nvSpPr>
          <p:cNvPr id="3" name="Rectangle 2"/>
          <p:cNvSpPr/>
          <p:nvPr/>
        </p:nvSpPr>
        <p:spPr>
          <a:xfrm>
            <a:off x="6425998" y="514318"/>
            <a:ext cx="2832303" cy="5755422"/>
          </a:xfrm>
          <a:prstGeom prst="rect">
            <a:avLst/>
          </a:prstGeom>
        </p:spPr>
        <p:txBody>
          <a:bodyPr wrap="square">
            <a:spAutoFit/>
          </a:bodyPr>
          <a:lstStyle/>
          <a:p>
            <a:pPr fontAlgn="base">
              <a:spcBef>
                <a:spcPct val="0"/>
              </a:spcBef>
              <a:spcAft>
                <a:spcPct val="0"/>
              </a:spcAft>
            </a:pPr>
            <a:r>
              <a:rPr lang="en-US" sz="2300" b="1" i="1" dirty="0" smtClean="0">
                <a:solidFill>
                  <a:schemeClr val="bg1">
                    <a:lumMod val="85000"/>
                  </a:schemeClr>
                </a:solidFill>
                <a:latin typeface="Century Gothic" panose="020B0502020202020204" pitchFamily="34" charset="0"/>
                <a:cs typeface="Arial" pitchFamily="34" charset="0"/>
              </a:rPr>
              <a:t>“</a:t>
            </a:r>
            <a:r>
              <a:rPr lang="en-US" sz="2300" b="1" i="1" dirty="0">
                <a:solidFill>
                  <a:schemeClr val="bg1">
                    <a:lumMod val="85000"/>
                  </a:schemeClr>
                </a:solidFill>
                <a:latin typeface="Century Gothic" panose="020B0502020202020204" pitchFamily="34" charset="0"/>
                <a:cs typeface="Arial" pitchFamily="34" charset="0"/>
              </a:rPr>
              <a:t>I would rather teach one man to pray than ten men to preach.”  </a:t>
            </a:r>
            <a:br>
              <a:rPr lang="en-US" sz="2300" b="1" i="1" dirty="0">
                <a:solidFill>
                  <a:schemeClr val="bg1">
                    <a:lumMod val="85000"/>
                  </a:schemeClr>
                </a:solidFill>
                <a:latin typeface="Century Gothic" panose="020B0502020202020204" pitchFamily="34" charset="0"/>
                <a:cs typeface="Arial" pitchFamily="34" charset="0"/>
              </a:rPr>
            </a:br>
            <a:r>
              <a:rPr lang="en-US" sz="2300" dirty="0">
                <a:solidFill>
                  <a:schemeClr val="bg1">
                    <a:lumMod val="85000"/>
                  </a:schemeClr>
                </a:solidFill>
                <a:latin typeface="Century Gothic" panose="020B0502020202020204" pitchFamily="34" charset="0"/>
                <a:cs typeface="Arial" pitchFamily="34" charset="0"/>
              </a:rPr>
              <a:t>Charles Spurgeon</a:t>
            </a:r>
          </a:p>
          <a:p>
            <a:pPr fontAlgn="base">
              <a:spcBef>
                <a:spcPct val="0"/>
              </a:spcBef>
              <a:spcAft>
                <a:spcPct val="0"/>
              </a:spcAft>
            </a:pPr>
            <a:endParaRPr lang="en-US" sz="2300" dirty="0">
              <a:solidFill>
                <a:schemeClr val="bg1">
                  <a:lumMod val="85000"/>
                </a:schemeClr>
              </a:solidFill>
              <a:latin typeface="Century Gothic" panose="020B0502020202020204" pitchFamily="34" charset="0"/>
              <a:cs typeface="Arial" pitchFamily="34" charset="0"/>
            </a:endParaRPr>
          </a:p>
          <a:p>
            <a:pPr fontAlgn="base">
              <a:spcBef>
                <a:spcPct val="0"/>
              </a:spcBef>
              <a:spcAft>
                <a:spcPct val="0"/>
              </a:spcAft>
            </a:pPr>
            <a:r>
              <a:rPr lang="en-US" sz="2300" b="1" i="1" dirty="0">
                <a:solidFill>
                  <a:schemeClr val="bg1">
                    <a:lumMod val="85000"/>
                  </a:schemeClr>
                </a:solidFill>
                <a:latin typeface="Century Gothic" panose="020B0502020202020204" pitchFamily="34" charset="0"/>
                <a:cs typeface="Arial" pitchFamily="34" charset="0"/>
              </a:rPr>
              <a:t>“The man who mobilizes the Christian church to pray will make the greatest contribution to world evangelization in history.”</a:t>
            </a:r>
            <a:r>
              <a:rPr lang="en-US" sz="2300" dirty="0">
                <a:solidFill>
                  <a:schemeClr val="bg1">
                    <a:lumMod val="85000"/>
                  </a:schemeClr>
                </a:solidFill>
                <a:latin typeface="Century Gothic" pitchFamily="34" charset="0"/>
              </a:rPr>
              <a:t> </a:t>
            </a:r>
            <a:r>
              <a:rPr lang="en-US" sz="2300" dirty="0">
                <a:solidFill>
                  <a:schemeClr val="bg1">
                    <a:lumMod val="85000"/>
                  </a:schemeClr>
                </a:solidFill>
                <a:latin typeface="Century Gothic" panose="020B0502020202020204" pitchFamily="34" charset="0"/>
                <a:cs typeface="Arial" pitchFamily="34" charset="0"/>
              </a:rPr>
              <a:t> </a:t>
            </a:r>
            <a:br>
              <a:rPr lang="en-US" sz="2300" dirty="0">
                <a:solidFill>
                  <a:schemeClr val="bg1">
                    <a:lumMod val="85000"/>
                  </a:schemeClr>
                </a:solidFill>
                <a:latin typeface="Century Gothic" panose="020B0502020202020204" pitchFamily="34" charset="0"/>
                <a:cs typeface="Arial" pitchFamily="34" charset="0"/>
              </a:rPr>
            </a:br>
            <a:r>
              <a:rPr lang="en-US" sz="2300" dirty="0">
                <a:solidFill>
                  <a:schemeClr val="bg1">
                    <a:lumMod val="85000"/>
                  </a:schemeClr>
                </a:solidFill>
                <a:latin typeface="Century Gothic" panose="020B0502020202020204" pitchFamily="34" charset="0"/>
                <a:cs typeface="Arial" pitchFamily="34" charset="0"/>
              </a:rPr>
              <a:t>Andrew Murray</a:t>
            </a:r>
            <a:endParaRPr lang="en-ZA" sz="2300" dirty="0">
              <a:solidFill>
                <a:schemeClr val="bg1">
                  <a:lumMod val="85000"/>
                </a:schemeClr>
              </a:solidFill>
              <a:latin typeface="Century Gothic" panose="020B0502020202020204" pitchFamily="34" charset="0"/>
              <a:cs typeface="Arial" pitchFamily="34" charset="0"/>
            </a:endParaRPr>
          </a:p>
        </p:txBody>
      </p:sp>
      <p:sp>
        <p:nvSpPr>
          <p:cNvPr id="12" name="Oval 11"/>
          <p:cNvSpPr/>
          <p:nvPr/>
        </p:nvSpPr>
        <p:spPr>
          <a:xfrm>
            <a:off x="2227706" y="10867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Century Gothic" pitchFamily="34" charset="0"/>
                <a:cs typeface="Arial" pitchFamily="34" charset="0"/>
              </a:rPr>
              <a:t> </a:t>
            </a:r>
            <a:endParaRPr lang="en-ZA" sz="2400" b="1" dirty="0">
              <a:solidFill>
                <a:prstClr val="white"/>
              </a:solidFill>
              <a:latin typeface="Century Gothic" pitchFamily="34" charset="0"/>
              <a:cs typeface="Arial" pitchFamily="34" charset="0"/>
            </a:endParaRPr>
          </a:p>
        </p:txBody>
      </p:sp>
      <p:sp>
        <p:nvSpPr>
          <p:cNvPr id="13" name="Oval 12"/>
          <p:cNvSpPr/>
          <p:nvPr/>
        </p:nvSpPr>
        <p:spPr>
          <a:xfrm>
            <a:off x="2663886" y="10867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4" name="Oval 13"/>
          <p:cNvSpPr/>
          <p:nvPr/>
        </p:nvSpPr>
        <p:spPr>
          <a:xfrm>
            <a:off x="3100065" y="10867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5" name="Oval 14"/>
          <p:cNvSpPr/>
          <p:nvPr/>
        </p:nvSpPr>
        <p:spPr>
          <a:xfrm>
            <a:off x="3536243" y="1086714"/>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6" name="Oval 15"/>
          <p:cNvSpPr/>
          <p:nvPr/>
        </p:nvSpPr>
        <p:spPr>
          <a:xfrm>
            <a:off x="3954519" y="1086714"/>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ZA" sz="2400" b="1" dirty="0" smtClean="0">
                <a:solidFill>
                  <a:prstClr val="white"/>
                </a:solidFill>
                <a:latin typeface="Century Gothic" pitchFamily="34" charset="0"/>
                <a:cs typeface="Arial" pitchFamily="34" charset="0"/>
              </a:rPr>
              <a:t>5</a:t>
            </a:r>
            <a:endParaRPr lang="en-ZA" sz="2400" b="1" dirty="0">
              <a:solidFill>
                <a:prstClr val="white"/>
              </a:solidFill>
              <a:latin typeface="Century Gothic" pitchFamily="34" charset="0"/>
              <a:cs typeface="Arial" pitchFamily="34" charset="0"/>
            </a:endParaRPr>
          </a:p>
        </p:txBody>
      </p:sp>
    </p:spTree>
    <p:extLst>
      <p:ext uri="{BB962C8B-B14F-4D97-AF65-F5344CB8AC3E}">
        <p14:creationId xmlns:p14="http://schemas.microsoft.com/office/powerpoint/2010/main" val="250404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itle 4"/>
          <p:cNvSpPr>
            <a:spLocks noGrp="1"/>
          </p:cNvSpPr>
          <p:nvPr>
            <p:ph type="title"/>
          </p:nvPr>
        </p:nvSpPr>
        <p:spPr>
          <a:xfrm>
            <a:off x="159658" y="128588"/>
            <a:ext cx="8984342" cy="504825"/>
          </a:xfrm>
        </p:spPr>
        <p:txBody>
          <a:bodyPr/>
          <a:lstStyle/>
          <a:p>
            <a:pPr eaLnBrk="1" hangingPunct="1"/>
            <a:r>
              <a:rPr lang="en-ZA" sz="3100" b="1" dirty="0">
                <a:latin typeface="Century Gothic" pitchFamily="34" charset="0"/>
              </a:rPr>
              <a:t>RECAP (</a:t>
            </a:r>
            <a:r>
              <a:rPr lang="en-ZA" sz="3100" b="1" dirty="0" smtClean="0">
                <a:latin typeface="Century Gothic" pitchFamily="34" charset="0"/>
              </a:rPr>
              <a:t>4/6</a:t>
            </a:r>
            <a:r>
              <a:rPr lang="en-ZA" sz="3100" b="1" dirty="0" smtClean="0">
                <a:latin typeface="Century Gothic" pitchFamily="34" charset="0"/>
              </a:rPr>
              <a:t>): </a:t>
            </a:r>
            <a:r>
              <a:rPr lang="en-US" sz="3100" b="1" dirty="0">
                <a:latin typeface="Century Gothic" pitchFamily="34" charset="0"/>
              </a:rPr>
              <a:t>Why </a:t>
            </a:r>
            <a:r>
              <a:rPr lang="en-US" sz="3100" b="1" dirty="0" smtClean="0">
                <a:latin typeface="Century Gothic" pitchFamily="34" charset="0"/>
              </a:rPr>
              <a:t>does God want us to pray</a:t>
            </a:r>
            <a:r>
              <a:rPr lang="en-US" sz="3100" b="1" dirty="0">
                <a:latin typeface="Century Gothic" pitchFamily="34" charset="0"/>
              </a:rPr>
              <a:t>?</a:t>
            </a:r>
            <a:endParaRPr lang="en-ZA" sz="3100" b="1" dirty="0">
              <a:latin typeface="Century Gothic" pitchFamily="34" charset="0"/>
            </a:endParaRPr>
          </a:p>
        </p:txBody>
      </p:sp>
      <p:sp>
        <p:nvSpPr>
          <p:cNvPr id="81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5762EE7-D9FD-4FEB-B070-B15A76F664EE}" type="slidenum">
              <a:rPr lang="en-ZA" smtClean="0">
                <a:solidFill>
                  <a:srgbClr val="898989"/>
                </a:solidFill>
                <a:latin typeface="Calibri" pitchFamily="34" charset="0"/>
              </a:rPr>
              <a:pPr eaLnBrk="1" hangingPunct="1"/>
              <a:t>5</a:t>
            </a:fld>
            <a:endParaRPr lang="en-ZA" smtClean="0">
              <a:solidFill>
                <a:srgbClr val="898989"/>
              </a:solidFill>
              <a:latin typeface="Calibri" pitchFamily="34" charset="0"/>
            </a:endParaRPr>
          </a:p>
        </p:txBody>
      </p:sp>
      <p:sp>
        <p:nvSpPr>
          <p:cNvPr id="11" name="Rectangle 10"/>
          <p:cNvSpPr/>
          <p:nvPr/>
        </p:nvSpPr>
        <p:spPr>
          <a:xfrm>
            <a:off x="203926" y="5866450"/>
            <a:ext cx="8707665" cy="954107"/>
          </a:xfrm>
          <a:prstGeom prst="rect">
            <a:avLst/>
          </a:prstGeom>
          <a:solidFill>
            <a:schemeClr val="tx2"/>
          </a:solidFill>
        </p:spPr>
        <p:txBody>
          <a:bodyPr wrap="square">
            <a:spAutoFit/>
          </a:bodyPr>
          <a:lstStyle/>
          <a:p>
            <a:pPr marL="0" lvl="2" algn="ctr" fontAlgn="base">
              <a:spcBef>
                <a:spcPct val="0"/>
              </a:spcBef>
              <a:spcAft>
                <a:spcPct val="0"/>
              </a:spcAft>
            </a:pPr>
            <a:r>
              <a:rPr lang="en-US" sz="2800" b="1" dirty="0">
                <a:solidFill>
                  <a:prstClr val="white"/>
                </a:solidFill>
                <a:latin typeface="Century Gothic" pitchFamily="34" charset="0"/>
                <a:ea typeface="MS PGothic" pitchFamily="34" charset="-128"/>
              </a:rPr>
              <a:t>P1. God wants us to pray because </a:t>
            </a:r>
            <a:br>
              <a:rPr lang="en-US" sz="2800" b="1" dirty="0">
                <a:solidFill>
                  <a:prstClr val="white"/>
                </a:solidFill>
                <a:latin typeface="Century Gothic" pitchFamily="34" charset="0"/>
                <a:ea typeface="MS PGothic" pitchFamily="34" charset="-128"/>
              </a:rPr>
            </a:br>
            <a:r>
              <a:rPr lang="en-US" sz="2800" b="1" dirty="0">
                <a:solidFill>
                  <a:prstClr val="white"/>
                </a:solidFill>
                <a:latin typeface="Century Gothic" pitchFamily="34" charset="0"/>
                <a:ea typeface="MS PGothic" pitchFamily="34" charset="-128"/>
              </a:rPr>
              <a:t>He wants to share life with us</a:t>
            </a:r>
          </a:p>
        </p:txBody>
      </p:sp>
      <p:grpSp>
        <p:nvGrpSpPr>
          <p:cNvPr id="3" name="Group 2"/>
          <p:cNvGrpSpPr/>
          <p:nvPr/>
        </p:nvGrpSpPr>
        <p:grpSpPr>
          <a:xfrm>
            <a:off x="742272" y="1877959"/>
            <a:ext cx="7677874" cy="3770635"/>
            <a:chOff x="203927" y="1330944"/>
            <a:chExt cx="8707661" cy="4476749"/>
          </a:xfrm>
        </p:grpSpPr>
        <p:pic>
          <p:nvPicPr>
            <p:cNvPr id="17" name="Picture 4" descr="http://files.myopera.com/BackFromTheGrave/blog/BFTG.Sp2.jpg"/>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3897025" y="2037058"/>
              <a:ext cx="5014563" cy="37706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2747" y="2037058"/>
              <a:ext cx="3688103" cy="37706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12745" y="1330944"/>
              <a:ext cx="8698843" cy="706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dirty="0" err="1">
                  <a:solidFill>
                    <a:prstClr val="white"/>
                  </a:solidFill>
                  <a:latin typeface="Century Gothic" pitchFamily="34" charset="0"/>
                  <a:ea typeface="Aegean" pitchFamily="34" charset="0"/>
                </a:rPr>
                <a:t>Koinonia</a:t>
              </a:r>
              <a:r>
                <a:rPr lang="en-ZA" sz="2800" dirty="0">
                  <a:solidFill>
                    <a:prstClr val="white"/>
                  </a:solidFill>
                  <a:latin typeface="Century Gothic" pitchFamily="34" charset="0"/>
                  <a:ea typeface="Aegean" pitchFamily="34" charset="0"/>
                </a:rPr>
                <a:t> = Fellowship = Sharing life = …</a:t>
              </a:r>
            </a:p>
          </p:txBody>
        </p:sp>
        <p:sp>
          <p:nvSpPr>
            <p:cNvPr id="20" name="Rectangle 19"/>
            <p:cNvSpPr/>
            <p:nvPr/>
          </p:nvSpPr>
          <p:spPr>
            <a:xfrm>
              <a:off x="203927" y="1629459"/>
              <a:ext cx="3693100" cy="1045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400" b="1" dirty="0">
                  <a:ln>
                    <a:solidFill>
                      <a:srgbClr val="1F497D"/>
                    </a:solidFill>
                  </a:ln>
                  <a:solidFill>
                    <a:prstClr val="white"/>
                  </a:solidFill>
                  <a:effectLst>
                    <a:outerShdw blurRad="50800" dist="38100" dir="2700000" algn="tl" rotWithShape="0">
                      <a:prstClr val="black">
                        <a:alpha val="40000"/>
                      </a:prstClr>
                    </a:outerShdw>
                  </a:effectLst>
                  <a:latin typeface="Century Gothic" pitchFamily="34" charset="0"/>
                  <a:ea typeface="Aegean" pitchFamily="34" charset="0"/>
                </a:rPr>
                <a:t>Intimacy</a:t>
              </a:r>
            </a:p>
          </p:txBody>
        </p:sp>
        <p:sp>
          <p:nvSpPr>
            <p:cNvPr id="21" name="Rectangle 20"/>
            <p:cNvSpPr/>
            <p:nvPr/>
          </p:nvSpPr>
          <p:spPr>
            <a:xfrm>
              <a:off x="4751745" y="1586353"/>
              <a:ext cx="3898779" cy="1045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400" b="1" dirty="0">
                  <a:ln>
                    <a:solidFill>
                      <a:srgbClr val="1F497D"/>
                    </a:solidFill>
                  </a:ln>
                  <a:solidFill>
                    <a:prstClr val="white"/>
                  </a:solidFill>
                  <a:effectLst>
                    <a:outerShdw blurRad="50800" dist="38100" dir="2700000" algn="tl" rotWithShape="0">
                      <a:prstClr val="black">
                        <a:alpha val="40000"/>
                      </a:prstClr>
                    </a:outerShdw>
                  </a:effectLst>
                  <a:latin typeface="Century Gothic" pitchFamily="34" charset="0"/>
                  <a:ea typeface="Aegean" pitchFamily="34" charset="0"/>
                </a:rPr>
                <a:t>partnership</a:t>
              </a:r>
            </a:p>
          </p:txBody>
        </p:sp>
        <p:sp>
          <p:nvSpPr>
            <p:cNvPr id="22" name="Rectangle 21"/>
            <p:cNvSpPr/>
            <p:nvPr/>
          </p:nvSpPr>
          <p:spPr>
            <a:xfrm>
              <a:off x="3367993" y="1632925"/>
              <a:ext cx="900276" cy="1096239"/>
            </a:xfrm>
            <a:prstGeom prst="rect">
              <a:avLst/>
            </a:prstGeom>
          </p:spPr>
          <p:txBody>
            <a:bodyPr wrap="none">
              <a:spAutoFit/>
            </a:bodyPr>
            <a:lstStyle/>
            <a:p>
              <a:r>
                <a:rPr lang="en-ZA" sz="5400" b="1" dirty="0">
                  <a:ln>
                    <a:solidFill>
                      <a:srgbClr val="1F497D"/>
                    </a:solidFill>
                  </a:ln>
                  <a:solidFill>
                    <a:prstClr val="white"/>
                  </a:solidFill>
                  <a:effectLst>
                    <a:outerShdw blurRad="50800" dist="38100" dir="2700000" algn="tl" rotWithShape="0">
                      <a:prstClr val="black">
                        <a:alpha val="40000"/>
                      </a:prstClr>
                    </a:outerShdw>
                  </a:effectLst>
                  <a:latin typeface="Century Gothic" pitchFamily="34" charset="0"/>
                  <a:ea typeface="Aegean" pitchFamily="34" charset="0"/>
                </a:rPr>
                <a:t> +</a:t>
              </a:r>
              <a:endParaRPr lang="en-ZA" sz="5400" b="1" dirty="0">
                <a:ln>
                  <a:solidFill>
                    <a:srgbClr val="1F497D"/>
                  </a:solidFill>
                </a:ln>
                <a:solidFill>
                  <a:prstClr val="white"/>
                </a:solidFill>
              </a:endParaRPr>
            </a:p>
          </p:txBody>
        </p:sp>
        <p:sp>
          <p:nvSpPr>
            <p:cNvPr id="14" name="Rounded Rectangle 13"/>
            <p:cNvSpPr/>
            <p:nvPr/>
          </p:nvSpPr>
          <p:spPr>
            <a:xfrm>
              <a:off x="373086" y="5189301"/>
              <a:ext cx="3367423" cy="429500"/>
            </a:xfrm>
            <a:prstGeom prst="roundRect">
              <a:avLst>
                <a:gd name="adj" fmla="val 0"/>
              </a:avLst>
            </a:prstGeom>
            <a:solidFill>
              <a:srgbClr val="F8F8F8">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1" indent="-173038" fontAlgn="base">
                <a:spcBef>
                  <a:spcPct val="0"/>
                </a:spcBef>
                <a:spcAft>
                  <a:spcPct val="0"/>
                </a:spcAft>
                <a:buFont typeface="Arial" pitchFamily="34" charset="0"/>
                <a:buChar char="•"/>
              </a:pPr>
              <a:r>
                <a:rPr lang="en-ZA" sz="2000" b="1" dirty="0" smtClean="0">
                  <a:solidFill>
                    <a:prstClr val="black"/>
                  </a:solidFill>
                  <a:latin typeface="Century Gothic" pitchFamily="34" charset="0"/>
                  <a:cs typeface="Arial" pitchFamily="34" charset="0"/>
                </a:rPr>
                <a:t>Gen 2</a:t>
              </a:r>
              <a:r>
                <a:rPr lang="en-US" sz="2000" b="1" dirty="0" smtClean="0">
                  <a:solidFill>
                    <a:prstClr val="black"/>
                  </a:solidFill>
                  <a:latin typeface="Century Gothic" pitchFamily="34" charset="0"/>
                  <a:cs typeface="Arial" pitchFamily="34" charset="0"/>
                </a:rPr>
                <a:t>:18a</a:t>
              </a:r>
              <a:endParaRPr lang="en-ZA" sz="2000" b="1" dirty="0">
                <a:solidFill>
                  <a:prstClr val="black"/>
                </a:solidFill>
                <a:latin typeface="Century Gothic" pitchFamily="34" charset="0"/>
                <a:cs typeface="Arial" pitchFamily="34" charset="0"/>
              </a:endParaRPr>
            </a:p>
          </p:txBody>
        </p:sp>
        <p:sp>
          <p:nvSpPr>
            <p:cNvPr id="15" name="Rounded Rectangle 14"/>
            <p:cNvSpPr/>
            <p:nvPr/>
          </p:nvSpPr>
          <p:spPr>
            <a:xfrm>
              <a:off x="4037635" y="5189299"/>
              <a:ext cx="4820500" cy="429501"/>
            </a:xfrm>
            <a:prstGeom prst="roundRect">
              <a:avLst>
                <a:gd name="adj" fmla="val 1907"/>
              </a:avLst>
            </a:prstGeom>
            <a:solidFill>
              <a:srgbClr val="F8F8F8">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73038" lvl="1" indent="-173038" fontAlgn="base">
                <a:spcBef>
                  <a:spcPct val="0"/>
                </a:spcBef>
                <a:spcAft>
                  <a:spcPct val="0"/>
                </a:spcAft>
                <a:buFont typeface="Arial" pitchFamily="34" charset="0"/>
                <a:buChar char="•"/>
              </a:pPr>
              <a:r>
                <a:rPr lang="en-ZA" sz="2000" b="1" dirty="0" smtClean="0">
                  <a:solidFill>
                    <a:prstClr val="black"/>
                  </a:solidFill>
                  <a:latin typeface="Century Gothic" pitchFamily="34" charset="0"/>
                  <a:cs typeface="Arial" pitchFamily="34" charset="0"/>
                </a:rPr>
                <a:t>Gen 2</a:t>
              </a:r>
              <a:r>
                <a:rPr lang="en-US" sz="2000" b="1" dirty="0" smtClean="0">
                  <a:solidFill>
                    <a:prstClr val="black"/>
                  </a:solidFill>
                  <a:latin typeface="Century Gothic" pitchFamily="34" charset="0"/>
                  <a:cs typeface="Arial" pitchFamily="34" charset="0"/>
                </a:rPr>
                <a:t>:18b</a:t>
              </a:r>
              <a:endParaRPr lang="en-ZA" sz="2000" b="1" dirty="0">
                <a:solidFill>
                  <a:prstClr val="black"/>
                </a:solidFill>
                <a:latin typeface="Century Gothic" pitchFamily="34" charset="0"/>
                <a:cs typeface="Arial" pitchFamily="34" charset="0"/>
              </a:endParaRPr>
            </a:p>
          </p:txBody>
        </p:sp>
      </p:grpSp>
      <p:sp>
        <p:nvSpPr>
          <p:cNvPr id="2" name="Rectangle 1"/>
          <p:cNvSpPr/>
          <p:nvPr/>
        </p:nvSpPr>
        <p:spPr>
          <a:xfrm>
            <a:off x="203926" y="547161"/>
            <a:ext cx="8707662" cy="1138773"/>
          </a:xfrm>
          <a:prstGeom prst="rect">
            <a:avLst/>
          </a:prstGeom>
        </p:spPr>
        <p:txBody>
          <a:bodyPr wrap="square">
            <a:spAutoFit/>
          </a:bodyPr>
          <a:lstStyle/>
          <a:p>
            <a:r>
              <a:rPr lang="en-ZA" sz="2400" b="1" i="1" dirty="0" smtClean="0">
                <a:solidFill>
                  <a:prstClr val="black"/>
                </a:solidFill>
                <a:latin typeface="Century Gothic" pitchFamily="34" charset="0"/>
                <a:cs typeface="Arial" panose="020B0604020202020204" pitchFamily="34" charset="0"/>
              </a:rPr>
              <a:t>Why does God want </a:t>
            </a:r>
            <a:r>
              <a:rPr lang="en-ZA" sz="2400" b="1" i="1" u="sng" dirty="0" smtClean="0">
                <a:solidFill>
                  <a:prstClr val="black"/>
                </a:solidFill>
                <a:latin typeface="Century Gothic" pitchFamily="34" charset="0"/>
                <a:cs typeface="Arial" panose="020B0604020202020204" pitchFamily="34" charset="0"/>
              </a:rPr>
              <a:t>us</a:t>
            </a:r>
            <a:r>
              <a:rPr lang="en-ZA" sz="2400" b="1" i="1" dirty="0" smtClean="0">
                <a:solidFill>
                  <a:prstClr val="black"/>
                </a:solidFill>
                <a:latin typeface="Century Gothic" pitchFamily="34" charset="0"/>
                <a:cs typeface="Arial" panose="020B0604020202020204" pitchFamily="34" charset="0"/>
              </a:rPr>
              <a:t>? </a:t>
            </a:r>
          </a:p>
          <a:p>
            <a:r>
              <a:rPr lang="en-ZA" sz="2200" i="1" dirty="0" smtClean="0">
                <a:solidFill>
                  <a:prstClr val="black"/>
                </a:solidFill>
                <a:latin typeface="Century Gothic" pitchFamily="34" charset="0"/>
                <a:cs typeface="Arial" panose="020B0604020202020204" pitchFamily="34" charset="0"/>
              </a:rPr>
              <a:t>“We </a:t>
            </a:r>
            <a:r>
              <a:rPr lang="en-ZA" sz="2200" i="1" dirty="0">
                <a:solidFill>
                  <a:prstClr val="black"/>
                </a:solidFill>
                <a:latin typeface="Century Gothic" pitchFamily="34" charset="0"/>
                <a:cs typeface="Arial" panose="020B0604020202020204" pitchFamily="34" charset="0"/>
              </a:rPr>
              <a:t>preach the gospel to you </a:t>
            </a:r>
            <a:r>
              <a:rPr lang="en-ZA" sz="2200" b="1" i="1" u="sng" dirty="0" smtClean="0">
                <a:solidFill>
                  <a:srgbClr val="4F81BD"/>
                </a:solidFill>
                <a:latin typeface="Century Gothic" pitchFamily="34" charset="0"/>
                <a:cs typeface="Arial" panose="020B0604020202020204" pitchFamily="34" charset="0"/>
              </a:rPr>
              <a:t>so </a:t>
            </a:r>
            <a:r>
              <a:rPr lang="en-ZA" sz="2200" b="1" i="1" u="sng" dirty="0">
                <a:solidFill>
                  <a:srgbClr val="4F81BD"/>
                </a:solidFill>
                <a:latin typeface="Century Gothic" pitchFamily="34" charset="0"/>
                <a:cs typeface="Arial" panose="020B0604020202020204" pitchFamily="34" charset="0"/>
              </a:rPr>
              <a:t>that</a:t>
            </a:r>
            <a:r>
              <a:rPr lang="en-ZA" sz="2200" b="1" i="1" dirty="0">
                <a:solidFill>
                  <a:srgbClr val="4F81BD"/>
                </a:solidFill>
                <a:latin typeface="Century Gothic" pitchFamily="34" charset="0"/>
                <a:cs typeface="Arial" panose="020B0604020202020204" pitchFamily="34" charset="0"/>
              </a:rPr>
              <a:t> </a:t>
            </a:r>
            <a:r>
              <a:rPr lang="en-ZA" sz="2200" b="1" i="1" dirty="0" smtClean="0">
                <a:solidFill>
                  <a:srgbClr val="4F81BD"/>
                </a:solidFill>
                <a:latin typeface="Century Gothic" pitchFamily="34" charset="0"/>
                <a:cs typeface="Arial" panose="020B0604020202020204" pitchFamily="34" charset="0"/>
              </a:rPr>
              <a:t> </a:t>
            </a:r>
            <a:r>
              <a:rPr lang="en-ZA" sz="2200" i="1" dirty="0" smtClean="0">
                <a:solidFill>
                  <a:prstClr val="black"/>
                </a:solidFill>
                <a:latin typeface="Century Gothic" pitchFamily="34" charset="0"/>
                <a:cs typeface="Arial" panose="020B0604020202020204" pitchFamily="34" charset="0"/>
              </a:rPr>
              <a:t>you </a:t>
            </a:r>
            <a:r>
              <a:rPr lang="en-ZA" sz="2200" i="1" dirty="0">
                <a:solidFill>
                  <a:prstClr val="black"/>
                </a:solidFill>
                <a:latin typeface="Century Gothic" pitchFamily="34" charset="0"/>
                <a:cs typeface="Arial" panose="020B0604020202020204" pitchFamily="34" charset="0"/>
              </a:rPr>
              <a:t>can have the same &lt;</a:t>
            </a:r>
            <a:r>
              <a:rPr lang="en-ZA" sz="2200" i="1" dirty="0" err="1">
                <a:solidFill>
                  <a:prstClr val="black"/>
                </a:solidFill>
                <a:latin typeface="Century Gothic" pitchFamily="34" charset="0"/>
                <a:cs typeface="Arial" panose="020B0604020202020204" pitchFamily="34" charset="0"/>
              </a:rPr>
              <a:t>koinonia</a:t>
            </a:r>
            <a:r>
              <a:rPr lang="en-ZA" sz="2200" i="1" dirty="0">
                <a:solidFill>
                  <a:prstClr val="black"/>
                </a:solidFill>
                <a:latin typeface="Century Gothic" pitchFamily="34" charset="0"/>
                <a:cs typeface="Arial" panose="020B0604020202020204" pitchFamily="34" charset="0"/>
              </a:rPr>
              <a:t>&gt; we have, which is &lt;</a:t>
            </a:r>
            <a:r>
              <a:rPr lang="en-ZA" sz="2200" i="1" dirty="0" err="1">
                <a:solidFill>
                  <a:prstClr val="black"/>
                </a:solidFill>
                <a:latin typeface="Century Gothic" pitchFamily="34" charset="0"/>
                <a:cs typeface="Arial" panose="020B0604020202020204" pitchFamily="34" charset="0"/>
              </a:rPr>
              <a:t>koinonia</a:t>
            </a:r>
            <a:r>
              <a:rPr lang="en-ZA" sz="2200" i="1" dirty="0">
                <a:solidFill>
                  <a:prstClr val="black"/>
                </a:solidFill>
                <a:latin typeface="Century Gothic" pitchFamily="34" charset="0"/>
                <a:cs typeface="Arial" panose="020B0604020202020204" pitchFamily="34" charset="0"/>
              </a:rPr>
              <a:t>&gt; with </a:t>
            </a:r>
            <a:r>
              <a:rPr lang="en-ZA" sz="2200" i="1" dirty="0" smtClean="0">
                <a:solidFill>
                  <a:prstClr val="black"/>
                </a:solidFill>
                <a:latin typeface="Century Gothic" pitchFamily="34" charset="0"/>
                <a:cs typeface="Arial" panose="020B0604020202020204" pitchFamily="34" charset="0"/>
              </a:rPr>
              <a:t>God”</a:t>
            </a:r>
            <a:r>
              <a:rPr lang="en-ZA" sz="2200" dirty="0" smtClean="0">
                <a:solidFill>
                  <a:prstClr val="black"/>
                </a:solidFill>
                <a:latin typeface="Century Gothic" pitchFamily="34" charset="0"/>
                <a:cs typeface="Arial" panose="020B0604020202020204" pitchFamily="34" charset="0"/>
              </a:rPr>
              <a:t> (1 </a:t>
            </a:r>
            <a:r>
              <a:rPr lang="en-ZA" sz="2200" dirty="0" err="1" smtClean="0">
                <a:solidFill>
                  <a:prstClr val="black"/>
                </a:solidFill>
                <a:latin typeface="Century Gothic" pitchFamily="34" charset="0"/>
                <a:cs typeface="Arial" panose="020B0604020202020204" pitchFamily="34" charset="0"/>
              </a:rPr>
              <a:t>Jn</a:t>
            </a:r>
            <a:r>
              <a:rPr lang="en-ZA" sz="2200" dirty="0" smtClean="0">
                <a:solidFill>
                  <a:prstClr val="black"/>
                </a:solidFill>
                <a:latin typeface="Century Gothic" pitchFamily="34" charset="0"/>
                <a:cs typeface="Arial" panose="020B0604020202020204" pitchFamily="34" charset="0"/>
              </a:rPr>
              <a:t> 1:3)</a:t>
            </a:r>
            <a:endParaRPr lang="en-ZA" sz="2200" dirty="0">
              <a:solidFill>
                <a:prstClr val="black"/>
              </a:solidFill>
              <a:latin typeface="Century Gothic" pitchFamily="34" charset="0"/>
              <a:cs typeface="Arial" panose="020B0604020202020204" pitchFamily="34" charset="0"/>
            </a:endParaRPr>
          </a:p>
        </p:txBody>
      </p:sp>
    </p:spTree>
    <p:extLst>
      <p:ext uri="{BB962C8B-B14F-4D97-AF65-F5344CB8AC3E}">
        <p14:creationId xmlns:p14="http://schemas.microsoft.com/office/powerpoint/2010/main" val="1690516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500"/>
                                        <p:tgtEl>
                                          <p:spTgt spid="81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6627" name="Title 1"/>
          <p:cNvSpPr>
            <a:spLocks noGrp="1"/>
          </p:cNvSpPr>
          <p:nvPr>
            <p:ph type="title"/>
          </p:nvPr>
        </p:nvSpPr>
        <p:spPr>
          <a:xfrm>
            <a:off x="218365" y="156833"/>
            <a:ext cx="8830103" cy="504825"/>
          </a:xfrm>
        </p:spPr>
        <p:txBody>
          <a:bodyPr/>
          <a:lstStyle/>
          <a:p>
            <a:pPr algn="l" eaLnBrk="1" hangingPunct="1"/>
            <a:r>
              <a:rPr lang="en-US" sz="3200" b="1" dirty="0" smtClean="0">
                <a:solidFill>
                  <a:schemeClr val="bg1"/>
                </a:solidFill>
                <a:latin typeface="Arial" pitchFamily="34" charset="0"/>
                <a:cs typeface="Arial" pitchFamily="34" charset="0"/>
              </a:rPr>
              <a:t>5. </a:t>
            </a:r>
            <a:r>
              <a:rPr lang="en-US" sz="3200" b="1" u="sng" dirty="0" smtClean="0">
                <a:solidFill>
                  <a:schemeClr val="bg1"/>
                </a:solidFill>
                <a:latin typeface="Arial" pitchFamily="34" charset="0"/>
                <a:cs typeface="Arial" pitchFamily="34" charset="0"/>
              </a:rPr>
              <a:t>Fulfillment </a:t>
            </a:r>
            <a:r>
              <a:rPr lang="en-US" sz="3200" b="1" u="sng" dirty="0">
                <a:solidFill>
                  <a:schemeClr val="bg1"/>
                </a:solidFill>
                <a:latin typeface="Arial" pitchFamily="34" charset="0"/>
                <a:cs typeface="Arial" pitchFamily="34" charset="0"/>
              </a:rPr>
              <a:t>of His purposes</a:t>
            </a:r>
            <a:r>
              <a:rPr lang="en-US" sz="3200" b="1" dirty="0">
                <a:solidFill>
                  <a:schemeClr val="bg1"/>
                </a:solidFill>
                <a:latin typeface="Arial" pitchFamily="34" charset="0"/>
                <a:cs typeface="Arial" pitchFamily="34" charset="0"/>
              </a:rPr>
              <a:t> </a:t>
            </a:r>
            <a:r>
              <a:rPr lang="en-US" sz="3200" dirty="0">
                <a:solidFill>
                  <a:schemeClr val="bg1"/>
                </a:solidFill>
                <a:latin typeface="Arial" pitchFamily="34" charset="0"/>
                <a:cs typeface="Arial" pitchFamily="34" charset="0"/>
              </a:rPr>
              <a:t>comes through </a:t>
            </a:r>
            <a:r>
              <a:rPr lang="en-US" sz="3200" dirty="0" smtClean="0">
                <a:solidFill>
                  <a:schemeClr val="bg1"/>
                </a:solidFill>
              </a:rPr>
              <a:t>prayer (2/2)</a:t>
            </a:r>
            <a:endParaRPr lang="en-US" sz="3200" b="1" dirty="0" smtClean="0">
              <a:solidFill>
                <a:schemeClr val="bg1"/>
              </a:solidFill>
            </a:endParaRPr>
          </a:p>
        </p:txBody>
      </p:sp>
      <p:sp>
        <p:nvSpPr>
          <p:cNvPr id="26628" name="Content Placeholder 2"/>
          <p:cNvSpPr>
            <a:spLocks noGrp="1"/>
          </p:cNvSpPr>
          <p:nvPr>
            <p:ph idx="1"/>
          </p:nvPr>
        </p:nvSpPr>
        <p:spPr>
          <a:xfrm>
            <a:off x="0" y="1251175"/>
            <a:ext cx="9144000" cy="5360988"/>
          </a:xfrm>
        </p:spPr>
        <p:txBody>
          <a:bodyPr/>
          <a:lstStyle/>
          <a:p>
            <a:pPr marL="174625" indent="-174625"/>
            <a:r>
              <a:rPr lang="en-US" sz="1800" dirty="0" smtClean="0">
                <a:solidFill>
                  <a:schemeClr val="bg1"/>
                </a:solidFill>
              </a:rPr>
              <a:t>Prayer for revelation of Jesus- so we will walk in our calling &amp; destiny by God</a:t>
            </a:r>
            <a:r>
              <a:rPr lang="en-US" altLang="en-ZA" sz="1800" dirty="0" smtClean="0">
                <a:solidFill>
                  <a:schemeClr val="bg1"/>
                </a:solidFill>
              </a:rPr>
              <a:t>’</a:t>
            </a:r>
            <a:r>
              <a:rPr lang="en-US" sz="1800" dirty="0" smtClean="0">
                <a:solidFill>
                  <a:schemeClr val="bg1"/>
                </a:solidFill>
              </a:rPr>
              <a:t>s power</a:t>
            </a:r>
          </a:p>
          <a:p>
            <a:pPr marL="449263" lvl="1" indent="-187325"/>
            <a:r>
              <a:rPr lang="en-US" sz="1600" i="1" dirty="0" smtClean="0">
                <a:solidFill>
                  <a:schemeClr val="bg1"/>
                </a:solidFill>
              </a:rPr>
              <a:t>That the Father of glory, may give to you the spirit of wisdom and revelation in the knowledge of Him, the eyes of your understanding being enlightened; that you may KNOW (experience) what is the hope of His calling (assurance/clarity of God</a:t>
            </a:r>
            <a:r>
              <a:rPr lang="en-US" altLang="en-ZA" sz="1600" i="1" dirty="0" smtClean="0">
                <a:solidFill>
                  <a:schemeClr val="bg1"/>
                </a:solidFill>
              </a:rPr>
              <a:t>’</a:t>
            </a:r>
            <a:r>
              <a:rPr lang="en-US" sz="1600" i="1" dirty="0" smtClean="0">
                <a:solidFill>
                  <a:schemeClr val="bg1"/>
                </a:solidFill>
              </a:rPr>
              <a:t>s call for our life) what are the riches of the glory of His inheritance in the saints (our destiny as Jesus</a:t>
            </a:r>
            <a:r>
              <a:rPr lang="en-US" altLang="en-ZA" sz="1600" i="1" dirty="0" smtClean="0">
                <a:solidFill>
                  <a:schemeClr val="bg1"/>
                </a:solidFill>
              </a:rPr>
              <a:t>’</a:t>
            </a:r>
            <a:r>
              <a:rPr lang="en-US" sz="1600" i="1" dirty="0" smtClean="0">
                <a:solidFill>
                  <a:schemeClr val="bg1"/>
                </a:solidFill>
              </a:rPr>
              <a:t> inheritance), and what is the exceeding greatness of His power toward us who believe, according to the working of His mighty power... </a:t>
            </a:r>
            <a:r>
              <a:rPr lang="en-US" sz="1600" b="1" i="1" dirty="0" smtClean="0">
                <a:solidFill>
                  <a:schemeClr val="bg1"/>
                </a:solidFill>
              </a:rPr>
              <a:t>(Eph. 1:17-19)</a:t>
            </a:r>
            <a:endParaRPr lang="en-US" sz="1600" b="1" dirty="0" smtClean="0">
              <a:solidFill>
                <a:schemeClr val="bg1"/>
              </a:solidFill>
            </a:endParaRPr>
          </a:p>
          <a:p>
            <a:pPr marL="174625" indent="-174625"/>
            <a:r>
              <a:rPr lang="en-US" sz="1800" dirty="0" smtClean="0">
                <a:solidFill>
                  <a:schemeClr val="bg1"/>
                </a:solidFill>
              </a:rPr>
              <a:t>Prayer </a:t>
            </a:r>
            <a:r>
              <a:rPr lang="en-US" sz="1800" dirty="0">
                <a:solidFill>
                  <a:schemeClr val="bg1"/>
                </a:solidFill>
              </a:rPr>
              <a:t>to receive the Spirit</a:t>
            </a:r>
            <a:r>
              <a:rPr lang="en-US" altLang="en-ZA" sz="1800" dirty="0">
                <a:solidFill>
                  <a:schemeClr val="bg1"/>
                </a:solidFill>
              </a:rPr>
              <a:t>’</a:t>
            </a:r>
            <a:r>
              <a:rPr lang="en-US" sz="1800" dirty="0">
                <a:solidFill>
                  <a:schemeClr val="bg1"/>
                </a:solidFill>
              </a:rPr>
              <a:t>s </a:t>
            </a:r>
            <a:r>
              <a:rPr lang="en-US" sz="1800" dirty="0" smtClean="0">
                <a:solidFill>
                  <a:schemeClr val="bg1"/>
                </a:solidFill>
              </a:rPr>
              <a:t>power, Jesus</a:t>
            </a:r>
            <a:r>
              <a:rPr lang="en-US" altLang="en-ZA" sz="1800" dirty="0" smtClean="0">
                <a:solidFill>
                  <a:schemeClr val="bg1"/>
                </a:solidFill>
              </a:rPr>
              <a:t> indwelling Presence</a:t>
            </a:r>
            <a:r>
              <a:rPr lang="en-US" sz="1800" dirty="0" smtClean="0">
                <a:solidFill>
                  <a:schemeClr val="bg1"/>
                </a:solidFill>
              </a:rPr>
              <a:t>, and to experience </a:t>
            </a:r>
            <a:r>
              <a:rPr lang="en-US" sz="1800" dirty="0">
                <a:solidFill>
                  <a:schemeClr val="bg1"/>
                </a:solidFill>
              </a:rPr>
              <a:t>God</a:t>
            </a:r>
            <a:r>
              <a:rPr lang="en-US" altLang="en-ZA" sz="1800" dirty="0">
                <a:solidFill>
                  <a:schemeClr val="bg1"/>
                </a:solidFill>
              </a:rPr>
              <a:t>’</a:t>
            </a:r>
            <a:r>
              <a:rPr lang="en-US" sz="1800" dirty="0">
                <a:solidFill>
                  <a:schemeClr val="bg1"/>
                </a:solidFill>
              </a:rPr>
              <a:t>s love</a:t>
            </a:r>
          </a:p>
          <a:p>
            <a:pPr marL="449263" lvl="1" indent="-187325"/>
            <a:r>
              <a:rPr lang="en-US" sz="1600" i="1" dirty="0" smtClean="0">
                <a:solidFill>
                  <a:schemeClr val="bg1"/>
                </a:solidFill>
              </a:rPr>
              <a:t>THAT He would grant you, according to the riches of His glory, to be strengthened with might through His Spirit in the inner man, THAT Christ may dwell (manifest His presence) in your hearts through faith; THAT you, being rooted and grounded in love, may be able to comprehend (experience) with all the saints what is the width and length and depth and height-- to know the love of Christ which passes knowledge; THAT you may be filled with all the fullness of God. </a:t>
            </a:r>
            <a:r>
              <a:rPr lang="en-US" sz="1600" b="1" i="1" dirty="0">
                <a:solidFill>
                  <a:schemeClr val="bg1"/>
                </a:solidFill>
              </a:rPr>
              <a:t>(Eph. 3:16-19)</a:t>
            </a:r>
          </a:p>
          <a:p>
            <a:pPr marL="174625" indent="-174625"/>
            <a:r>
              <a:rPr lang="en-US" sz="1800" dirty="0">
                <a:solidFill>
                  <a:schemeClr val="bg1"/>
                </a:solidFill>
              </a:rPr>
              <a:t>Prayer for God</a:t>
            </a:r>
            <a:r>
              <a:rPr lang="en-US" altLang="en-ZA" sz="1800" dirty="0">
                <a:solidFill>
                  <a:schemeClr val="bg1"/>
                </a:solidFill>
              </a:rPr>
              <a:t>’</a:t>
            </a:r>
            <a:r>
              <a:rPr lang="en-US" sz="1800" dirty="0">
                <a:solidFill>
                  <a:schemeClr val="bg1"/>
                </a:solidFill>
              </a:rPr>
              <a:t>s love to abound in us by the knowledge of God resulting in </a:t>
            </a:r>
            <a:r>
              <a:rPr lang="en-US" sz="1800" dirty="0" smtClean="0">
                <a:solidFill>
                  <a:schemeClr val="bg1"/>
                </a:solidFill>
              </a:rPr>
              <a:t>righteous living</a:t>
            </a:r>
          </a:p>
          <a:p>
            <a:pPr marL="449263" lvl="1" indent="-187325"/>
            <a:r>
              <a:rPr lang="en-US" sz="1600" i="1" dirty="0" smtClean="0">
                <a:solidFill>
                  <a:schemeClr val="bg1"/>
                </a:solidFill>
              </a:rPr>
              <a:t>That your love may abound still more and more in knowledge (of God) and all discernment, that you may approve (rejoice in) the things that are excellent, that you may be sincere (no compromise) and without offense till the day of Christ, being filled with the fruits of righteousness... </a:t>
            </a:r>
            <a:r>
              <a:rPr lang="en-US" sz="1600" b="1" i="1" dirty="0">
                <a:solidFill>
                  <a:schemeClr val="bg1"/>
                </a:solidFill>
              </a:rPr>
              <a:t>(Phil. 1:9-11</a:t>
            </a:r>
            <a:r>
              <a:rPr lang="en-US" sz="1600" b="1" i="1" dirty="0" smtClean="0">
                <a:solidFill>
                  <a:schemeClr val="bg1"/>
                </a:solidFill>
              </a:rPr>
              <a:t>)</a:t>
            </a:r>
            <a:endParaRPr lang="en-US" sz="1600" b="1" i="1" dirty="0">
              <a:solidFill>
                <a:schemeClr val="bg1"/>
              </a:solidFill>
            </a:endParaRPr>
          </a:p>
        </p:txBody>
      </p:sp>
      <p:sp>
        <p:nvSpPr>
          <p:cNvPr id="2662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174C03C-35E5-4692-B56F-1B18D1C3A4A2}" type="slidenum">
              <a:rPr lang="en-ZA" smtClean="0">
                <a:solidFill>
                  <a:srgbClr val="898989"/>
                </a:solidFill>
                <a:latin typeface="Calibri" pitchFamily="34" charset="0"/>
              </a:rPr>
              <a:pPr eaLnBrk="1" hangingPunct="1"/>
              <a:t>50</a:t>
            </a:fld>
            <a:endParaRPr lang="en-ZA" smtClean="0">
              <a:solidFill>
                <a:srgbClr val="898989"/>
              </a:solidFill>
              <a:latin typeface="Calibri" pitchFamily="34" charset="0"/>
            </a:endParaRPr>
          </a:p>
        </p:txBody>
      </p:sp>
      <p:sp>
        <p:nvSpPr>
          <p:cNvPr id="16" name="Oval 15"/>
          <p:cNvSpPr/>
          <p:nvPr/>
        </p:nvSpPr>
        <p:spPr>
          <a:xfrm>
            <a:off x="3532690" y="936272"/>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US" sz="2400" b="1" dirty="0" smtClean="0">
                <a:solidFill>
                  <a:prstClr val="white"/>
                </a:solidFill>
                <a:latin typeface="Century Gothic" pitchFamily="34" charset="0"/>
                <a:cs typeface="Arial" pitchFamily="34" charset="0"/>
              </a:rPr>
              <a:t> </a:t>
            </a:r>
            <a:endParaRPr lang="en-ZA" sz="2400" b="1" dirty="0">
              <a:solidFill>
                <a:prstClr val="white"/>
              </a:solidFill>
              <a:latin typeface="Century Gothic" pitchFamily="34" charset="0"/>
              <a:cs typeface="Arial" pitchFamily="34" charset="0"/>
            </a:endParaRPr>
          </a:p>
        </p:txBody>
      </p:sp>
      <p:sp>
        <p:nvSpPr>
          <p:cNvPr id="17" name="Oval 16"/>
          <p:cNvSpPr/>
          <p:nvPr/>
        </p:nvSpPr>
        <p:spPr>
          <a:xfrm>
            <a:off x="3968870" y="936272"/>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8" name="Oval 17"/>
          <p:cNvSpPr/>
          <p:nvPr/>
        </p:nvSpPr>
        <p:spPr>
          <a:xfrm>
            <a:off x="4405049" y="936272"/>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19" name="Oval 18"/>
          <p:cNvSpPr/>
          <p:nvPr/>
        </p:nvSpPr>
        <p:spPr>
          <a:xfrm>
            <a:off x="4841227" y="936272"/>
            <a:ext cx="346841" cy="3153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endParaRPr lang="en-ZA" sz="2400" b="1" dirty="0">
              <a:solidFill>
                <a:prstClr val="white"/>
              </a:solidFill>
              <a:latin typeface="Century Gothic" pitchFamily="34" charset="0"/>
              <a:cs typeface="Arial" pitchFamily="34" charset="0"/>
            </a:endParaRPr>
          </a:p>
        </p:txBody>
      </p:sp>
      <p:sp>
        <p:nvSpPr>
          <p:cNvPr id="20" name="Oval 19"/>
          <p:cNvSpPr/>
          <p:nvPr/>
        </p:nvSpPr>
        <p:spPr>
          <a:xfrm>
            <a:off x="5259503" y="936272"/>
            <a:ext cx="346841" cy="315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spcBef>
                <a:spcPct val="0"/>
              </a:spcBef>
              <a:spcAft>
                <a:spcPct val="0"/>
              </a:spcAft>
            </a:pPr>
            <a:r>
              <a:rPr lang="en-ZA" sz="2400" b="1" dirty="0" smtClean="0">
                <a:solidFill>
                  <a:prstClr val="white"/>
                </a:solidFill>
                <a:latin typeface="Century Gothic" pitchFamily="34" charset="0"/>
                <a:cs typeface="Arial" pitchFamily="34" charset="0"/>
              </a:rPr>
              <a:t>5</a:t>
            </a:r>
            <a:endParaRPr lang="en-ZA" sz="2400" b="1" dirty="0">
              <a:solidFill>
                <a:prstClr val="white"/>
              </a:solidFill>
              <a:latin typeface="Century Gothic" pitchFamily="34" charset="0"/>
              <a:cs typeface="Arial" pitchFamily="34" charset="0"/>
            </a:endParaRPr>
          </a:p>
        </p:txBody>
      </p:sp>
    </p:spTree>
    <p:extLst>
      <p:ext uri="{BB962C8B-B14F-4D97-AF65-F5344CB8AC3E}">
        <p14:creationId xmlns:p14="http://schemas.microsoft.com/office/powerpoint/2010/main" val="6462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pitchFamily="34" charset="0"/>
              </a:rPr>
              <a:t>2 mysteries of prayer</a:t>
            </a:r>
            <a:endParaRPr lang="en-GB" b="1" dirty="0">
              <a:latin typeface="Century Gothic"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z="1000" smtClean="0">
                <a:latin typeface="Century Gothic" pitchFamily="34" charset="0"/>
              </a:rPr>
              <a:pPr>
                <a:defRPr/>
              </a:pPr>
              <a:t>51</a:t>
            </a:fld>
            <a:endParaRPr lang="en-ZA" sz="1000" dirty="0">
              <a:latin typeface="Century Gothic" pitchFamily="34" charset="0"/>
            </a:endParaRPr>
          </a:p>
        </p:txBody>
      </p:sp>
      <p:pic>
        <p:nvPicPr>
          <p:cNvPr id="5" name="Picture 2" descr="https://encrypted-tbn0.gstatic.com/images?q=tbn:ANd9GcSzgWV0IN8RG_9FpGWFT1zJUc4JxEFuoWZLggLs9rnTV1aNPfXZ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64" y="959004"/>
            <a:ext cx="3410835" cy="512557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Picture 2" descr="https://encrypted-tbn0.gstatic.com/images?q=tbn:ANd9GcSzgWV0IN8RG_9FpGWFT1zJUc4JxEFuoWZLggLs9rnTV1aNPfXZ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464" y="1403504"/>
            <a:ext cx="3410835" cy="512557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3835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p:txBody>
          <a:bodyPr/>
          <a:lstStyle/>
          <a:p>
            <a:pPr algn="l"/>
            <a:r>
              <a:rPr lang="en-US" sz="2800" smtClean="0">
                <a:latin typeface="Century Gothic" pitchFamily="34" charset="0"/>
              </a:rPr>
              <a:t> </a:t>
            </a:r>
          </a:p>
        </p:txBody>
      </p:sp>
      <p:sp>
        <p:nvSpPr>
          <p:cNvPr id="25604" name="Content Placeholder 2"/>
          <p:cNvSpPr>
            <a:spLocks noGrp="1"/>
          </p:cNvSpPr>
          <p:nvPr>
            <p:ph idx="1"/>
          </p:nvPr>
        </p:nvSpPr>
        <p:spPr>
          <a:xfrm>
            <a:off x="468313" y="2224963"/>
            <a:ext cx="8229600" cy="3287685"/>
          </a:xfrm>
        </p:spPr>
        <p:txBody>
          <a:bodyPr/>
          <a:lstStyle/>
          <a:p>
            <a:pPr marL="0" indent="0">
              <a:buFont typeface="Arial" pitchFamily="34" charset="0"/>
              <a:buNone/>
            </a:pPr>
            <a:r>
              <a:rPr lang="en-US" sz="2400" b="1" dirty="0" smtClean="0">
                <a:latin typeface="Century Gothic" pitchFamily="34" charset="0"/>
              </a:rPr>
              <a:t>Why?</a:t>
            </a:r>
          </a:p>
          <a:p>
            <a:pPr marL="0" indent="0">
              <a:buFont typeface="Arial" pitchFamily="34" charset="0"/>
              <a:buNone/>
            </a:pPr>
            <a:r>
              <a:rPr lang="en-US" sz="2400" b="1" dirty="0" smtClean="0">
                <a:latin typeface="Century Gothic" pitchFamily="34" charset="0"/>
              </a:rPr>
              <a:t>--- </a:t>
            </a:r>
            <a:r>
              <a:rPr lang="en-US" sz="2400" dirty="0" smtClean="0">
                <a:latin typeface="Century Gothic" pitchFamily="34" charset="0"/>
              </a:rPr>
              <a:t>To </a:t>
            </a:r>
            <a:r>
              <a:rPr lang="en-US" altLang="en-ZA" sz="2400" dirty="0">
                <a:latin typeface="Century Gothic" pitchFamily="34" charset="0"/>
              </a:rPr>
              <a:t>“</a:t>
            </a:r>
            <a:r>
              <a:rPr lang="en-US" sz="2400" dirty="0">
                <a:latin typeface="Century Gothic" pitchFamily="34" charset="0"/>
              </a:rPr>
              <a:t>starve us out</a:t>
            </a:r>
            <a:r>
              <a:rPr lang="en-US" altLang="en-ZA" sz="2400" dirty="0">
                <a:latin typeface="Century Gothic" pitchFamily="34" charset="0"/>
              </a:rPr>
              <a:t>”</a:t>
            </a:r>
            <a:r>
              <a:rPr lang="en-US" sz="2400" dirty="0">
                <a:latin typeface="Century Gothic" pitchFamily="34" charset="0"/>
              </a:rPr>
              <a:t> of prayerlessness. </a:t>
            </a:r>
          </a:p>
          <a:p>
            <a:pPr marL="0" indent="0">
              <a:buNone/>
            </a:pPr>
            <a:r>
              <a:rPr lang="en-US" sz="2400" b="1" dirty="0" smtClean="0">
                <a:latin typeface="Century Gothic" pitchFamily="34" charset="0"/>
              </a:rPr>
              <a:t>Why</a:t>
            </a:r>
            <a:r>
              <a:rPr lang="en-US" sz="2400" b="1" dirty="0">
                <a:latin typeface="Century Gothic" pitchFamily="34" charset="0"/>
              </a:rPr>
              <a:t>? </a:t>
            </a:r>
            <a:r>
              <a:rPr lang="en-US" sz="2400" b="1" dirty="0" smtClean="0">
                <a:latin typeface="Century Gothic" pitchFamily="34" charset="0"/>
              </a:rPr>
              <a:t> </a:t>
            </a:r>
            <a:endParaRPr lang="en-US" sz="2400" b="1" dirty="0">
              <a:latin typeface="Century Gothic" pitchFamily="34" charset="0"/>
            </a:endParaRPr>
          </a:p>
          <a:p>
            <a:pPr marL="0" indent="0">
              <a:buNone/>
            </a:pPr>
            <a:r>
              <a:rPr lang="en-US" sz="2400" b="1" dirty="0" smtClean="0">
                <a:latin typeface="Century Gothic" pitchFamily="34" charset="0"/>
              </a:rPr>
              <a:t>--- </a:t>
            </a:r>
            <a:r>
              <a:rPr lang="en-US" sz="2400" dirty="0" smtClean="0">
                <a:latin typeface="Century Gothic" pitchFamily="34" charset="0"/>
              </a:rPr>
              <a:t>Jealously </a:t>
            </a:r>
            <a:r>
              <a:rPr lang="en-US" sz="2400" dirty="0">
                <a:latin typeface="Century Gothic" pitchFamily="34" charset="0"/>
              </a:rPr>
              <a:t>protecting His fellowship with us by not answering us until we connect with Him by </a:t>
            </a:r>
            <a:r>
              <a:rPr lang="en-US" sz="2400" dirty="0" smtClean="0">
                <a:latin typeface="Century Gothic" pitchFamily="34" charset="0"/>
              </a:rPr>
              <a:t>asking</a:t>
            </a:r>
          </a:p>
          <a:p>
            <a:pPr marL="0" indent="0">
              <a:buNone/>
            </a:pPr>
            <a:r>
              <a:rPr lang="en-US" sz="2400" b="1" dirty="0" smtClean="0">
                <a:latin typeface="Century Gothic" pitchFamily="34" charset="0"/>
              </a:rPr>
              <a:t>Why</a:t>
            </a:r>
            <a:r>
              <a:rPr lang="en-US" sz="2400" b="1" dirty="0">
                <a:latin typeface="Century Gothic" pitchFamily="34" charset="0"/>
              </a:rPr>
              <a:t>? </a:t>
            </a:r>
            <a:r>
              <a:rPr lang="en-US" sz="2400" b="1" dirty="0" smtClean="0">
                <a:latin typeface="Century Gothic" pitchFamily="34" charset="0"/>
              </a:rPr>
              <a:t> </a:t>
            </a:r>
            <a:endParaRPr lang="en-US" sz="2400" b="1" dirty="0">
              <a:latin typeface="Century Gothic" pitchFamily="34" charset="0"/>
            </a:endParaRPr>
          </a:p>
          <a:p>
            <a:pPr marL="0" indent="0">
              <a:buNone/>
            </a:pPr>
            <a:r>
              <a:rPr lang="en-US" sz="2400" b="1" dirty="0" smtClean="0">
                <a:latin typeface="Century Gothic" pitchFamily="34" charset="0"/>
              </a:rPr>
              <a:t>--- </a:t>
            </a:r>
            <a:r>
              <a:rPr lang="en-US" sz="2400" dirty="0" smtClean="0">
                <a:latin typeface="Century Gothic" pitchFamily="34" charset="0"/>
              </a:rPr>
              <a:t>If </a:t>
            </a:r>
            <a:r>
              <a:rPr lang="en-US" sz="2400" dirty="0">
                <a:latin typeface="Century Gothic" pitchFamily="34" charset="0"/>
              </a:rPr>
              <a:t>we just received blessing and provision without asking, we would probably never seek fellowship with God</a:t>
            </a:r>
          </a:p>
        </p:txBody>
      </p:sp>
      <p:sp>
        <p:nvSpPr>
          <p:cNvPr id="2560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DC329BF-E06E-48DE-A0CA-5D272236DB6C}" type="slidenum">
              <a:rPr lang="en-ZA" sz="1100" smtClean="0">
                <a:solidFill>
                  <a:srgbClr val="898989"/>
                </a:solidFill>
                <a:latin typeface="Century Gothic" pitchFamily="34" charset="0"/>
              </a:rPr>
              <a:pPr eaLnBrk="1" hangingPunct="1"/>
              <a:t>52</a:t>
            </a:fld>
            <a:endParaRPr lang="en-ZA" sz="1100" smtClean="0">
              <a:solidFill>
                <a:srgbClr val="898989"/>
              </a:solidFill>
              <a:latin typeface="Century Gothic" pitchFamily="34" charset="0"/>
            </a:endParaRPr>
          </a:p>
        </p:txBody>
      </p:sp>
      <p:sp>
        <p:nvSpPr>
          <p:cNvPr id="6" name="Rectangle 5"/>
          <p:cNvSpPr/>
          <p:nvPr/>
        </p:nvSpPr>
        <p:spPr>
          <a:xfrm>
            <a:off x="442872" y="995732"/>
            <a:ext cx="8290673" cy="1200329"/>
          </a:xfrm>
          <a:prstGeom prst="rect">
            <a:avLst/>
          </a:prstGeom>
          <a:solidFill>
            <a:schemeClr val="accent1">
              <a:lumMod val="40000"/>
              <a:lumOff val="60000"/>
            </a:schemeClr>
          </a:solidFill>
        </p:spPr>
        <p:txBody>
          <a:bodyPr wrap="square">
            <a:spAutoFit/>
          </a:bodyPr>
          <a:lstStyle/>
          <a:p>
            <a:pPr fontAlgn="base">
              <a:spcBef>
                <a:spcPct val="0"/>
              </a:spcBef>
              <a:spcAft>
                <a:spcPct val="0"/>
              </a:spcAft>
            </a:pPr>
            <a:r>
              <a:rPr lang="en-US" sz="2400" b="1" i="1" u="sng" dirty="0" smtClean="0">
                <a:solidFill>
                  <a:srgbClr val="4F81BD"/>
                </a:solidFill>
                <a:latin typeface="Century Gothic" pitchFamily="34" charset="0"/>
                <a:ea typeface="MS PGothic" pitchFamily="34" charset="-128"/>
              </a:rPr>
              <a:t>The </a:t>
            </a:r>
            <a:r>
              <a:rPr lang="en-US" sz="2400" b="1" i="1" u="sng" dirty="0">
                <a:solidFill>
                  <a:srgbClr val="4F81BD"/>
                </a:solidFill>
                <a:latin typeface="Century Gothic" pitchFamily="34" charset="0"/>
                <a:ea typeface="MS PGothic" pitchFamily="34" charset="-128"/>
              </a:rPr>
              <a:t>Lord will wait</a:t>
            </a:r>
            <a:r>
              <a:rPr lang="en-US" sz="2400" i="1" dirty="0">
                <a:solidFill>
                  <a:prstClr val="black"/>
                </a:solidFill>
                <a:latin typeface="Century Gothic" pitchFamily="34" charset="0"/>
                <a:ea typeface="MS PGothic" pitchFamily="34" charset="-128"/>
              </a:rPr>
              <a:t>, that He may be gracious to you... </a:t>
            </a:r>
            <a:r>
              <a:rPr lang="en-US" sz="2400" i="1" dirty="0" smtClean="0">
                <a:solidFill>
                  <a:prstClr val="black"/>
                </a:solidFill>
                <a:latin typeface="Century Gothic" pitchFamily="34" charset="0"/>
                <a:ea typeface="MS PGothic" pitchFamily="34" charset="-128"/>
              </a:rPr>
              <a:t/>
            </a:r>
            <a:br>
              <a:rPr lang="en-US" sz="2400" i="1" dirty="0" smtClean="0">
                <a:solidFill>
                  <a:prstClr val="black"/>
                </a:solidFill>
                <a:latin typeface="Century Gothic" pitchFamily="34" charset="0"/>
                <a:ea typeface="MS PGothic" pitchFamily="34" charset="-128"/>
              </a:rPr>
            </a:br>
            <a:r>
              <a:rPr lang="en-US" sz="2400" i="1" dirty="0" smtClean="0">
                <a:solidFill>
                  <a:prstClr val="black"/>
                </a:solidFill>
                <a:latin typeface="Century Gothic" pitchFamily="34" charset="0"/>
                <a:ea typeface="MS PGothic" pitchFamily="34" charset="-128"/>
              </a:rPr>
              <a:t>He </a:t>
            </a:r>
            <a:r>
              <a:rPr lang="en-US" sz="2400" i="1" dirty="0">
                <a:solidFill>
                  <a:prstClr val="black"/>
                </a:solidFill>
                <a:latin typeface="Century Gothic" pitchFamily="34" charset="0"/>
                <a:ea typeface="MS PGothic" pitchFamily="34" charset="-128"/>
              </a:rPr>
              <a:t>will be very gracious to you</a:t>
            </a:r>
            <a:r>
              <a:rPr lang="en-US" sz="2400" b="1" i="1" u="sng" dirty="0">
                <a:solidFill>
                  <a:prstClr val="black"/>
                </a:solidFill>
                <a:latin typeface="Century Gothic" pitchFamily="34" charset="0"/>
                <a:ea typeface="MS PGothic" pitchFamily="34" charset="-128"/>
              </a:rPr>
              <a:t> </a:t>
            </a:r>
            <a:r>
              <a:rPr lang="en-US" sz="2400" b="1" i="1" u="sng" dirty="0">
                <a:solidFill>
                  <a:srgbClr val="4F81BD"/>
                </a:solidFill>
                <a:latin typeface="Century Gothic" pitchFamily="34" charset="0"/>
                <a:ea typeface="MS PGothic" pitchFamily="34" charset="-128"/>
              </a:rPr>
              <a:t>at the sound of your cry</a:t>
            </a:r>
            <a:r>
              <a:rPr lang="en-US" sz="2400" i="1" dirty="0">
                <a:solidFill>
                  <a:prstClr val="black"/>
                </a:solidFill>
                <a:latin typeface="Century Gothic" pitchFamily="34" charset="0"/>
                <a:ea typeface="MS PGothic" pitchFamily="34" charset="-128"/>
              </a:rPr>
              <a:t>; </a:t>
            </a:r>
            <a:r>
              <a:rPr lang="en-US" sz="2400" b="1" i="1" u="sng" dirty="0">
                <a:solidFill>
                  <a:srgbClr val="4F81BD"/>
                </a:solidFill>
                <a:latin typeface="Century Gothic" pitchFamily="34" charset="0"/>
                <a:ea typeface="MS PGothic" pitchFamily="34" charset="-128"/>
              </a:rPr>
              <a:t>when He hears it</a:t>
            </a:r>
            <a:r>
              <a:rPr lang="en-US" sz="2400" i="1" dirty="0">
                <a:solidFill>
                  <a:prstClr val="black"/>
                </a:solidFill>
                <a:latin typeface="Century Gothic" pitchFamily="34" charset="0"/>
                <a:ea typeface="MS PGothic" pitchFamily="34" charset="-128"/>
              </a:rPr>
              <a:t>, He will answer </a:t>
            </a:r>
            <a:r>
              <a:rPr lang="en-US" sz="2400" i="1" dirty="0" smtClean="0">
                <a:solidFill>
                  <a:prstClr val="black"/>
                </a:solidFill>
                <a:latin typeface="Century Gothic" pitchFamily="34" charset="0"/>
                <a:ea typeface="MS PGothic" pitchFamily="34" charset="-128"/>
              </a:rPr>
              <a:t>you  (Isa</a:t>
            </a:r>
            <a:r>
              <a:rPr lang="en-US" sz="2400" i="1" dirty="0">
                <a:solidFill>
                  <a:prstClr val="black"/>
                </a:solidFill>
                <a:latin typeface="Century Gothic" pitchFamily="34" charset="0"/>
                <a:ea typeface="MS PGothic" pitchFamily="34" charset="-128"/>
              </a:rPr>
              <a:t>. </a:t>
            </a:r>
            <a:r>
              <a:rPr lang="en-US" sz="2400" i="1" dirty="0" smtClean="0">
                <a:solidFill>
                  <a:prstClr val="black"/>
                </a:solidFill>
                <a:latin typeface="Century Gothic" pitchFamily="34" charset="0"/>
                <a:ea typeface="MS PGothic" pitchFamily="34" charset="-128"/>
              </a:rPr>
              <a:t>30:18-19)</a:t>
            </a:r>
            <a:endParaRPr lang="en-US" sz="2400" dirty="0">
              <a:solidFill>
                <a:prstClr val="black"/>
              </a:solidFill>
              <a:latin typeface="Century Gothic" pitchFamily="34" charset="0"/>
              <a:ea typeface="MS PGothic" pitchFamily="34" charset="-128"/>
            </a:endParaRPr>
          </a:p>
        </p:txBody>
      </p:sp>
      <p:sp>
        <p:nvSpPr>
          <p:cNvPr id="7" name="Title 1"/>
          <p:cNvSpPr txBox="1">
            <a:spLocks/>
          </p:cNvSpPr>
          <p:nvPr/>
        </p:nvSpPr>
        <p:spPr bwMode="auto">
          <a:xfrm>
            <a:off x="364669" y="236912"/>
            <a:ext cx="8699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l"/>
            <a:r>
              <a:rPr lang="en-US" sz="2800" b="1" dirty="0">
                <a:solidFill>
                  <a:prstClr val="black"/>
                </a:solidFill>
                <a:latin typeface="Century Gothic" pitchFamily="34" charset="0"/>
                <a:cs typeface="Arial" pitchFamily="34" charset="0"/>
              </a:rPr>
              <a:t>The </a:t>
            </a:r>
            <a:r>
              <a:rPr lang="en-US" sz="2800" b="1" dirty="0" smtClean="0">
                <a:solidFill>
                  <a:prstClr val="black"/>
                </a:solidFill>
                <a:latin typeface="Century Gothic" pitchFamily="34" charset="0"/>
                <a:cs typeface="Arial" pitchFamily="34" charset="0"/>
              </a:rPr>
              <a:t>first mystery </a:t>
            </a:r>
            <a:r>
              <a:rPr lang="en-US" sz="2800" b="1" dirty="0">
                <a:solidFill>
                  <a:prstClr val="black"/>
                </a:solidFill>
                <a:latin typeface="Century Gothic" pitchFamily="34" charset="0"/>
                <a:cs typeface="Arial" pitchFamily="34" charset="0"/>
              </a:rPr>
              <a:t>of prayer…</a:t>
            </a:r>
            <a:br>
              <a:rPr lang="en-US" sz="2800" b="1" dirty="0">
                <a:solidFill>
                  <a:prstClr val="black"/>
                </a:solidFill>
                <a:latin typeface="Century Gothic" pitchFamily="34" charset="0"/>
                <a:cs typeface="Arial" pitchFamily="34" charset="0"/>
              </a:rPr>
            </a:br>
            <a:r>
              <a:rPr lang="en-US" sz="2800" dirty="0" smtClean="0">
                <a:solidFill>
                  <a:prstClr val="black"/>
                </a:solidFill>
                <a:latin typeface="Century Gothic" pitchFamily="34" charset="0"/>
                <a:cs typeface="Arial" pitchFamily="34" charset="0"/>
              </a:rPr>
              <a:t>Why does He wait, if He knows what I need?</a:t>
            </a:r>
          </a:p>
        </p:txBody>
      </p:sp>
      <p:sp>
        <p:nvSpPr>
          <p:cNvPr id="8" name="Rectangle 7"/>
          <p:cNvSpPr/>
          <p:nvPr/>
        </p:nvSpPr>
        <p:spPr>
          <a:xfrm>
            <a:off x="340167" y="5957408"/>
            <a:ext cx="8306292" cy="830997"/>
          </a:xfrm>
          <a:prstGeom prst="rect">
            <a:avLst/>
          </a:prstGeom>
          <a:solidFill>
            <a:schemeClr val="tx2"/>
          </a:solidFill>
        </p:spPr>
        <p:txBody>
          <a:bodyPr wrap="square">
            <a:noAutofit/>
          </a:bodyPr>
          <a:lstStyle/>
          <a:p>
            <a:r>
              <a:rPr lang="en-US" sz="2400" b="1" dirty="0">
                <a:solidFill>
                  <a:schemeClr val="bg1"/>
                </a:solidFill>
                <a:latin typeface="Century Gothic" pitchFamily="34" charset="0"/>
              </a:rPr>
              <a:t>P3. </a:t>
            </a:r>
            <a:r>
              <a:rPr lang="en-US" sz="2400" b="1" dirty="0" smtClean="0">
                <a:solidFill>
                  <a:schemeClr val="bg1"/>
                </a:solidFill>
                <a:latin typeface="Century Gothic" pitchFamily="34" charset="0"/>
              </a:rPr>
              <a:t>In general, God waits </a:t>
            </a:r>
            <a:r>
              <a:rPr lang="en-US" sz="2400" b="1" dirty="0">
                <a:solidFill>
                  <a:schemeClr val="bg1"/>
                </a:solidFill>
                <a:latin typeface="Century Gothic" pitchFamily="34" charset="0"/>
              </a:rPr>
              <a:t>for our prayers before releasing grace, because He desires fellowship with us</a:t>
            </a:r>
          </a:p>
        </p:txBody>
      </p:sp>
      <p:sp>
        <p:nvSpPr>
          <p:cNvPr id="9" name="Down Arrow 8"/>
          <p:cNvSpPr/>
          <p:nvPr/>
        </p:nvSpPr>
        <p:spPr>
          <a:xfrm>
            <a:off x="4101354" y="5625268"/>
            <a:ext cx="847165" cy="403412"/>
          </a:xfrm>
          <a:prstGeom prst="downArrow">
            <a:avLst/>
          </a:prstGeom>
          <a:solidFill>
            <a:schemeClr val="tx2"/>
          </a:solidFill>
          <a:ln>
            <a:solidFill>
              <a:schemeClr val="bg1">
                <a:lumMod val="75000"/>
              </a:schemeClr>
            </a:solidFill>
          </a:ln>
        </p:spPr>
        <p:txBody>
          <a:bodyPr wrap="square">
            <a:noAutofit/>
          </a:bodyPr>
          <a:lstStyle/>
          <a:p>
            <a:endParaRPr lang="en-ZA" sz="2000" b="1">
              <a:solidFill>
                <a:schemeClr val="bg1"/>
              </a:solidFill>
              <a:latin typeface="Century Gothic" pitchFamily="34" charset="0"/>
            </a:endParaRPr>
          </a:p>
        </p:txBody>
      </p:sp>
    </p:spTree>
    <p:extLst>
      <p:ext uri="{BB962C8B-B14F-4D97-AF65-F5344CB8AC3E}">
        <p14:creationId xmlns:p14="http://schemas.microsoft.com/office/powerpoint/2010/main" val="106018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4">
                                            <p:txEl>
                                              <p:pRg st="1" end="1"/>
                                            </p:txEl>
                                          </p:spTgt>
                                        </p:tgtEl>
                                        <p:attrNameLst>
                                          <p:attrName>style.visibility</p:attrName>
                                        </p:attrNameLst>
                                      </p:cBhvr>
                                      <p:to>
                                        <p:strVal val="visible"/>
                                      </p:to>
                                    </p:set>
                                    <p:animEffect transition="in" filter="fade">
                                      <p:cBhvr>
                                        <p:cTn id="7" dur="500"/>
                                        <p:tgtEl>
                                          <p:spTgt spid="2560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4">
                                            <p:txEl>
                                              <p:pRg st="2" end="2"/>
                                            </p:txEl>
                                          </p:spTgt>
                                        </p:tgtEl>
                                        <p:attrNameLst>
                                          <p:attrName>style.visibility</p:attrName>
                                        </p:attrNameLst>
                                      </p:cBhvr>
                                      <p:to>
                                        <p:strVal val="visible"/>
                                      </p:to>
                                    </p:set>
                                    <p:animEffect transition="in" filter="fade">
                                      <p:cBhvr>
                                        <p:cTn id="10" dur="500"/>
                                        <p:tgtEl>
                                          <p:spTgt spid="2560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04">
                                            <p:txEl>
                                              <p:pRg st="3" end="3"/>
                                            </p:txEl>
                                          </p:spTgt>
                                        </p:tgtEl>
                                        <p:attrNameLst>
                                          <p:attrName>style.visibility</p:attrName>
                                        </p:attrNameLst>
                                      </p:cBhvr>
                                      <p:to>
                                        <p:strVal val="visible"/>
                                      </p:to>
                                    </p:set>
                                    <p:animEffect transition="in" filter="fade">
                                      <p:cBhvr>
                                        <p:cTn id="15" dur="500"/>
                                        <p:tgtEl>
                                          <p:spTgt spid="2560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5604">
                                            <p:txEl>
                                              <p:pRg st="4" end="4"/>
                                            </p:txEl>
                                          </p:spTgt>
                                        </p:tgtEl>
                                        <p:attrNameLst>
                                          <p:attrName>style.visibility</p:attrName>
                                        </p:attrNameLst>
                                      </p:cBhvr>
                                      <p:to>
                                        <p:strVal val="visible"/>
                                      </p:to>
                                    </p:set>
                                    <p:animEffect transition="in" filter="fade">
                                      <p:cBhvr>
                                        <p:cTn id="18" dur="500"/>
                                        <p:tgtEl>
                                          <p:spTgt spid="2560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04">
                                            <p:txEl>
                                              <p:pRg st="5" end="5"/>
                                            </p:txEl>
                                          </p:spTgt>
                                        </p:tgtEl>
                                        <p:attrNameLst>
                                          <p:attrName>style.visibility</p:attrName>
                                        </p:attrNameLst>
                                      </p:cBhvr>
                                      <p:to>
                                        <p:strVal val="visible"/>
                                      </p:to>
                                    </p:set>
                                    <p:animEffect transition="in" filter="fade">
                                      <p:cBhvr>
                                        <p:cTn id="23" dur="500"/>
                                        <p:tgtEl>
                                          <p:spTgt spid="2560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1747" name="Title 1"/>
          <p:cNvSpPr>
            <a:spLocks noGrp="1"/>
          </p:cNvSpPr>
          <p:nvPr>
            <p:ph type="title"/>
          </p:nvPr>
        </p:nvSpPr>
        <p:spPr>
          <a:xfrm>
            <a:off x="114301" y="1"/>
            <a:ext cx="8864601" cy="504825"/>
          </a:xfrm>
        </p:spPr>
        <p:txBody>
          <a:bodyPr/>
          <a:lstStyle/>
          <a:p>
            <a:r>
              <a:rPr lang="en-US" sz="2800" b="1" dirty="0" smtClean="0">
                <a:latin typeface="Century Gothic" pitchFamily="34" charset="0"/>
              </a:rPr>
              <a:t>The second mystery of prayer</a:t>
            </a:r>
            <a:r>
              <a:rPr lang="en-US" sz="2800" b="1" dirty="0">
                <a:latin typeface="Century Gothic" pitchFamily="34" charset="0"/>
              </a:rPr>
              <a:t>…</a:t>
            </a:r>
            <a:br>
              <a:rPr lang="en-US" sz="2800" b="1" dirty="0">
                <a:latin typeface="Century Gothic" pitchFamily="34" charset="0"/>
              </a:rPr>
            </a:br>
            <a:r>
              <a:rPr lang="en-US" sz="2800" dirty="0">
                <a:latin typeface="Century Gothic" pitchFamily="34" charset="0"/>
              </a:rPr>
              <a:t>Why </a:t>
            </a:r>
            <a:r>
              <a:rPr lang="en-US" sz="2800" dirty="0" smtClean="0">
                <a:latin typeface="Century Gothic" pitchFamily="34" charset="0"/>
              </a:rPr>
              <a:t>must we pray for what He wants to do, if’s He wants to &amp; is fully committed to doing it?</a:t>
            </a:r>
          </a:p>
        </p:txBody>
      </p:sp>
      <p:sp>
        <p:nvSpPr>
          <p:cNvPr id="3" name="Content Placeholder 2"/>
          <p:cNvSpPr>
            <a:spLocks noGrp="1"/>
          </p:cNvSpPr>
          <p:nvPr>
            <p:ph idx="1"/>
          </p:nvPr>
        </p:nvSpPr>
        <p:spPr>
          <a:xfrm>
            <a:off x="96085" y="1641128"/>
            <a:ext cx="9046328" cy="4889034"/>
          </a:xfrm>
        </p:spPr>
        <p:txBody>
          <a:bodyPr/>
          <a:lstStyle/>
          <a:p>
            <a:pPr>
              <a:buFont typeface="Arial" charset="0"/>
              <a:buChar char="•"/>
              <a:defRPr/>
            </a:pPr>
            <a:r>
              <a:rPr lang="en-US" b="1" dirty="0" smtClean="0">
                <a:latin typeface="Century Gothic" pitchFamily="34" charset="0"/>
              </a:rPr>
              <a:t>We are called… </a:t>
            </a:r>
          </a:p>
          <a:p>
            <a:pPr lvl="1">
              <a:buFont typeface="Arial" charset="0"/>
              <a:buChar char="–"/>
              <a:defRPr/>
            </a:pPr>
            <a:r>
              <a:rPr lang="en-US" dirty="0" smtClean="0">
                <a:latin typeface="Century Gothic" pitchFamily="34" charset="0"/>
              </a:rPr>
              <a:t>… to know His heart and mind and voice in intimacy</a:t>
            </a:r>
          </a:p>
          <a:p>
            <a:pPr lvl="1">
              <a:buFont typeface="Arial" charset="0"/>
              <a:buChar char="–"/>
              <a:defRPr/>
            </a:pPr>
            <a:r>
              <a:rPr lang="en-US" dirty="0">
                <a:latin typeface="Century Gothic" pitchFamily="34" charset="0"/>
              </a:rPr>
              <a:t>… so </a:t>
            </a:r>
            <a:r>
              <a:rPr lang="en-US" dirty="0" smtClean="0">
                <a:latin typeface="Century Gothic" pitchFamily="34" charset="0"/>
              </a:rPr>
              <a:t>we will know what He wants to do</a:t>
            </a:r>
          </a:p>
          <a:p>
            <a:pPr lvl="1">
              <a:buFont typeface="Arial" charset="0"/>
              <a:buChar char="–"/>
              <a:defRPr/>
            </a:pPr>
            <a:r>
              <a:rPr lang="en-US" dirty="0">
                <a:latin typeface="Century Gothic" pitchFamily="34" charset="0"/>
              </a:rPr>
              <a:t>… so </a:t>
            </a:r>
            <a:r>
              <a:rPr lang="en-US" dirty="0" smtClean="0">
                <a:latin typeface="Century Gothic" pitchFamily="34" charset="0"/>
              </a:rPr>
              <a:t>we can ask Him to do what He wants to do</a:t>
            </a:r>
          </a:p>
          <a:p>
            <a:pPr lvl="1">
              <a:buFont typeface="Arial" charset="0"/>
              <a:buChar char="–"/>
              <a:defRPr/>
            </a:pPr>
            <a:r>
              <a:rPr lang="en-US" dirty="0">
                <a:latin typeface="Century Gothic" pitchFamily="34" charset="0"/>
              </a:rPr>
              <a:t>… so </a:t>
            </a:r>
            <a:r>
              <a:rPr lang="en-US" dirty="0" smtClean="0">
                <a:latin typeface="Century Gothic" pitchFamily="34" charset="0"/>
              </a:rPr>
              <a:t>He can do what He wants to do</a:t>
            </a:r>
          </a:p>
          <a:p>
            <a:pPr lvl="1">
              <a:buFont typeface="Arial" charset="0"/>
              <a:buChar char="–"/>
              <a:defRPr/>
            </a:pPr>
            <a:r>
              <a:rPr lang="en-US" dirty="0">
                <a:latin typeface="Century Gothic" pitchFamily="34" charset="0"/>
              </a:rPr>
              <a:t>… in answer to our </a:t>
            </a:r>
            <a:r>
              <a:rPr lang="en-US" dirty="0" smtClean="0">
                <a:latin typeface="Century Gothic" pitchFamily="34" charset="0"/>
              </a:rPr>
              <a:t>prayers</a:t>
            </a:r>
          </a:p>
          <a:p>
            <a:pPr>
              <a:buFont typeface="Arial" charset="0"/>
              <a:buChar char="•"/>
              <a:defRPr/>
            </a:pPr>
            <a:endParaRPr lang="en-US" b="1" dirty="0" smtClean="0">
              <a:latin typeface="Century Gothic" pitchFamily="34" charset="0"/>
            </a:endParaRPr>
          </a:p>
          <a:p>
            <a:pPr>
              <a:buFont typeface="Arial" charset="0"/>
              <a:buChar char="•"/>
              <a:defRPr/>
            </a:pPr>
            <a:r>
              <a:rPr lang="en-US" b="1" dirty="0" smtClean="0">
                <a:latin typeface="Century Gothic" pitchFamily="34" charset="0"/>
              </a:rPr>
              <a:t>Why?</a:t>
            </a:r>
          </a:p>
          <a:p>
            <a:pPr>
              <a:buFont typeface="Arial" charset="0"/>
              <a:buChar char="–"/>
              <a:defRPr/>
            </a:pPr>
            <a:endParaRPr lang="en-US" dirty="0" smtClean="0">
              <a:latin typeface="Century Gothic" pitchFamily="34" charset="0"/>
            </a:endParaRPr>
          </a:p>
        </p:txBody>
      </p:sp>
      <p:sp>
        <p:nvSpPr>
          <p:cNvPr id="3174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55B1A26-CA81-4B9A-954D-F99D7CE5EAA4}" type="slidenum">
              <a:rPr lang="en-ZA" smtClean="0">
                <a:latin typeface="Century Gothic" pitchFamily="34" charset="0"/>
              </a:rPr>
              <a:pPr eaLnBrk="1" hangingPunct="1"/>
              <a:t>53</a:t>
            </a:fld>
            <a:endParaRPr lang="en-ZA" smtClean="0">
              <a:latin typeface="Century Gothic" pitchFamily="34" charset="0"/>
            </a:endParaRPr>
          </a:p>
        </p:txBody>
      </p:sp>
      <p:sp>
        <p:nvSpPr>
          <p:cNvPr id="9" name="Rectangle 8"/>
          <p:cNvSpPr/>
          <p:nvPr/>
        </p:nvSpPr>
        <p:spPr>
          <a:xfrm>
            <a:off x="492567" y="5547361"/>
            <a:ext cx="8306292" cy="1183895"/>
          </a:xfrm>
          <a:prstGeom prst="rect">
            <a:avLst/>
          </a:prstGeom>
          <a:solidFill>
            <a:schemeClr val="tx2"/>
          </a:solidFill>
        </p:spPr>
        <p:txBody>
          <a:bodyPr wrap="square">
            <a:noAutofit/>
          </a:bodyPr>
          <a:lstStyle/>
          <a:p>
            <a:r>
              <a:rPr lang="en-US" sz="2400" b="1" dirty="0" smtClean="0">
                <a:solidFill>
                  <a:schemeClr val="bg1"/>
                </a:solidFill>
                <a:latin typeface="Century Gothic" pitchFamily="34" charset="0"/>
              </a:rPr>
              <a:t>P4. </a:t>
            </a:r>
            <a:r>
              <a:rPr lang="en-US" sz="2400" b="1" dirty="0">
                <a:solidFill>
                  <a:schemeClr val="bg1"/>
                </a:solidFill>
                <a:latin typeface="Century Gothic" pitchFamily="34" charset="0"/>
              </a:rPr>
              <a:t>We </a:t>
            </a:r>
            <a:r>
              <a:rPr lang="en-US" sz="2400" b="1" dirty="0" smtClean="0">
                <a:solidFill>
                  <a:schemeClr val="bg1"/>
                </a:solidFill>
                <a:latin typeface="Century Gothic" pitchFamily="34" charset="0"/>
              </a:rPr>
              <a:t>come into agreement with God’s heart and pray His will </a:t>
            </a:r>
            <a:r>
              <a:rPr lang="en-US" sz="2400" b="1" dirty="0">
                <a:solidFill>
                  <a:schemeClr val="bg1"/>
                </a:solidFill>
                <a:latin typeface="Century Gothic" pitchFamily="34" charset="0"/>
              </a:rPr>
              <a:t>so </a:t>
            </a:r>
            <a:r>
              <a:rPr lang="en-US" sz="2400" b="1" dirty="0" smtClean="0">
                <a:solidFill>
                  <a:schemeClr val="bg1"/>
                </a:solidFill>
                <a:latin typeface="Century Gothic" pitchFamily="34" charset="0"/>
              </a:rPr>
              <a:t>He </a:t>
            </a:r>
            <a:r>
              <a:rPr lang="en-US" sz="2400" b="1" dirty="0">
                <a:solidFill>
                  <a:schemeClr val="bg1"/>
                </a:solidFill>
                <a:latin typeface="Century Gothic" pitchFamily="34" charset="0"/>
              </a:rPr>
              <a:t>will accomplish </a:t>
            </a:r>
            <a:r>
              <a:rPr lang="en-US" sz="2400" b="1" dirty="0" smtClean="0">
                <a:solidFill>
                  <a:schemeClr val="bg1"/>
                </a:solidFill>
                <a:latin typeface="Century Gothic" pitchFamily="34" charset="0"/>
              </a:rPr>
              <a:t>it in </a:t>
            </a:r>
            <a:r>
              <a:rPr lang="en-US" sz="2400" b="1" dirty="0">
                <a:solidFill>
                  <a:schemeClr val="bg1"/>
                </a:solidFill>
                <a:latin typeface="Century Gothic" pitchFamily="34" charset="0"/>
              </a:rPr>
              <a:t>partnership with </a:t>
            </a:r>
            <a:r>
              <a:rPr lang="en-US" sz="2400" b="1" dirty="0" smtClean="0">
                <a:solidFill>
                  <a:schemeClr val="bg1"/>
                </a:solidFill>
                <a:latin typeface="Century Gothic" pitchFamily="34" charset="0"/>
              </a:rPr>
              <a:t>us, </a:t>
            </a:r>
            <a:r>
              <a:rPr lang="en-US" sz="2400" b="1" dirty="0">
                <a:solidFill>
                  <a:schemeClr val="bg1"/>
                </a:solidFill>
                <a:latin typeface="Century Gothic" pitchFamily="34" charset="0"/>
              </a:rPr>
              <a:t>as we seek to know, align with &amp; satisfy His heart</a:t>
            </a:r>
          </a:p>
          <a:p>
            <a:endParaRPr lang="en-US" sz="2400" b="1" dirty="0">
              <a:solidFill>
                <a:schemeClr val="bg1"/>
              </a:solidFill>
              <a:latin typeface="Century Gothic" pitchFamily="34" charset="0"/>
            </a:endParaRPr>
          </a:p>
        </p:txBody>
      </p:sp>
    </p:spTree>
    <p:extLst>
      <p:ext uri="{BB962C8B-B14F-4D97-AF65-F5344CB8AC3E}">
        <p14:creationId xmlns:p14="http://schemas.microsoft.com/office/powerpoint/2010/main" val="3600776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atic.greatbigcanvas.com/images/singlecanvas_thick_none/getty-images/an-eagle-in-flight-rising-above-the-storm-126293216.jpg?max=540"/>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8827" t="5735" b="6070"/>
          <a:stretch/>
        </p:blipFill>
        <p:spPr bwMode="auto">
          <a:xfrm>
            <a:off x="0" y="0"/>
            <a:ext cx="9144000" cy="6858000"/>
          </a:xfrm>
          <a:prstGeom prst="roundRect">
            <a:avLst>
              <a:gd name="adj" fmla="val 0"/>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27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0B5D8FD2-CA65-4EB3-914C-0FDF63294E6B}" type="slidenum">
              <a:rPr lang="en-ZA" smtClean="0">
                <a:solidFill>
                  <a:srgbClr val="898989"/>
                </a:solidFill>
                <a:latin typeface="Century Gothic" pitchFamily="34" charset="0"/>
              </a:rPr>
              <a:pPr eaLnBrk="1" hangingPunct="1"/>
              <a:t>54</a:t>
            </a:fld>
            <a:endParaRPr lang="en-ZA" smtClean="0">
              <a:solidFill>
                <a:srgbClr val="898989"/>
              </a:solidFill>
              <a:latin typeface="Century Gothic" pitchFamily="34" charset="0"/>
            </a:endParaRPr>
          </a:p>
        </p:txBody>
      </p:sp>
      <p:grpSp>
        <p:nvGrpSpPr>
          <p:cNvPr id="13" name="Group 12"/>
          <p:cNvGrpSpPr/>
          <p:nvPr/>
        </p:nvGrpSpPr>
        <p:grpSpPr>
          <a:xfrm>
            <a:off x="6183085" y="-535"/>
            <a:ext cx="2960915" cy="5806249"/>
            <a:chOff x="6333434" y="-534"/>
            <a:chExt cx="2810566" cy="4862772"/>
          </a:xfrm>
        </p:grpSpPr>
        <p:pic>
          <p:nvPicPr>
            <p:cNvPr id="9" name="Picture 4" descr="http://files.myopera.com/BackFromTheGrave/blog/BFTG.Sp2.jpg"/>
            <p:cNvPicPr>
              <a:picLocks noChangeAspect="1" noChangeArrowheads="1"/>
            </p:cNvPicPr>
            <p:nvPr/>
          </p:nvPicPr>
          <p:blipFill rotWithShape="1">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6333434" y="3192028"/>
              <a:ext cx="2810564" cy="16702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333434" y="1059503"/>
              <a:ext cx="2810565" cy="21325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333436" y="-534"/>
              <a:ext cx="2810564" cy="1060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err="1" smtClean="0">
                  <a:latin typeface="Century Gothic" pitchFamily="34" charset="0"/>
                  <a:ea typeface="Aegean" pitchFamily="34" charset="0"/>
                </a:rPr>
                <a:t>Koinonia</a:t>
              </a:r>
              <a:r>
                <a:rPr lang="en-ZA" sz="2400" dirty="0" smtClean="0">
                  <a:latin typeface="Century Gothic" pitchFamily="34" charset="0"/>
                  <a:ea typeface="Aegean" pitchFamily="34" charset="0"/>
                </a:rPr>
                <a:t> = Fellowship = Sharing life =</a:t>
              </a:r>
              <a:endParaRPr lang="en-ZA" sz="2400" dirty="0">
                <a:latin typeface="Century Gothic" pitchFamily="34" charset="0"/>
                <a:ea typeface="Aegean" pitchFamily="34" charset="0"/>
              </a:endParaRPr>
            </a:p>
          </p:txBody>
        </p:sp>
      </p:grpSp>
      <p:sp>
        <p:nvSpPr>
          <p:cNvPr id="3" name="Rectangle 2"/>
          <p:cNvSpPr/>
          <p:nvPr/>
        </p:nvSpPr>
        <p:spPr>
          <a:xfrm>
            <a:off x="0" y="5805714"/>
            <a:ext cx="9144000" cy="10522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lt1"/>
                </a:solidFill>
                <a:latin typeface="Century Gothic" pitchFamily="34" charset="0"/>
                <a:ea typeface="Aegean" pitchFamily="34" charset="0"/>
              </a:rPr>
              <a:t>"Prayer does not fit us for the greater work; prayer is the greater work." </a:t>
            </a:r>
            <a:r>
              <a:rPr lang="en-US" sz="2400" i="1" dirty="0" smtClean="0">
                <a:solidFill>
                  <a:schemeClr val="lt1"/>
                </a:solidFill>
                <a:latin typeface="Century Gothic" pitchFamily="34" charset="0"/>
                <a:ea typeface="Aegean" pitchFamily="34" charset="0"/>
              </a:rPr>
              <a:t> Oswald </a:t>
            </a:r>
            <a:r>
              <a:rPr lang="en-US" sz="2400" i="1" dirty="0">
                <a:solidFill>
                  <a:schemeClr val="lt1"/>
                </a:solidFill>
                <a:latin typeface="Century Gothic" pitchFamily="34" charset="0"/>
                <a:ea typeface="Aegean" pitchFamily="34" charset="0"/>
              </a:rPr>
              <a:t>Chambers.</a:t>
            </a:r>
            <a:endParaRPr lang="en-ZA" sz="2400" i="1" dirty="0">
              <a:solidFill>
                <a:schemeClr val="lt1"/>
              </a:solidFill>
              <a:latin typeface="Century Gothic" pitchFamily="34" charset="0"/>
              <a:ea typeface="Aegean" pitchFamily="34" charset="0"/>
            </a:endParaRPr>
          </a:p>
        </p:txBody>
      </p:sp>
      <p:sp>
        <p:nvSpPr>
          <p:cNvPr id="14" name="Rectangle 13"/>
          <p:cNvSpPr/>
          <p:nvPr/>
        </p:nvSpPr>
        <p:spPr>
          <a:xfrm>
            <a:off x="1" y="-535"/>
            <a:ext cx="6183087" cy="580624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7" name="Rectangle 6"/>
          <p:cNvSpPr/>
          <p:nvPr/>
        </p:nvSpPr>
        <p:spPr>
          <a:xfrm>
            <a:off x="1" y="632319"/>
            <a:ext cx="6183087" cy="5102935"/>
          </a:xfrm>
          <a:prstGeom prst="rect">
            <a:avLst/>
          </a:prstGeom>
        </p:spPr>
        <p:txBody>
          <a:bodyPr wrap="square">
            <a:spAutoFit/>
          </a:bodyPr>
          <a:lstStyle/>
          <a:p>
            <a:pPr marL="342900" lvl="0" indent="-342900" fontAlgn="base">
              <a:spcAft>
                <a:spcPct val="0"/>
              </a:spcAft>
              <a:buFont typeface="Arial" pitchFamily="34" charset="0"/>
              <a:buChar char="•"/>
            </a:pPr>
            <a:r>
              <a:rPr lang="en-US" sz="2200" dirty="0">
                <a:solidFill>
                  <a:prstClr val="black"/>
                </a:solidFill>
                <a:latin typeface="Century Gothic" pitchFamily="34" charset="0"/>
                <a:ea typeface="MS PGothic" pitchFamily="34" charset="-128"/>
                <a:cs typeface="Arial" pitchFamily="34" charset="0"/>
              </a:rPr>
              <a:t>We need a fundamental change in paradigm towards prayer</a:t>
            </a:r>
          </a:p>
          <a:p>
            <a:pPr marL="342900" lvl="0" indent="-342900" fontAlgn="base">
              <a:lnSpc>
                <a:spcPct val="90000"/>
              </a:lnSpc>
              <a:spcAft>
                <a:spcPct val="0"/>
              </a:spcAft>
              <a:buFont typeface="Arial" pitchFamily="34" charset="0"/>
              <a:buChar char="•"/>
            </a:pPr>
            <a:endParaRPr lang="en-US" sz="2200" dirty="0">
              <a:solidFill>
                <a:prstClr val="black"/>
              </a:solidFill>
              <a:latin typeface="Century Gothic" pitchFamily="34" charset="0"/>
              <a:ea typeface="MS PGothic" pitchFamily="34" charset="-128"/>
              <a:cs typeface="Arial" pitchFamily="34" charset="0"/>
            </a:endParaRPr>
          </a:p>
          <a:p>
            <a:pPr marL="342900" lvl="0" indent="-342900" fontAlgn="base">
              <a:spcAft>
                <a:spcPct val="0"/>
              </a:spcAft>
              <a:buFont typeface="Arial" pitchFamily="34" charset="0"/>
              <a:buChar char="•"/>
            </a:pPr>
            <a:r>
              <a:rPr lang="en-US" sz="2200" dirty="0">
                <a:solidFill>
                  <a:prstClr val="black"/>
                </a:solidFill>
                <a:latin typeface="Century Gothic" pitchFamily="34" charset="0"/>
                <a:ea typeface="MS PGothic" pitchFamily="34" charset="-128"/>
                <a:cs typeface="Arial" pitchFamily="34" charset="0"/>
              </a:rPr>
              <a:t>Father wants us to pray because He wants </a:t>
            </a:r>
            <a:r>
              <a:rPr lang="en-US" sz="2200" b="1" i="1" u="sng" dirty="0">
                <a:solidFill>
                  <a:srgbClr val="4F81BD"/>
                </a:solidFill>
                <a:latin typeface="Century Gothic" pitchFamily="34" charset="0"/>
                <a:ea typeface="MS PGothic" pitchFamily="34" charset="-128"/>
                <a:cs typeface="Arial" pitchFamily="34" charset="0"/>
              </a:rPr>
              <a:t>FELLOWSHIP</a:t>
            </a:r>
            <a:r>
              <a:rPr lang="en-US" sz="2200" dirty="0">
                <a:solidFill>
                  <a:prstClr val="black"/>
                </a:solidFill>
                <a:latin typeface="Century Gothic" pitchFamily="34" charset="0"/>
                <a:ea typeface="MS PGothic" pitchFamily="34" charset="-128"/>
                <a:cs typeface="Arial" pitchFamily="34" charset="0"/>
              </a:rPr>
              <a:t> with us</a:t>
            </a:r>
          </a:p>
          <a:p>
            <a:pPr marL="536575" lvl="1" indent="-173038" fontAlgn="base">
              <a:spcAft>
                <a:spcPct val="0"/>
              </a:spcAft>
              <a:buFont typeface="Arial" pitchFamily="34" charset="0"/>
              <a:buChar char="–"/>
            </a:pPr>
            <a:r>
              <a:rPr lang="en-US" sz="2200" dirty="0">
                <a:solidFill>
                  <a:prstClr val="black"/>
                </a:solidFill>
                <a:latin typeface="Century Gothic" pitchFamily="34" charset="0"/>
                <a:ea typeface="MS PGothic" pitchFamily="34" charset="-128"/>
                <a:cs typeface="Arial" pitchFamily="34" charset="0"/>
              </a:rPr>
              <a:t>He DELIGHTS in </a:t>
            </a:r>
            <a:r>
              <a:rPr lang="en-US" sz="2200" dirty="0" smtClean="0">
                <a:solidFill>
                  <a:prstClr val="black"/>
                </a:solidFill>
                <a:latin typeface="Century Gothic" pitchFamily="34" charset="0"/>
                <a:ea typeface="MS PGothic" pitchFamily="34" charset="-128"/>
                <a:cs typeface="Arial" pitchFamily="34" charset="0"/>
              </a:rPr>
              <a:t>us, &amp; </a:t>
            </a:r>
            <a:r>
              <a:rPr lang="en-US" sz="2200" dirty="0">
                <a:solidFill>
                  <a:prstClr val="black"/>
                </a:solidFill>
                <a:latin typeface="Century Gothic" pitchFamily="34" charset="0"/>
                <a:ea typeface="MS PGothic" pitchFamily="34" charset="-128"/>
                <a:cs typeface="Arial" pitchFamily="34" charset="0"/>
              </a:rPr>
              <a:t>desires </a:t>
            </a:r>
            <a:r>
              <a:rPr lang="en-US" sz="2200" b="1" i="1" u="sng" dirty="0">
                <a:solidFill>
                  <a:srgbClr val="4F81BD"/>
                </a:solidFill>
                <a:latin typeface="Century Gothic" pitchFamily="34" charset="0"/>
                <a:ea typeface="MS PGothic" pitchFamily="34" charset="-128"/>
                <a:cs typeface="Arial" pitchFamily="34" charset="0"/>
              </a:rPr>
              <a:t>intimacy</a:t>
            </a:r>
            <a:r>
              <a:rPr lang="en-US" sz="2200" dirty="0">
                <a:solidFill>
                  <a:srgbClr val="4F81BD"/>
                </a:solidFill>
                <a:latin typeface="Century Gothic" pitchFamily="34" charset="0"/>
                <a:ea typeface="MS PGothic" pitchFamily="34" charset="-128"/>
                <a:cs typeface="Arial" pitchFamily="34" charset="0"/>
              </a:rPr>
              <a:t> </a:t>
            </a:r>
            <a:r>
              <a:rPr lang="en-US" sz="2200" dirty="0">
                <a:solidFill>
                  <a:prstClr val="black"/>
                </a:solidFill>
                <a:latin typeface="Century Gothic" pitchFamily="34" charset="0"/>
                <a:ea typeface="MS PGothic" pitchFamily="34" charset="-128"/>
                <a:cs typeface="Arial" pitchFamily="34" charset="0"/>
              </a:rPr>
              <a:t>with us with a </a:t>
            </a:r>
            <a:r>
              <a:rPr lang="en-US" sz="2200" dirty="0" smtClean="0">
                <a:solidFill>
                  <a:prstClr val="black"/>
                </a:solidFill>
                <a:latin typeface="Century Gothic" pitchFamily="34" charset="0"/>
                <a:ea typeface="MS PGothic" pitchFamily="34" charset="-128"/>
                <a:cs typeface="Arial" pitchFamily="34" charset="0"/>
              </a:rPr>
              <a:t>bridegroom-like </a:t>
            </a:r>
            <a:r>
              <a:rPr lang="en-US" sz="2200" dirty="0">
                <a:solidFill>
                  <a:prstClr val="black"/>
                </a:solidFill>
                <a:latin typeface="Century Gothic" pitchFamily="34" charset="0"/>
                <a:ea typeface="MS PGothic" pitchFamily="34" charset="-128"/>
                <a:cs typeface="Arial" pitchFamily="34" charset="0"/>
              </a:rPr>
              <a:t>passion </a:t>
            </a:r>
          </a:p>
          <a:p>
            <a:pPr marL="536575" lvl="1" indent="-173038" fontAlgn="base">
              <a:spcAft>
                <a:spcPct val="0"/>
              </a:spcAft>
              <a:buFont typeface="Arial" pitchFamily="34" charset="0"/>
              <a:buChar char="–"/>
            </a:pPr>
            <a:r>
              <a:rPr lang="en-US" sz="2200" dirty="0">
                <a:solidFill>
                  <a:prstClr val="black"/>
                </a:solidFill>
                <a:latin typeface="Century Gothic" pitchFamily="34" charset="0"/>
                <a:ea typeface="MS PGothic" pitchFamily="34" charset="-128"/>
                <a:cs typeface="Arial" pitchFamily="34" charset="0"/>
              </a:rPr>
              <a:t>He wants to build His Kingdom in </a:t>
            </a:r>
            <a:r>
              <a:rPr lang="en-US" sz="2200" b="1" i="1" u="sng" dirty="0">
                <a:solidFill>
                  <a:srgbClr val="4F81BD"/>
                </a:solidFill>
                <a:latin typeface="Century Gothic" pitchFamily="34" charset="0"/>
                <a:ea typeface="MS PGothic" pitchFamily="34" charset="-128"/>
                <a:cs typeface="Arial" pitchFamily="34" charset="0"/>
              </a:rPr>
              <a:t>partnership</a:t>
            </a:r>
            <a:r>
              <a:rPr lang="en-US" sz="2200" dirty="0">
                <a:solidFill>
                  <a:prstClr val="black"/>
                </a:solidFill>
                <a:latin typeface="Century Gothic" pitchFamily="34" charset="0"/>
                <a:ea typeface="MS PGothic" pitchFamily="34" charset="-128"/>
                <a:cs typeface="Arial" pitchFamily="34" charset="0"/>
              </a:rPr>
              <a:t> with His </a:t>
            </a:r>
            <a:r>
              <a:rPr lang="en-US" sz="2200" dirty="0" smtClean="0">
                <a:solidFill>
                  <a:prstClr val="black"/>
                </a:solidFill>
                <a:latin typeface="Century Gothic" pitchFamily="34" charset="0"/>
                <a:ea typeface="MS PGothic" pitchFamily="34" charset="-128"/>
                <a:cs typeface="Arial" pitchFamily="34" charset="0"/>
              </a:rPr>
              <a:t>sons &amp; daughters</a:t>
            </a:r>
            <a:endParaRPr lang="en-US" sz="2200" dirty="0">
              <a:solidFill>
                <a:prstClr val="black"/>
              </a:solidFill>
              <a:latin typeface="Century Gothic" pitchFamily="34" charset="0"/>
              <a:ea typeface="MS PGothic" pitchFamily="34" charset="-128"/>
              <a:cs typeface="Arial" pitchFamily="34" charset="0"/>
            </a:endParaRPr>
          </a:p>
          <a:p>
            <a:pPr marL="536575" lvl="1" indent="-173038" fontAlgn="base">
              <a:spcAft>
                <a:spcPct val="0"/>
              </a:spcAft>
              <a:buFont typeface="Arial" pitchFamily="34" charset="0"/>
              <a:buChar char="–"/>
            </a:pPr>
            <a:r>
              <a:rPr lang="en-US" sz="2200" dirty="0">
                <a:solidFill>
                  <a:prstClr val="black"/>
                </a:solidFill>
                <a:latin typeface="Century Gothic" pitchFamily="34" charset="0"/>
                <a:ea typeface="MS PGothic" pitchFamily="34" charset="-128"/>
                <a:cs typeface="Arial" pitchFamily="34" charset="0"/>
              </a:rPr>
              <a:t>Hence, </a:t>
            </a:r>
            <a:r>
              <a:rPr lang="en-US" sz="2200" b="1" i="1" u="sng" dirty="0" smtClean="0">
                <a:solidFill>
                  <a:srgbClr val="4F81BD"/>
                </a:solidFill>
                <a:latin typeface="Century Gothic" pitchFamily="34" charset="0"/>
                <a:ea typeface="MS PGothic" pitchFamily="34" charset="-128"/>
                <a:cs typeface="Arial" pitchFamily="34" charset="0"/>
              </a:rPr>
              <a:t>His </a:t>
            </a:r>
            <a:r>
              <a:rPr lang="en-US" sz="2200" b="1" i="1" u="sng" dirty="0">
                <a:solidFill>
                  <a:srgbClr val="4F81BD"/>
                </a:solidFill>
                <a:latin typeface="Century Gothic" pitchFamily="34" charset="0"/>
                <a:ea typeface="MS PGothic" pitchFamily="34" charset="-128"/>
                <a:cs typeface="Arial" pitchFamily="34" charset="0"/>
              </a:rPr>
              <a:t>eternal plans will come to pass through our prayers &amp; </a:t>
            </a:r>
            <a:r>
              <a:rPr lang="en-US" sz="2200" b="1" i="1" u="sng" dirty="0" smtClean="0">
                <a:solidFill>
                  <a:srgbClr val="4F81BD"/>
                </a:solidFill>
                <a:latin typeface="Century Gothic" pitchFamily="34" charset="0"/>
                <a:ea typeface="MS PGothic" pitchFamily="34" charset="-128"/>
                <a:cs typeface="Arial" pitchFamily="34" charset="0"/>
              </a:rPr>
              <a:t>service</a:t>
            </a:r>
            <a:endParaRPr lang="en-US" sz="2200" b="1" i="1" u="sng" dirty="0">
              <a:solidFill>
                <a:srgbClr val="4F81BD"/>
              </a:solidFill>
              <a:latin typeface="Century Gothic" pitchFamily="34" charset="0"/>
              <a:ea typeface="MS PGothic" pitchFamily="34" charset="-128"/>
              <a:cs typeface="Arial" pitchFamily="34" charset="0"/>
            </a:endParaRPr>
          </a:p>
          <a:p>
            <a:pPr marL="342900" lvl="0" indent="-342900" fontAlgn="base">
              <a:lnSpc>
                <a:spcPct val="90000"/>
              </a:lnSpc>
              <a:spcAft>
                <a:spcPct val="0"/>
              </a:spcAft>
              <a:buFont typeface="Arial" pitchFamily="34" charset="0"/>
              <a:buChar char="•"/>
            </a:pPr>
            <a:endParaRPr lang="en-US" altLang="en-ZA" sz="2200" dirty="0">
              <a:solidFill>
                <a:prstClr val="black"/>
              </a:solidFill>
              <a:latin typeface="Century Gothic" pitchFamily="34" charset="0"/>
              <a:ea typeface="MS PGothic" pitchFamily="34" charset="-128"/>
              <a:cs typeface="Arial" pitchFamily="34" charset="0"/>
            </a:endParaRPr>
          </a:p>
          <a:p>
            <a:pPr marL="342900" lvl="0" indent="-342900" fontAlgn="base">
              <a:spcAft>
                <a:spcPct val="0"/>
              </a:spcAft>
              <a:buFont typeface="Arial" pitchFamily="34" charset="0"/>
              <a:buChar char="•"/>
            </a:pPr>
            <a:r>
              <a:rPr lang="en-US" altLang="en-ZA" sz="2200" dirty="0" smtClean="0">
                <a:solidFill>
                  <a:prstClr val="black"/>
                </a:solidFill>
                <a:latin typeface="Century Gothic" pitchFamily="34" charset="0"/>
                <a:ea typeface="MS PGothic" pitchFamily="34" charset="-128"/>
                <a:cs typeface="Arial" pitchFamily="34" charset="0"/>
              </a:rPr>
              <a:t>He </a:t>
            </a:r>
            <a:r>
              <a:rPr lang="en-US" altLang="en-ZA" sz="2200" dirty="0">
                <a:solidFill>
                  <a:prstClr val="black"/>
                </a:solidFill>
                <a:latin typeface="Century Gothic" pitchFamily="34" charset="0"/>
                <a:ea typeface="MS PGothic" pitchFamily="34" charset="-128"/>
                <a:cs typeface="Arial" pitchFamily="34" charset="0"/>
              </a:rPr>
              <a:t>has made </a:t>
            </a:r>
            <a:r>
              <a:rPr lang="en-US" altLang="en-ZA" sz="2200" b="1" i="1" u="sng" dirty="0">
                <a:solidFill>
                  <a:srgbClr val="4F81BD"/>
                </a:solidFill>
                <a:latin typeface="Century Gothic" pitchFamily="34" charset="0"/>
                <a:ea typeface="MS PGothic" pitchFamily="34" charset="-128"/>
                <a:cs typeface="Arial" pitchFamily="34" charset="0"/>
              </a:rPr>
              <a:t>prayer</a:t>
            </a:r>
            <a:r>
              <a:rPr lang="en-US" altLang="en-ZA" sz="2200" dirty="0">
                <a:solidFill>
                  <a:prstClr val="black"/>
                </a:solidFill>
                <a:latin typeface="Century Gothic" pitchFamily="34" charset="0"/>
                <a:ea typeface="MS PGothic" pitchFamily="34" charset="-128"/>
                <a:cs typeface="Arial" pitchFamily="34" charset="0"/>
              </a:rPr>
              <a:t> </a:t>
            </a:r>
            <a:r>
              <a:rPr lang="en-US" altLang="en-ZA" sz="2200" dirty="0" smtClean="0">
                <a:solidFill>
                  <a:prstClr val="black"/>
                </a:solidFill>
                <a:latin typeface="Century Gothic" pitchFamily="34" charset="0"/>
                <a:ea typeface="MS PGothic" pitchFamily="34" charset="-128"/>
                <a:cs typeface="Arial" pitchFamily="34" charset="0"/>
              </a:rPr>
              <a:t> the </a:t>
            </a:r>
            <a:r>
              <a:rPr lang="en-US" altLang="en-ZA" sz="2200" dirty="0">
                <a:solidFill>
                  <a:prstClr val="black"/>
                </a:solidFill>
                <a:latin typeface="Century Gothic" pitchFamily="34" charset="0"/>
                <a:ea typeface="MS PGothic" pitchFamily="34" charset="-128"/>
                <a:cs typeface="Arial" pitchFamily="34" charset="0"/>
              </a:rPr>
              <a:t>place of </a:t>
            </a:r>
            <a:r>
              <a:rPr lang="en-US" altLang="en-ZA" sz="2200" b="1" i="1" u="sng" dirty="0">
                <a:solidFill>
                  <a:srgbClr val="4F81BD"/>
                </a:solidFill>
                <a:latin typeface="Century Gothic" pitchFamily="34" charset="0"/>
                <a:ea typeface="MS PGothic" pitchFamily="34" charset="-128"/>
                <a:cs typeface="Arial" pitchFamily="34" charset="0"/>
              </a:rPr>
              <a:t>deepest pleasure</a:t>
            </a:r>
            <a:r>
              <a:rPr lang="en-US" altLang="en-ZA" sz="2200" b="1" i="1" dirty="0">
                <a:solidFill>
                  <a:srgbClr val="4F81BD"/>
                </a:solidFill>
                <a:latin typeface="Century Gothic" pitchFamily="34" charset="0"/>
                <a:ea typeface="MS PGothic" pitchFamily="34" charset="-128"/>
                <a:cs typeface="Arial" pitchFamily="34" charset="0"/>
              </a:rPr>
              <a:t> </a:t>
            </a:r>
            <a:r>
              <a:rPr lang="en-US" altLang="en-ZA" sz="2200" dirty="0">
                <a:solidFill>
                  <a:prstClr val="black"/>
                </a:solidFill>
                <a:latin typeface="Century Gothic" pitchFamily="34" charset="0"/>
                <a:ea typeface="MS PGothic" pitchFamily="34" charset="-128"/>
                <a:cs typeface="Arial" pitchFamily="34" charset="0"/>
              </a:rPr>
              <a:t>(enjoying </a:t>
            </a:r>
            <a:r>
              <a:rPr lang="en-US" altLang="en-ZA" sz="2200" dirty="0" smtClean="0">
                <a:solidFill>
                  <a:prstClr val="black"/>
                </a:solidFill>
                <a:latin typeface="Century Gothic" pitchFamily="34" charset="0"/>
                <a:ea typeface="MS PGothic" pitchFamily="34" charset="-128"/>
                <a:cs typeface="Arial" pitchFamily="34" charset="0"/>
              </a:rPr>
              <a:t>Him) &amp; </a:t>
            </a:r>
            <a:r>
              <a:rPr lang="en-US" altLang="en-ZA" sz="2200" b="1" i="1" u="sng" dirty="0" smtClean="0">
                <a:solidFill>
                  <a:srgbClr val="4F81BD"/>
                </a:solidFill>
                <a:latin typeface="Century Gothic" pitchFamily="34" charset="0"/>
                <a:ea typeface="MS PGothic" pitchFamily="34" charset="-128"/>
                <a:cs typeface="Arial" pitchFamily="34" charset="0"/>
              </a:rPr>
              <a:t>greatest </a:t>
            </a:r>
            <a:r>
              <a:rPr lang="en-US" altLang="en-ZA" sz="2200" b="1" i="1" u="sng" dirty="0">
                <a:solidFill>
                  <a:srgbClr val="4F81BD"/>
                </a:solidFill>
                <a:latin typeface="Century Gothic" pitchFamily="34" charset="0"/>
                <a:ea typeface="MS PGothic" pitchFamily="34" charset="-128"/>
                <a:cs typeface="Arial" pitchFamily="34" charset="0"/>
              </a:rPr>
              <a:t>power</a:t>
            </a:r>
            <a:endParaRPr lang="en-ZA" altLang="en-ZA" sz="2200" b="1" i="1" u="sng" dirty="0">
              <a:solidFill>
                <a:srgbClr val="4F81BD"/>
              </a:solidFill>
              <a:latin typeface="Century Gothic" pitchFamily="34" charset="0"/>
              <a:ea typeface="MS PGothic" pitchFamily="34" charset="-128"/>
              <a:cs typeface="Arial" pitchFamily="34" charset="0"/>
            </a:endParaRPr>
          </a:p>
        </p:txBody>
      </p:sp>
      <p:sp>
        <p:nvSpPr>
          <p:cNvPr id="32770" name="Title 1"/>
          <p:cNvSpPr>
            <a:spLocks noGrp="1"/>
          </p:cNvSpPr>
          <p:nvPr>
            <p:ph type="title"/>
          </p:nvPr>
        </p:nvSpPr>
        <p:spPr>
          <a:xfrm>
            <a:off x="0" y="1"/>
            <a:ext cx="4368800" cy="865187"/>
          </a:xfrm>
        </p:spPr>
        <p:txBody>
          <a:bodyPr/>
          <a:lstStyle/>
          <a:p>
            <a:pPr algn="l"/>
            <a:r>
              <a:rPr lang="en-US" sz="2800" b="1" dirty="0" smtClean="0">
                <a:latin typeface="Century Gothic" pitchFamily="34" charset="0"/>
              </a:rPr>
              <a:t>Why Pray - Summary</a:t>
            </a:r>
          </a:p>
        </p:txBody>
      </p:sp>
    </p:spTree>
    <p:extLst>
      <p:ext uri="{BB962C8B-B14F-4D97-AF65-F5344CB8AC3E}">
        <p14:creationId xmlns:p14="http://schemas.microsoft.com/office/powerpoint/2010/main" val="3313649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716407" y="1014498"/>
            <a:ext cx="4202231" cy="3024104"/>
          </a:xfrm>
          <a:prstGeom prst="round2DiagRect">
            <a:avLst>
              <a:gd name="adj1" fmla="val 16667"/>
              <a:gd name="adj2" fmla="val 0"/>
            </a:avLst>
          </a:prstGeom>
          <a:ln w="76200">
            <a:solidFill>
              <a:schemeClr val="bg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436" name="Picture 4" descr="http://foundationbristol.org/wp-content/uploads/2007/02/foots.jp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38002" y="1014496"/>
            <a:ext cx="4274023" cy="3024104"/>
          </a:xfrm>
          <a:prstGeom prst="round2DiagRect">
            <a:avLst>
              <a:gd name="adj1" fmla="val 16667"/>
              <a:gd name="adj2" fmla="val 0"/>
            </a:avLst>
          </a:prstGeom>
          <a:ln w="76200">
            <a:solidFill>
              <a:schemeClr val="bg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39205" y="1432366"/>
            <a:ext cx="4176271" cy="2337407"/>
          </a:xfrm>
          <a:prstGeom prst="rect">
            <a:avLst/>
          </a:prstGeom>
        </p:spPr>
        <p:txBody>
          <a:bodyPr wrap="square" lIns="68882" tIns="34441" rIns="68882" bIns="34441">
            <a:spAutoFit/>
          </a:bodyPr>
          <a:lstStyle/>
          <a:p>
            <a:pPr>
              <a:spcAft>
                <a:spcPts val="2400"/>
              </a:spcAft>
            </a:pPr>
            <a:r>
              <a:rPr lang="en-US" b="1" dirty="0">
                <a:solidFill>
                  <a:schemeClr val="bg1"/>
                </a:solidFill>
                <a:latin typeface="Century Gothic" panose="020B0502020202020204" pitchFamily="34" charset="0"/>
              </a:rPr>
              <a:t>The Almighty is </a:t>
            </a:r>
            <a:r>
              <a:rPr lang="en-US" b="1" dirty="0" smtClean="0">
                <a:solidFill>
                  <a:schemeClr val="bg1"/>
                </a:solidFill>
                <a:latin typeface="Century Gothic" panose="020B0502020202020204" pitchFamily="34" charset="0"/>
              </a:rPr>
              <a:t/>
            </a:r>
            <a:br>
              <a:rPr lang="en-US" b="1" dirty="0" smtClean="0">
                <a:solidFill>
                  <a:schemeClr val="bg1"/>
                </a:solidFill>
                <a:latin typeface="Century Gothic" panose="020B0502020202020204" pitchFamily="34" charset="0"/>
              </a:rPr>
            </a:br>
            <a:r>
              <a:rPr lang="en-US" b="1" dirty="0" smtClean="0">
                <a:solidFill>
                  <a:schemeClr val="bg1"/>
                </a:solidFill>
                <a:latin typeface="Century Gothic" panose="020B0502020202020204" pitchFamily="34" charset="0"/>
              </a:rPr>
              <a:t>my </a:t>
            </a:r>
            <a:r>
              <a:rPr lang="en-US" b="1" dirty="0">
                <a:solidFill>
                  <a:schemeClr val="bg1"/>
                </a:solidFill>
                <a:latin typeface="Century Gothic" panose="020B0502020202020204" pitchFamily="34" charset="0"/>
              </a:rPr>
              <a:t>Dad. He loves me, AND He really LIKES me. He wants to build the deep fellowship of a Father and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a son, who is a best friend, with me.  He delights in spending time with </a:t>
            </a:r>
            <a:r>
              <a:rPr lang="en-US" b="1" dirty="0" smtClean="0">
                <a:solidFill>
                  <a:schemeClr val="bg1"/>
                </a:solidFill>
                <a:latin typeface="Century Gothic" panose="020B0502020202020204" pitchFamily="34" charset="0"/>
              </a:rPr>
              <a:t>me. When </a:t>
            </a:r>
            <a:r>
              <a:rPr lang="en-US" b="1" dirty="0">
                <a:solidFill>
                  <a:schemeClr val="bg1"/>
                </a:solidFill>
                <a:latin typeface="Century Gothic" panose="020B0502020202020204" pitchFamily="34" charset="0"/>
              </a:rPr>
              <a:t>I approach Him in prayer, He is eagerly </a:t>
            </a:r>
            <a:r>
              <a:rPr lang="en-US" b="1" dirty="0" smtClean="0">
                <a:solidFill>
                  <a:schemeClr val="bg1"/>
                </a:solidFill>
                <a:latin typeface="Century Gothic" panose="020B0502020202020204" pitchFamily="34" charset="0"/>
              </a:rPr>
              <a:t> waiting </a:t>
            </a:r>
            <a:r>
              <a:rPr lang="en-US" b="1" dirty="0">
                <a:solidFill>
                  <a:schemeClr val="bg1"/>
                </a:solidFill>
                <a:latin typeface="Century Gothic" panose="020B0502020202020204" pitchFamily="34" charset="0"/>
              </a:rPr>
              <a:t>for </a:t>
            </a:r>
            <a:r>
              <a:rPr lang="en-US" b="1" dirty="0" smtClean="0">
                <a:solidFill>
                  <a:schemeClr val="bg1"/>
                </a:solidFill>
                <a:latin typeface="Century Gothic" panose="020B0502020202020204" pitchFamily="34" charset="0"/>
              </a:rPr>
              <a:t>me</a:t>
            </a:r>
            <a:endParaRPr lang="en-US" b="1" dirty="0">
              <a:solidFill>
                <a:schemeClr val="bg1"/>
              </a:solidFill>
              <a:latin typeface="Century Gothic" panose="020B0502020202020204" pitchFamily="34" charset="0"/>
            </a:endParaRPr>
          </a:p>
        </p:txBody>
      </p:sp>
      <p:sp>
        <p:nvSpPr>
          <p:cNvPr id="8" name="Rectangle 7"/>
          <p:cNvSpPr/>
          <p:nvPr/>
        </p:nvSpPr>
        <p:spPr>
          <a:xfrm>
            <a:off x="373528" y="987054"/>
            <a:ext cx="3364351" cy="408109"/>
          </a:xfrm>
          <a:prstGeom prst="rect">
            <a:avLst/>
          </a:prstGeom>
        </p:spPr>
        <p:txBody>
          <a:bodyPr wrap="none" lIns="68882" tIns="34441" rIns="68882" bIns="34441">
            <a:spAutoFit/>
          </a:bodyPr>
          <a:lstStyle/>
          <a:p>
            <a:r>
              <a:rPr lang="en-ZA" sz="2200" b="1" u="sng" dirty="0">
                <a:solidFill>
                  <a:schemeClr val="bg1"/>
                </a:solidFill>
                <a:latin typeface="Century Gothic" panose="020B0502020202020204" pitchFamily="34" charset="0"/>
                <a:cs typeface="Arial" panose="020B0604020202020204" pitchFamily="34" charset="0"/>
              </a:rPr>
              <a:t>The </a:t>
            </a:r>
            <a:r>
              <a:rPr lang="en-ZA" sz="2200" b="1" u="sng" dirty="0" smtClean="0">
                <a:solidFill>
                  <a:schemeClr val="bg1"/>
                </a:solidFill>
                <a:latin typeface="Century Gothic" panose="020B0502020202020204" pitchFamily="34" charset="0"/>
                <a:cs typeface="Arial" panose="020B0604020202020204" pitchFamily="34" charset="0"/>
              </a:rPr>
              <a:t>Intimacy Paradigm:</a:t>
            </a:r>
            <a:endParaRPr lang="en-ZA" sz="2200" b="1" u="sng" dirty="0">
              <a:solidFill>
                <a:schemeClr val="bg1"/>
              </a:solidFill>
              <a:latin typeface="Century Gothic" panose="020B0502020202020204" pitchFamily="34" charset="0"/>
              <a:cs typeface="Arial" panose="020B0604020202020204" pitchFamily="34" charset="0"/>
            </a:endParaRPr>
          </a:p>
        </p:txBody>
      </p:sp>
      <p:grpSp>
        <p:nvGrpSpPr>
          <p:cNvPr id="2" name="Group 1"/>
          <p:cNvGrpSpPr/>
          <p:nvPr/>
        </p:nvGrpSpPr>
        <p:grpSpPr>
          <a:xfrm>
            <a:off x="139205" y="4416850"/>
            <a:ext cx="8779433" cy="2224645"/>
            <a:chOff x="188821" y="1099569"/>
            <a:chExt cx="8779433" cy="2616842"/>
          </a:xfrm>
        </p:grpSpPr>
        <p:pic>
          <p:nvPicPr>
            <p:cNvPr id="11" name="Picture 10"/>
            <p:cNvPicPr>
              <a:picLocks noChangeAspect="1" noChangeArrowheads="1"/>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l="7685"/>
            <a:stretch/>
          </p:blipFill>
          <p:spPr bwMode="auto">
            <a:xfrm>
              <a:off x="188821" y="1099570"/>
              <a:ext cx="8779433" cy="2616841"/>
            </a:xfrm>
            <a:prstGeom prst="round2DiagRect">
              <a:avLst>
                <a:gd name="adj1" fmla="val 16667"/>
                <a:gd name="adj2" fmla="val 0"/>
              </a:avLst>
            </a:prstGeom>
            <a:ln w="76200">
              <a:solidFill>
                <a:schemeClr val="bg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2465153" y="1658807"/>
              <a:ext cx="4401985" cy="1731548"/>
            </a:xfrm>
            <a:prstGeom prst="rect">
              <a:avLst/>
            </a:prstGeom>
          </p:spPr>
          <p:txBody>
            <a:bodyPr wrap="square" lIns="68882" tIns="34441" rIns="68882" bIns="34441">
              <a:spAutoFit/>
            </a:bodyPr>
            <a:lstStyle/>
            <a:p>
              <a:pPr indent="-174625">
                <a:spcAft>
                  <a:spcPts val="2400"/>
                </a:spcAft>
              </a:pPr>
              <a:r>
                <a:rPr lang="en-ZA" b="1" dirty="0" smtClean="0">
                  <a:solidFill>
                    <a:schemeClr val="bg1"/>
                  </a:solidFill>
                  <a:latin typeface="Century Gothic" panose="020B0502020202020204" pitchFamily="34" charset="0"/>
                </a:rPr>
                <a:t>Father fulfils His plans primarily by leading </a:t>
              </a:r>
              <a:r>
                <a:rPr lang="en-ZA" b="1" dirty="0">
                  <a:solidFill>
                    <a:schemeClr val="bg1"/>
                  </a:solidFill>
                  <a:latin typeface="Century Gothic" panose="020B0502020202020204" pitchFamily="34" charset="0"/>
                </a:rPr>
                <a:t>and answering </a:t>
              </a:r>
              <a:r>
                <a:rPr lang="en-ZA" b="1" dirty="0" smtClean="0">
                  <a:solidFill>
                    <a:schemeClr val="bg1"/>
                  </a:solidFill>
                  <a:latin typeface="Century Gothic" panose="020B0502020202020204" pitchFamily="34" charset="0"/>
                </a:rPr>
                <a:t>the prayers of His people. Therefore </a:t>
              </a:r>
              <a:r>
                <a:rPr lang="en-ZA" b="1" dirty="0">
                  <a:solidFill>
                    <a:schemeClr val="bg1"/>
                  </a:solidFill>
                  <a:latin typeface="Century Gothic" panose="020B0502020202020204" pitchFamily="34" charset="0"/>
                </a:rPr>
                <a:t>my prayers are </a:t>
              </a:r>
              <a:r>
                <a:rPr lang="en-ZA" b="1" dirty="0" smtClean="0">
                  <a:solidFill>
                    <a:schemeClr val="bg1"/>
                  </a:solidFill>
                  <a:latin typeface="Century Gothic" panose="020B0502020202020204" pitchFamily="34" charset="0"/>
                </a:rPr>
                <a:t>immensely powerful </a:t>
              </a:r>
              <a:r>
                <a:rPr lang="en-ZA" b="1" dirty="0">
                  <a:solidFill>
                    <a:schemeClr val="bg1"/>
                  </a:solidFill>
                  <a:latin typeface="Century Gothic" panose="020B0502020202020204" pitchFamily="34" charset="0"/>
                </a:rPr>
                <a:t>and </a:t>
              </a:r>
              <a:r>
                <a:rPr lang="en-ZA" b="1" dirty="0" smtClean="0">
                  <a:solidFill>
                    <a:schemeClr val="bg1"/>
                  </a:solidFill>
                  <a:latin typeface="Century Gothic" panose="020B0502020202020204" pitchFamily="34" charset="0"/>
                </a:rPr>
                <a:t>important . I </a:t>
              </a:r>
              <a:r>
                <a:rPr lang="en-ZA" b="1" dirty="0">
                  <a:solidFill>
                    <a:schemeClr val="bg1"/>
                  </a:solidFill>
                  <a:latin typeface="Century Gothic" panose="020B0502020202020204" pitchFamily="34" charset="0"/>
                </a:rPr>
                <a:t>trust Father to move mountains through my </a:t>
              </a:r>
              <a:r>
                <a:rPr lang="en-ZA" b="1" dirty="0" smtClean="0">
                  <a:solidFill>
                    <a:schemeClr val="bg1"/>
                  </a:solidFill>
                  <a:latin typeface="Century Gothic" panose="020B0502020202020204" pitchFamily="34" charset="0"/>
                </a:rPr>
                <a:t>prayer.</a:t>
              </a:r>
              <a:endParaRPr lang="en-ZA" b="1" dirty="0">
                <a:solidFill>
                  <a:schemeClr val="bg1"/>
                </a:solidFill>
                <a:latin typeface="Century Gothic" panose="020B0502020202020204" pitchFamily="34" charset="0"/>
              </a:endParaRPr>
            </a:p>
          </p:txBody>
        </p:sp>
        <p:sp>
          <p:nvSpPr>
            <p:cNvPr id="16" name="Rectangle 15"/>
            <p:cNvSpPr/>
            <p:nvPr/>
          </p:nvSpPr>
          <p:spPr>
            <a:xfrm>
              <a:off x="2961434" y="1099569"/>
              <a:ext cx="4212340" cy="408109"/>
            </a:xfrm>
            <a:prstGeom prst="rect">
              <a:avLst/>
            </a:prstGeom>
          </p:spPr>
          <p:txBody>
            <a:bodyPr wrap="none" lIns="68882" tIns="34441" rIns="68882" bIns="34441">
              <a:spAutoFit/>
            </a:bodyPr>
            <a:lstStyle/>
            <a:p>
              <a:r>
                <a:rPr lang="en-ZA" sz="2200" b="1" u="sng" dirty="0">
                  <a:solidFill>
                    <a:schemeClr val="bg1"/>
                  </a:solidFill>
                  <a:latin typeface="Century Gothic" panose="020B0502020202020204" pitchFamily="34" charset="0"/>
                  <a:cs typeface="Arial" panose="020B0604020202020204" pitchFamily="34" charset="0"/>
                </a:rPr>
                <a:t>The </a:t>
              </a:r>
              <a:r>
                <a:rPr lang="en-ZA" sz="2200" b="1" u="sng" dirty="0" smtClean="0">
                  <a:solidFill>
                    <a:schemeClr val="bg1"/>
                  </a:solidFill>
                  <a:latin typeface="Century Gothic" panose="020B0502020202020204" pitchFamily="34" charset="0"/>
                  <a:cs typeface="Arial" panose="020B0604020202020204" pitchFamily="34" charset="0"/>
                </a:rPr>
                <a:t>Power of Prayer Paradigm</a:t>
              </a:r>
              <a:endParaRPr lang="en-ZA" sz="2200" u="sng" dirty="0">
                <a:solidFill>
                  <a:schemeClr val="bg1"/>
                </a:solidFill>
                <a:latin typeface="Century Gothic" panose="020B0502020202020204" pitchFamily="34" charset="0"/>
                <a:cs typeface="Arial" panose="020B0604020202020204" pitchFamily="34" charset="0"/>
              </a:endParaRPr>
            </a:p>
          </p:txBody>
        </p:sp>
      </p:grpSp>
      <p:sp>
        <p:nvSpPr>
          <p:cNvPr id="14" name="Rectangle 13"/>
          <p:cNvSpPr/>
          <p:nvPr/>
        </p:nvSpPr>
        <p:spPr>
          <a:xfrm>
            <a:off x="5740400" y="1360539"/>
            <a:ext cx="3292539" cy="2562545"/>
          </a:xfrm>
          <a:prstGeom prst="rect">
            <a:avLst/>
          </a:prstGeom>
        </p:spPr>
        <p:txBody>
          <a:bodyPr wrap="square" lIns="68882" tIns="34441" rIns="68882" bIns="34441">
            <a:spAutoFit/>
          </a:bodyPr>
          <a:lstStyle/>
          <a:p>
            <a:r>
              <a:rPr lang="en-ZA" b="1" dirty="0" smtClean="0">
                <a:solidFill>
                  <a:schemeClr val="bg1"/>
                </a:solidFill>
                <a:latin typeface="Century Gothic" panose="020B0502020202020204" pitchFamily="34" charset="0"/>
              </a:rPr>
              <a:t>God is committed to reconcile the world to Himself, in partnership with His people, </a:t>
            </a:r>
            <a:r>
              <a:rPr lang="en-ZA" b="1" u="sng" dirty="0" smtClean="0">
                <a:solidFill>
                  <a:schemeClr val="bg1"/>
                </a:solidFill>
                <a:latin typeface="Century Gothic" panose="020B0502020202020204" pitchFamily="34" charset="0"/>
              </a:rPr>
              <a:t>&amp; me</a:t>
            </a:r>
            <a:r>
              <a:rPr lang="en-ZA" b="1" dirty="0" smtClean="0">
                <a:solidFill>
                  <a:schemeClr val="bg1"/>
                </a:solidFill>
                <a:latin typeface="Century Gothic" panose="020B0502020202020204" pitchFamily="34" charset="0"/>
              </a:rPr>
              <a:t>. I </a:t>
            </a:r>
            <a:r>
              <a:rPr lang="en-ZA" b="1" dirty="0">
                <a:solidFill>
                  <a:schemeClr val="bg1"/>
                </a:solidFill>
                <a:latin typeface="Century Gothic" panose="020B0502020202020204" pitchFamily="34" charset="0"/>
              </a:rPr>
              <a:t>am instrumental to Father’s </a:t>
            </a:r>
            <a:r>
              <a:rPr lang="en-ZA" b="1" dirty="0" smtClean="0">
                <a:solidFill>
                  <a:schemeClr val="bg1"/>
                </a:solidFill>
                <a:latin typeface="Century Gothic" panose="020B0502020202020204" pitchFamily="34" charset="0"/>
              </a:rPr>
              <a:t>mercy reaching others. </a:t>
            </a:r>
            <a:r>
              <a:rPr lang="en-ZA" b="1" i="1" dirty="0" smtClean="0">
                <a:solidFill>
                  <a:schemeClr val="bg1"/>
                </a:solidFill>
                <a:latin typeface="Century Gothic" panose="020B0502020202020204" pitchFamily="34" charset="0"/>
              </a:rPr>
              <a:t>My works of faith will really count for all eternity! </a:t>
            </a:r>
            <a:r>
              <a:rPr lang="en-ZA" b="1" i="1" u="sng" dirty="0" smtClean="0">
                <a:solidFill>
                  <a:schemeClr val="bg1"/>
                </a:solidFill>
                <a:latin typeface="Century Gothic" panose="020B0502020202020204" pitchFamily="34" charset="0"/>
              </a:rPr>
              <a:t>I was born again into His mission!</a:t>
            </a:r>
            <a:endParaRPr lang="en-ZA" b="1" i="1" u="sng" dirty="0">
              <a:solidFill>
                <a:schemeClr val="bg1"/>
              </a:solidFill>
              <a:latin typeface="Century Gothic" panose="020B0502020202020204" pitchFamily="34" charset="0"/>
            </a:endParaRPr>
          </a:p>
        </p:txBody>
      </p:sp>
      <p:sp>
        <p:nvSpPr>
          <p:cNvPr id="17" name="Rectangle 16"/>
          <p:cNvSpPr/>
          <p:nvPr/>
        </p:nvSpPr>
        <p:spPr>
          <a:xfrm>
            <a:off x="5171767" y="987054"/>
            <a:ext cx="3702585" cy="408109"/>
          </a:xfrm>
          <a:prstGeom prst="rect">
            <a:avLst/>
          </a:prstGeom>
        </p:spPr>
        <p:txBody>
          <a:bodyPr wrap="none" lIns="68882" tIns="34441" rIns="68882" bIns="34441">
            <a:spAutoFit/>
          </a:bodyPr>
          <a:lstStyle/>
          <a:p>
            <a:r>
              <a:rPr lang="en-ZA" sz="2200" b="1" u="sng" dirty="0">
                <a:solidFill>
                  <a:schemeClr val="bg1"/>
                </a:solidFill>
                <a:latin typeface="Century Gothic" panose="020B0502020202020204" pitchFamily="34" charset="0"/>
                <a:cs typeface="Arial" panose="020B0604020202020204" pitchFamily="34" charset="0"/>
              </a:rPr>
              <a:t>The </a:t>
            </a:r>
            <a:r>
              <a:rPr lang="en-ZA" sz="2200" b="1" u="sng" dirty="0" smtClean="0">
                <a:solidFill>
                  <a:schemeClr val="bg1"/>
                </a:solidFill>
                <a:latin typeface="Century Gothic" panose="020B0502020202020204" pitchFamily="34" charset="0"/>
                <a:cs typeface="Arial" panose="020B0604020202020204" pitchFamily="34" charset="0"/>
              </a:rPr>
              <a:t>Partnership paradigm:</a:t>
            </a:r>
            <a:endParaRPr lang="en-ZA" sz="2200" b="1" u="sng" dirty="0">
              <a:solidFill>
                <a:schemeClr val="bg1"/>
              </a:solidFill>
              <a:latin typeface="Century Gothic" panose="020B0502020202020204" pitchFamily="34" charset="0"/>
              <a:cs typeface="Arial" panose="020B0604020202020204" pitchFamily="34" charset="0"/>
            </a:endParaRPr>
          </a:p>
        </p:txBody>
      </p:sp>
      <p:sp>
        <p:nvSpPr>
          <p:cNvPr id="3" name="Rectangle 2"/>
          <p:cNvSpPr/>
          <p:nvPr/>
        </p:nvSpPr>
        <p:spPr>
          <a:xfrm>
            <a:off x="40704" y="31816"/>
            <a:ext cx="9387506" cy="923330"/>
          </a:xfrm>
          <a:prstGeom prst="rect">
            <a:avLst/>
          </a:prstGeom>
        </p:spPr>
        <p:txBody>
          <a:bodyPr wrap="none">
            <a:spAutoFit/>
          </a:bodyPr>
          <a:lstStyle/>
          <a:p>
            <a:r>
              <a:rPr lang="en-US" sz="2700" b="1" dirty="0" smtClean="0">
                <a:latin typeface="Century Gothic" pitchFamily="34" charset="0"/>
                <a:cs typeface="Arial" pitchFamily="34" charset="0"/>
              </a:rPr>
              <a:t>P5. The 3 paradigms of prayer: the intimacy paradigm, </a:t>
            </a:r>
            <a:br>
              <a:rPr lang="en-US" sz="2700" b="1" dirty="0" smtClean="0">
                <a:latin typeface="Century Gothic" pitchFamily="34" charset="0"/>
                <a:cs typeface="Arial" pitchFamily="34" charset="0"/>
              </a:rPr>
            </a:br>
            <a:r>
              <a:rPr lang="en-US" sz="2700" b="1" dirty="0" smtClean="0">
                <a:latin typeface="Century Gothic" pitchFamily="34" charset="0"/>
                <a:cs typeface="Arial" pitchFamily="34" charset="0"/>
              </a:rPr>
              <a:t>the partnership paradigm, and the power paradigm</a:t>
            </a:r>
            <a:endParaRPr lang="en-ZA" sz="2700" b="1" dirty="0">
              <a:latin typeface="Century Gothic" pitchFamily="34" charset="0"/>
            </a:endParaRPr>
          </a:p>
        </p:txBody>
      </p:sp>
    </p:spTree>
    <p:extLst>
      <p:ext uri="{BB962C8B-B14F-4D97-AF65-F5344CB8AC3E}">
        <p14:creationId xmlns:p14="http://schemas.microsoft.com/office/powerpoint/2010/main" val="251000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pitchFamily="34" charset="0"/>
              </a:rPr>
              <a:t>Discussion</a:t>
            </a:r>
            <a:endParaRPr lang="en-GB" b="1" dirty="0">
              <a:latin typeface="Century Gothic" pitchFamily="34" charset="0"/>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latin typeface="Century Gothic" pitchFamily="34" charset="0"/>
              </a:rPr>
              <a:t>General impressions on “Why Pray?”</a:t>
            </a:r>
          </a:p>
          <a:p>
            <a:pPr marL="514350" indent="-514350">
              <a:buFont typeface="+mj-lt"/>
              <a:buAutoNum type="arabicPeriod"/>
            </a:pPr>
            <a:endParaRPr lang="en-US" dirty="0">
              <a:latin typeface="Century Gothic" pitchFamily="34" charset="0"/>
            </a:endParaRPr>
          </a:p>
          <a:p>
            <a:pPr marL="514350" indent="-514350">
              <a:buFont typeface="+mj-lt"/>
              <a:buAutoNum type="arabicPeriod"/>
            </a:pPr>
            <a:r>
              <a:rPr lang="en-US" dirty="0" smtClean="0">
                <a:latin typeface="Century Gothic" pitchFamily="34" charset="0"/>
              </a:rPr>
              <a:t>Reflections on the 3 paradigms of prayer </a:t>
            </a:r>
          </a:p>
          <a:p>
            <a:pPr marL="514350" indent="-514350">
              <a:buFont typeface="+mj-lt"/>
              <a:buAutoNum type="arabicPeriod"/>
            </a:pPr>
            <a:endParaRPr lang="en-US" dirty="0">
              <a:latin typeface="Century Gothic" pitchFamily="34" charset="0"/>
            </a:endParaRPr>
          </a:p>
          <a:p>
            <a:pPr marL="514350" indent="-514350">
              <a:buFont typeface="+mj-lt"/>
              <a:buAutoNum type="arabicPeriod"/>
            </a:pPr>
            <a:r>
              <a:rPr lang="en-US" dirty="0" smtClean="0">
                <a:latin typeface="Century Gothic" pitchFamily="34" charset="0"/>
              </a:rPr>
              <a:t>Reflections on how prayer will change for you going forward</a:t>
            </a:r>
          </a:p>
          <a:p>
            <a:pPr marL="514350" indent="-514350">
              <a:buFont typeface="+mj-lt"/>
              <a:buAutoNum type="arabicPeriod"/>
            </a:pPr>
            <a:endParaRPr lang="en-US" dirty="0">
              <a:latin typeface="Century Gothic" pitchFamily="34" charset="0"/>
            </a:endParaRPr>
          </a:p>
          <a:p>
            <a:pPr marL="514350" indent="-514350">
              <a:buFont typeface="+mj-lt"/>
              <a:buAutoNum type="arabicPeriod"/>
            </a:pPr>
            <a:endParaRPr lang="en-GB" dirty="0">
              <a:latin typeface="Century Gothic"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latin typeface="Century Gothic" pitchFamily="34" charset="0"/>
              </a:rPr>
              <a:pPr>
                <a:defRPr/>
              </a:pPr>
              <a:t>56</a:t>
            </a:fld>
            <a:endParaRPr lang="en-ZA">
              <a:latin typeface="Century Gothic" pitchFamily="34" charset="0"/>
            </a:endParaRPr>
          </a:p>
        </p:txBody>
      </p:sp>
    </p:spTree>
    <p:extLst>
      <p:ext uri="{BB962C8B-B14F-4D97-AF65-F5344CB8AC3E}">
        <p14:creationId xmlns:p14="http://schemas.microsoft.com/office/powerpoint/2010/main" val="29279310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957" y="859836"/>
            <a:ext cx="6036127" cy="5360988"/>
          </a:xfrm>
        </p:spPr>
        <p:txBody>
          <a:bodyPr/>
          <a:lstStyle/>
          <a:p>
            <a:pPr>
              <a:spcAft>
                <a:spcPts val="2400"/>
              </a:spcAft>
            </a:pPr>
            <a:r>
              <a:rPr lang="en-US" sz="2400" dirty="0" smtClean="0">
                <a:latin typeface="Century Gothic" pitchFamily="34" charset="0"/>
              </a:rPr>
              <a:t>The Almighty is my Dad </a:t>
            </a:r>
          </a:p>
          <a:p>
            <a:pPr>
              <a:spcAft>
                <a:spcPts val="2400"/>
              </a:spcAft>
            </a:pPr>
            <a:r>
              <a:rPr lang="en-US" sz="2400" dirty="0" smtClean="0">
                <a:latin typeface="Century Gothic" pitchFamily="34" charset="0"/>
              </a:rPr>
              <a:t>He loves me AND He </a:t>
            </a:r>
            <a:r>
              <a:rPr lang="en-US" sz="2400" b="1" u="sng" dirty="0" smtClean="0">
                <a:solidFill>
                  <a:schemeClr val="accent1"/>
                </a:solidFill>
                <a:latin typeface="Century Gothic" pitchFamily="34" charset="0"/>
              </a:rPr>
              <a:t>really LIKES</a:t>
            </a:r>
            <a:r>
              <a:rPr lang="en-US" sz="2400" dirty="0" smtClean="0">
                <a:solidFill>
                  <a:schemeClr val="accent1"/>
                </a:solidFill>
                <a:latin typeface="Century Gothic" pitchFamily="34" charset="0"/>
              </a:rPr>
              <a:t> </a:t>
            </a:r>
            <a:r>
              <a:rPr lang="en-US" sz="2400" dirty="0" smtClean="0">
                <a:latin typeface="Century Gothic" pitchFamily="34" charset="0"/>
              </a:rPr>
              <a:t>me</a:t>
            </a:r>
          </a:p>
          <a:p>
            <a:pPr>
              <a:spcAft>
                <a:spcPts val="2400"/>
              </a:spcAft>
            </a:pPr>
            <a:r>
              <a:rPr lang="en-US" sz="2400" dirty="0" smtClean="0">
                <a:latin typeface="Century Gothic" pitchFamily="34" charset="0"/>
              </a:rPr>
              <a:t>He </a:t>
            </a:r>
            <a:r>
              <a:rPr lang="en-US" sz="2400" dirty="0">
                <a:latin typeface="Century Gothic" pitchFamily="34" charset="0"/>
              </a:rPr>
              <a:t>wants to build the deep </a:t>
            </a:r>
            <a:r>
              <a:rPr lang="en-US" sz="2400" dirty="0" smtClean="0">
                <a:latin typeface="Century Gothic" pitchFamily="34" charset="0"/>
              </a:rPr>
              <a:t/>
            </a:r>
            <a:br>
              <a:rPr lang="en-US" sz="2400" dirty="0" smtClean="0">
                <a:latin typeface="Century Gothic" pitchFamily="34" charset="0"/>
              </a:rPr>
            </a:br>
            <a:r>
              <a:rPr lang="en-US" sz="2400" dirty="0" smtClean="0">
                <a:latin typeface="Century Gothic" pitchFamily="34" charset="0"/>
              </a:rPr>
              <a:t>fellowship </a:t>
            </a:r>
            <a:r>
              <a:rPr lang="en-US" sz="2400" dirty="0">
                <a:latin typeface="Century Gothic" pitchFamily="34" charset="0"/>
              </a:rPr>
              <a:t>of a Father and </a:t>
            </a:r>
            <a:r>
              <a:rPr lang="en-US" sz="2400" dirty="0" smtClean="0">
                <a:latin typeface="Century Gothic" pitchFamily="34" charset="0"/>
              </a:rPr>
              <a:t/>
            </a:r>
            <a:br>
              <a:rPr lang="en-US" sz="2400" dirty="0" smtClean="0">
                <a:latin typeface="Century Gothic" pitchFamily="34" charset="0"/>
              </a:rPr>
            </a:br>
            <a:r>
              <a:rPr lang="en-US" sz="2400" dirty="0" smtClean="0">
                <a:latin typeface="Century Gothic" pitchFamily="34" charset="0"/>
              </a:rPr>
              <a:t>a </a:t>
            </a:r>
            <a:r>
              <a:rPr lang="en-US" sz="2400" dirty="0">
                <a:latin typeface="Century Gothic" pitchFamily="34" charset="0"/>
              </a:rPr>
              <a:t>son, who is a best friend, with </a:t>
            </a:r>
            <a:r>
              <a:rPr lang="en-US" sz="2400" b="1" u="sng" dirty="0">
                <a:solidFill>
                  <a:schemeClr val="accent1"/>
                </a:solidFill>
                <a:latin typeface="Century Gothic" pitchFamily="34" charset="0"/>
              </a:rPr>
              <a:t>me</a:t>
            </a:r>
          </a:p>
          <a:p>
            <a:pPr>
              <a:spcAft>
                <a:spcPts val="2400"/>
              </a:spcAft>
            </a:pPr>
            <a:r>
              <a:rPr lang="en-US" sz="2400" dirty="0" smtClean="0">
                <a:latin typeface="Century Gothic" pitchFamily="34" charset="0"/>
              </a:rPr>
              <a:t>He is always with me, but He </a:t>
            </a:r>
            <a:r>
              <a:rPr lang="en-US" sz="2400" b="1" u="sng" dirty="0" smtClean="0">
                <a:solidFill>
                  <a:schemeClr val="accent1"/>
                </a:solidFill>
                <a:latin typeface="Century Gothic" pitchFamily="34" charset="0"/>
              </a:rPr>
              <a:t>delights</a:t>
            </a:r>
            <a:r>
              <a:rPr lang="en-US" sz="2400" dirty="0" smtClean="0">
                <a:latin typeface="Century Gothic" pitchFamily="34" charset="0"/>
              </a:rPr>
              <a:t> in devoted </a:t>
            </a:r>
            <a:r>
              <a:rPr lang="en-US" sz="2400" dirty="0" smtClean="0"/>
              <a:t>times alone </a:t>
            </a:r>
            <a:r>
              <a:rPr lang="en-US" sz="2400" b="1" u="sng" dirty="0" smtClean="0">
                <a:solidFill>
                  <a:schemeClr val="accent1"/>
                </a:solidFill>
                <a:latin typeface="Century Gothic" pitchFamily="34" charset="0"/>
              </a:rPr>
              <a:t>with </a:t>
            </a:r>
            <a:r>
              <a:rPr lang="en-US" sz="2400" b="1" u="sng" dirty="0">
                <a:solidFill>
                  <a:schemeClr val="accent1"/>
                </a:solidFill>
                <a:latin typeface="Century Gothic" pitchFamily="34" charset="0"/>
              </a:rPr>
              <a:t>me</a:t>
            </a:r>
          </a:p>
          <a:p>
            <a:pPr>
              <a:spcAft>
                <a:spcPts val="2400"/>
              </a:spcAft>
            </a:pPr>
            <a:r>
              <a:rPr lang="en-US" sz="2400" dirty="0" smtClean="0">
                <a:latin typeface="Century Gothic" pitchFamily="34" charset="0"/>
              </a:rPr>
              <a:t>When I approach Him in prayer, He </a:t>
            </a:r>
            <a:r>
              <a:rPr lang="en-US" sz="2400" b="1" u="sng" dirty="0" smtClean="0">
                <a:solidFill>
                  <a:schemeClr val="accent1"/>
                </a:solidFill>
                <a:latin typeface="Century Gothic" pitchFamily="34" charset="0"/>
              </a:rPr>
              <a:t>eagerly awaits</a:t>
            </a:r>
            <a:r>
              <a:rPr lang="en-US" sz="2400" b="1" dirty="0" smtClean="0">
                <a:solidFill>
                  <a:schemeClr val="accent1"/>
                </a:solidFill>
                <a:latin typeface="Century Gothic" pitchFamily="34" charset="0"/>
              </a:rPr>
              <a:t> </a:t>
            </a:r>
            <a:r>
              <a:rPr lang="en-US" sz="2400" dirty="0"/>
              <a:t>manifesting Himself </a:t>
            </a:r>
            <a:r>
              <a:rPr lang="en-US" sz="2400" dirty="0" smtClean="0"/>
              <a:t>to me in a glory reserved for these devoted times</a:t>
            </a:r>
            <a:endParaRPr lang="en-US" sz="2400" dirty="0"/>
          </a:p>
        </p:txBody>
      </p:sp>
      <p:sp>
        <p:nvSpPr>
          <p:cNvPr id="5" name="Title 4"/>
          <p:cNvSpPr>
            <a:spLocks noGrp="1"/>
          </p:cNvSpPr>
          <p:nvPr>
            <p:ph type="title"/>
          </p:nvPr>
        </p:nvSpPr>
        <p:spPr>
          <a:xfrm>
            <a:off x="144716" y="214926"/>
            <a:ext cx="8607397" cy="504825"/>
          </a:xfrm>
        </p:spPr>
        <p:txBody>
          <a:bodyPr/>
          <a:lstStyle/>
          <a:p>
            <a:pPr algn="l" eaLnBrk="1" hangingPunct="1"/>
            <a:r>
              <a:rPr lang="en-ZA" b="1" dirty="0" smtClean="0">
                <a:latin typeface="Century Gothic" pitchFamily="34" charset="0"/>
              </a:rPr>
              <a:t>T1. The Intimacy Paradigm</a:t>
            </a:r>
          </a:p>
        </p:txBody>
      </p:sp>
      <p:pic>
        <p:nvPicPr>
          <p:cNvPr id="7" name="Picture 2"/>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3085" y="-7968"/>
            <a:ext cx="2960913" cy="25462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183084" y="2547073"/>
            <a:ext cx="2960915" cy="4310927"/>
          </a:xfrm>
          <a:prstGeom prst="rect">
            <a:avLst/>
          </a:prstGeom>
          <a:solidFill>
            <a:srgbClr val="1F497D"/>
          </a:solidFill>
          <a:ln w="28575">
            <a:noFill/>
            <a:miter lim="800000"/>
            <a:headEnd/>
            <a:tailEnd/>
          </a:ln>
          <a:effectLst/>
        </p:spPr>
        <p:txBody>
          <a:bodyPr wrap="square">
            <a:noAutofit/>
          </a:bodyPr>
          <a:lstStyle/>
          <a:p>
            <a:r>
              <a:rPr lang="en-US" sz="2400" i="1" dirty="0" smtClean="0">
                <a:solidFill>
                  <a:prstClr val="white">
                    <a:lumMod val="85000"/>
                  </a:prstClr>
                </a:solidFill>
                <a:latin typeface="Century Gothic" panose="020B0502020202020204" pitchFamily="34" charset="0"/>
                <a:cs typeface="Arial" pitchFamily="34" charset="0"/>
              </a:rPr>
              <a:t>“There </a:t>
            </a:r>
            <a:r>
              <a:rPr lang="en-US" sz="2400" i="1" dirty="0">
                <a:solidFill>
                  <a:prstClr val="white">
                    <a:lumMod val="85000"/>
                  </a:prstClr>
                </a:solidFill>
                <a:latin typeface="Century Gothic" panose="020B0502020202020204" pitchFamily="34" charset="0"/>
                <a:cs typeface="Arial" pitchFamily="34" charset="0"/>
              </a:rPr>
              <a:t>is not in the world a kind of life more sweet and delightful than that of a continual conversation with God." </a:t>
            </a:r>
            <a:r>
              <a:rPr lang="en-US" sz="2400" b="1" i="1" dirty="0">
                <a:solidFill>
                  <a:prstClr val="white">
                    <a:lumMod val="85000"/>
                  </a:prstClr>
                </a:solidFill>
                <a:latin typeface="Century Gothic" panose="020B0502020202020204" pitchFamily="34" charset="0"/>
                <a:cs typeface="Arial" pitchFamily="34" charset="0"/>
              </a:rPr>
              <a:t/>
            </a:r>
            <a:br>
              <a:rPr lang="en-US" sz="2400" b="1" i="1" dirty="0">
                <a:solidFill>
                  <a:prstClr val="white">
                    <a:lumMod val="85000"/>
                  </a:prstClr>
                </a:solidFill>
                <a:latin typeface="Century Gothic" panose="020B0502020202020204" pitchFamily="34" charset="0"/>
                <a:cs typeface="Arial" pitchFamily="34" charset="0"/>
              </a:rPr>
            </a:br>
            <a:r>
              <a:rPr lang="en-US" sz="2400" b="1" dirty="0">
                <a:solidFill>
                  <a:prstClr val="white">
                    <a:lumMod val="85000"/>
                  </a:prstClr>
                </a:solidFill>
                <a:latin typeface="Century Gothic" panose="020B0502020202020204" pitchFamily="34" charset="0"/>
                <a:cs typeface="Arial" pitchFamily="34" charset="0"/>
              </a:rPr>
              <a:t>Brother Lawrence</a:t>
            </a:r>
            <a:endParaRPr lang="en-ZA" sz="2400" b="1" dirty="0">
              <a:solidFill>
                <a:prstClr val="white">
                  <a:lumMod val="85000"/>
                </a:prstClr>
              </a:solidFill>
              <a:latin typeface="Century Gothic" panose="020B0502020202020204"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white"/>
                </a:solidFill>
                <a:latin typeface="Century Gothic" pitchFamily="34" charset="0"/>
              </a:rPr>
              <a:pPr>
                <a:defRPr/>
              </a:pPr>
              <a:t>57</a:t>
            </a:fld>
            <a:endParaRPr lang="en-ZA">
              <a:solidFill>
                <a:prstClr val="white"/>
              </a:solidFill>
              <a:latin typeface="Century Gothic" pitchFamily="34" charset="0"/>
            </a:endParaRPr>
          </a:p>
        </p:txBody>
      </p:sp>
    </p:spTree>
    <p:extLst>
      <p:ext uri="{BB962C8B-B14F-4D97-AF65-F5344CB8AC3E}">
        <p14:creationId xmlns:p14="http://schemas.microsoft.com/office/powerpoint/2010/main" val="1719147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atic.greatbigcanvas.com/images/singlecanvas_thick_none/getty-images/an-eagle-in-flight-rising-above-the-storm-126293216.jpg?max=540"/>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8827" t="5735" b="6070"/>
          <a:stretch/>
        </p:blipFill>
        <p:spPr bwMode="auto">
          <a:xfrm>
            <a:off x="0" y="0"/>
            <a:ext cx="9144000" cy="6858000"/>
          </a:xfrm>
          <a:prstGeom prst="roundRect">
            <a:avLst>
              <a:gd name="adj" fmla="val 0"/>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8914" name="Title 1"/>
          <p:cNvSpPr>
            <a:spLocks noGrp="1"/>
          </p:cNvSpPr>
          <p:nvPr>
            <p:ph type="title"/>
          </p:nvPr>
        </p:nvSpPr>
        <p:spPr>
          <a:xfrm>
            <a:off x="14288" y="1"/>
            <a:ext cx="8229600" cy="504825"/>
          </a:xfrm>
        </p:spPr>
        <p:txBody>
          <a:bodyPr/>
          <a:lstStyle/>
          <a:p>
            <a:r>
              <a:rPr lang="en-ZA" sz="2800" b="1" dirty="0" smtClean="0">
                <a:latin typeface="Century Gothic" pitchFamily="34" charset="0"/>
              </a:rPr>
              <a:t>T2. The Partnership Paradigm</a:t>
            </a:r>
          </a:p>
        </p:txBody>
      </p:sp>
      <p:sp>
        <p:nvSpPr>
          <p:cNvPr id="3" name="Content Placeholder 2"/>
          <p:cNvSpPr>
            <a:spLocks noGrp="1"/>
          </p:cNvSpPr>
          <p:nvPr>
            <p:ph idx="1"/>
          </p:nvPr>
        </p:nvSpPr>
        <p:spPr>
          <a:xfrm>
            <a:off x="2" y="465456"/>
            <a:ext cx="9107487" cy="4679950"/>
          </a:xfrm>
        </p:spPr>
        <p:txBody>
          <a:bodyPr/>
          <a:lstStyle/>
          <a:p>
            <a:pPr marL="457200" indent="-457200">
              <a:buFont typeface="Calibri" pitchFamily="34" charset="0"/>
              <a:buAutoNum type="arabicPeriod"/>
            </a:pPr>
            <a:r>
              <a:rPr lang="en-ZA" sz="1600" b="1" dirty="0" smtClean="0">
                <a:latin typeface="Century Gothic" pitchFamily="34" charset="0"/>
              </a:rPr>
              <a:t>God is always good </a:t>
            </a:r>
            <a:r>
              <a:rPr lang="en-ZA" sz="1600" dirty="0" smtClean="0">
                <a:latin typeface="Century Gothic" pitchFamily="34" charset="0"/>
              </a:rPr>
              <a:t>– </a:t>
            </a:r>
            <a:r>
              <a:rPr lang="en-ZA" sz="1600" i="1" dirty="0" smtClean="0">
                <a:latin typeface="Century Gothic" pitchFamily="34" charset="0"/>
              </a:rPr>
              <a:t>He is never short of perfect in love, wisdom, goodness, and power</a:t>
            </a:r>
          </a:p>
          <a:p>
            <a:pPr marL="457200" indent="-457200">
              <a:buFont typeface="Calibri" pitchFamily="34" charset="0"/>
              <a:buAutoNum type="arabicPeriod"/>
            </a:pPr>
            <a:r>
              <a:rPr lang="en-ZA" sz="1600" b="1" dirty="0" smtClean="0">
                <a:latin typeface="Century Gothic" pitchFamily="34" charset="0"/>
              </a:rPr>
              <a:t>God is always God </a:t>
            </a:r>
            <a:r>
              <a:rPr lang="en-ZA" sz="1600" dirty="0" smtClean="0">
                <a:latin typeface="Century Gothic" pitchFamily="34" charset="0"/>
              </a:rPr>
              <a:t>– </a:t>
            </a:r>
            <a:r>
              <a:rPr lang="en-ZA" sz="1600" i="1" dirty="0">
                <a:latin typeface="Century Gothic" pitchFamily="34" charset="0"/>
              </a:rPr>
              <a:t>He is  totally in charge. </a:t>
            </a:r>
            <a:r>
              <a:rPr lang="en-ZA" sz="1600" i="1" dirty="0" smtClean="0">
                <a:latin typeface="Century Gothic" pitchFamily="34" charset="0"/>
              </a:rPr>
              <a:t>He always reigns fully over the affairs of all men</a:t>
            </a:r>
          </a:p>
          <a:p>
            <a:pPr marL="457200" indent="-457200">
              <a:buFont typeface="Calibri" pitchFamily="34" charset="0"/>
              <a:buAutoNum type="arabicPeriod"/>
            </a:pPr>
            <a:r>
              <a:rPr lang="en-ZA" sz="1600" b="1" dirty="0" smtClean="0">
                <a:latin typeface="Century Gothic" pitchFamily="34" charset="0"/>
              </a:rPr>
              <a:t>Nothing is impossible with God </a:t>
            </a:r>
            <a:r>
              <a:rPr lang="en-ZA" sz="1600" dirty="0" smtClean="0">
                <a:latin typeface="Century Gothic" pitchFamily="34" charset="0"/>
              </a:rPr>
              <a:t>– </a:t>
            </a:r>
            <a:r>
              <a:rPr lang="en-ZA" sz="1600" i="1" dirty="0" smtClean="0">
                <a:latin typeface="Century Gothic" pitchFamily="34" charset="0"/>
              </a:rPr>
              <a:t>He can accomplish whatever He wants to, no mountain cannot be moved, and nothing can thwart His will</a:t>
            </a:r>
          </a:p>
          <a:p>
            <a:pPr marL="457200" indent="-457200">
              <a:buFont typeface="Calibri" pitchFamily="34" charset="0"/>
              <a:buAutoNum type="arabicPeriod"/>
            </a:pPr>
            <a:r>
              <a:rPr lang="en-ZA" sz="1600" b="1" dirty="0" smtClean="0">
                <a:latin typeface="Century Gothic" pitchFamily="34" charset="0"/>
              </a:rPr>
              <a:t>Father</a:t>
            </a:r>
            <a:r>
              <a:rPr lang="en-ZA" altLang="en-ZA" sz="1600" b="1" dirty="0" smtClean="0">
                <a:latin typeface="Century Gothic" pitchFamily="34" charset="0"/>
              </a:rPr>
              <a:t>’</a:t>
            </a:r>
            <a:r>
              <a:rPr lang="en-ZA" sz="1600" b="1" dirty="0" smtClean="0">
                <a:latin typeface="Century Gothic" pitchFamily="34" charset="0"/>
              </a:rPr>
              <a:t>s primary purpose for me is fellowship with Him </a:t>
            </a:r>
            <a:r>
              <a:rPr lang="en-ZA" sz="1600" dirty="0" smtClean="0">
                <a:latin typeface="Century Gothic" pitchFamily="34" charset="0"/>
              </a:rPr>
              <a:t>– both </a:t>
            </a:r>
            <a:r>
              <a:rPr lang="en-ZA" sz="1600" i="1" dirty="0" smtClean="0">
                <a:latin typeface="Century Gothic" pitchFamily="34" charset="0"/>
              </a:rPr>
              <a:t>intimacy and partnership in doing His works; in that order, but both</a:t>
            </a:r>
          </a:p>
          <a:p>
            <a:pPr marL="457200" indent="-457200">
              <a:buFont typeface="Calibri" pitchFamily="34" charset="0"/>
              <a:buAutoNum type="arabicPeriod"/>
            </a:pPr>
            <a:r>
              <a:rPr lang="en-ZA" sz="1600" b="1" dirty="0" smtClean="0">
                <a:latin typeface="Century Gothic" pitchFamily="34" charset="0"/>
              </a:rPr>
              <a:t>We are in a war </a:t>
            </a:r>
            <a:r>
              <a:rPr lang="en-ZA" sz="1600" dirty="0" smtClean="0">
                <a:latin typeface="Century Gothic" pitchFamily="34" charset="0"/>
              </a:rPr>
              <a:t>– the prince of this world is still prince, and wages war against us</a:t>
            </a:r>
          </a:p>
          <a:p>
            <a:pPr marL="457200" indent="-457200">
              <a:buFont typeface="Calibri" pitchFamily="34" charset="0"/>
              <a:buAutoNum type="arabicPeriod"/>
            </a:pPr>
            <a:r>
              <a:rPr lang="en-ZA" sz="1600" b="1" dirty="0" smtClean="0">
                <a:latin typeface="Century Gothic" pitchFamily="34" charset="0"/>
              </a:rPr>
              <a:t>The battle is already won in Christ </a:t>
            </a:r>
            <a:r>
              <a:rPr lang="en-ZA" sz="1600" dirty="0" smtClean="0">
                <a:latin typeface="Century Gothic" pitchFamily="34" charset="0"/>
              </a:rPr>
              <a:t>– </a:t>
            </a:r>
            <a:r>
              <a:rPr lang="en-ZA" sz="1600" i="1" dirty="0" smtClean="0">
                <a:latin typeface="Century Gothic" pitchFamily="34" charset="0"/>
              </a:rPr>
              <a:t>The devil was rendered powerless by the Cross</a:t>
            </a:r>
            <a:r>
              <a:rPr lang="en-ZA" sz="1600" dirty="0" smtClean="0">
                <a:latin typeface="Century Gothic" pitchFamily="34" charset="0"/>
              </a:rPr>
              <a:t>, </a:t>
            </a:r>
            <a:r>
              <a:rPr lang="en-ZA" sz="1600" i="1" dirty="0" smtClean="0">
                <a:latin typeface="Century Gothic" pitchFamily="34" charset="0"/>
              </a:rPr>
              <a:t>God</a:t>
            </a:r>
            <a:r>
              <a:rPr lang="en-ZA" altLang="en-ZA" sz="1600" i="1" dirty="0" smtClean="0">
                <a:latin typeface="Century Gothic" pitchFamily="34" charset="0"/>
              </a:rPr>
              <a:t>’</a:t>
            </a:r>
            <a:r>
              <a:rPr lang="en-ZA" sz="1600" i="1" dirty="0" smtClean="0">
                <a:latin typeface="Century Gothic" pitchFamily="34" charset="0"/>
              </a:rPr>
              <a:t>s eternal purposes are secure</a:t>
            </a:r>
          </a:p>
          <a:p>
            <a:pPr marL="457200" indent="-457200">
              <a:buFont typeface="Calibri" pitchFamily="34" charset="0"/>
              <a:buAutoNum type="arabicPeriod"/>
            </a:pPr>
            <a:r>
              <a:rPr lang="en-ZA" sz="1600" b="1" dirty="0" smtClean="0">
                <a:latin typeface="Century Gothic" pitchFamily="34" charset="0"/>
              </a:rPr>
              <a:t>…but the victory of Christ is still being worked out, day by day, in my life </a:t>
            </a:r>
            <a:r>
              <a:rPr lang="en-ZA" sz="1600" dirty="0" smtClean="0">
                <a:latin typeface="Century Gothic" pitchFamily="34" charset="0"/>
              </a:rPr>
              <a:t>– e.g. </a:t>
            </a:r>
            <a:r>
              <a:rPr lang="en-ZA" sz="1600" i="1" dirty="0" smtClean="0">
                <a:latin typeface="Century Gothic" pitchFamily="34" charset="0"/>
              </a:rPr>
              <a:t>the Old man </a:t>
            </a:r>
            <a:r>
              <a:rPr lang="en-ZA" sz="1600" b="1" i="1" u="sng" dirty="0" smtClean="0">
                <a:latin typeface="Century Gothic" pitchFamily="34" charset="0"/>
              </a:rPr>
              <a:t>has been</a:t>
            </a:r>
            <a:r>
              <a:rPr lang="en-ZA" sz="1600" i="1" dirty="0" smtClean="0">
                <a:latin typeface="Century Gothic" pitchFamily="34" charset="0"/>
              </a:rPr>
              <a:t> crucified with Christ, but that becomes manifest in time and space when I walk by faith in what He has done (walk in the new man in Christ, led by the Spirit)</a:t>
            </a:r>
          </a:p>
          <a:p>
            <a:pPr marL="457200" indent="-457200">
              <a:buFont typeface="Calibri" pitchFamily="34" charset="0"/>
              <a:buAutoNum type="arabicPeriod"/>
            </a:pPr>
            <a:r>
              <a:rPr lang="en-ZA" sz="1600" b="1" dirty="0" smtClean="0">
                <a:latin typeface="Century Gothic" pitchFamily="34" charset="0"/>
              </a:rPr>
              <a:t>I am instrumental to Father’s purposes being fulfilled in human history </a:t>
            </a:r>
            <a:r>
              <a:rPr lang="en-ZA" sz="1600" i="1" dirty="0" smtClean="0">
                <a:latin typeface="Century Gothic" pitchFamily="34" charset="0"/>
              </a:rPr>
              <a:t>- </a:t>
            </a:r>
            <a:r>
              <a:rPr lang="en-ZA" sz="1600" b="1" i="1" dirty="0" smtClean="0">
                <a:latin typeface="Century Gothic" pitchFamily="34" charset="0"/>
              </a:rPr>
              <a:t>He intends to fulfil many of His purposes through me as I imitate Jesus</a:t>
            </a:r>
          </a:p>
          <a:p>
            <a:pPr marL="457200" indent="-457200">
              <a:buFont typeface="Calibri" pitchFamily="34" charset="0"/>
              <a:buAutoNum type="arabicPeriod"/>
            </a:pPr>
            <a:r>
              <a:rPr lang="en-ZA" sz="1600" b="1" dirty="0" smtClean="0">
                <a:latin typeface="Century Gothic" pitchFamily="34" charset="0"/>
              </a:rPr>
              <a:t>I will be judged for my faithfulness to the works He has given me </a:t>
            </a:r>
            <a:r>
              <a:rPr lang="en-ZA" sz="1600" dirty="0" smtClean="0">
                <a:latin typeface="Century Gothic" pitchFamily="34" charset="0"/>
              </a:rPr>
              <a:t>– </a:t>
            </a:r>
            <a:r>
              <a:rPr lang="en-ZA" sz="1600" i="1" dirty="0" smtClean="0">
                <a:latin typeface="Century Gothic" pitchFamily="34" charset="0"/>
              </a:rPr>
              <a:t>I will look Jesus in the eyes and give an account for my life; my eternal reward is based on the fruit I bare for Him</a:t>
            </a:r>
          </a:p>
          <a:p>
            <a:pPr marL="457200" indent="-457200">
              <a:buFont typeface="Calibri" pitchFamily="34" charset="0"/>
              <a:buAutoNum type="arabicPeriod"/>
            </a:pPr>
            <a:r>
              <a:rPr lang="en-ZA" sz="1600" b="1" dirty="0" smtClean="0">
                <a:latin typeface="Century Gothic" pitchFamily="34" charset="0"/>
              </a:rPr>
              <a:t>I am totally dependent on Him to bare fruit </a:t>
            </a:r>
            <a:r>
              <a:rPr lang="en-ZA" sz="1600" dirty="0" smtClean="0">
                <a:latin typeface="Century Gothic" pitchFamily="34" charset="0"/>
              </a:rPr>
              <a:t>– </a:t>
            </a:r>
            <a:r>
              <a:rPr lang="en-ZA" altLang="en-ZA" sz="1600" dirty="0" smtClean="0">
                <a:latin typeface="Century Gothic" pitchFamily="34" charset="0"/>
              </a:rPr>
              <a:t>“</a:t>
            </a:r>
            <a:r>
              <a:rPr lang="en-ZA" sz="1600" dirty="0" smtClean="0">
                <a:latin typeface="Century Gothic" pitchFamily="34" charset="0"/>
              </a:rPr>
              <a:t>Not by might, nor by power, by </a:t>
            </a:r>
            <a:r>
              <a:rPr lang="en-ZA" sz="1600" dirty="0" err="1" smtClean="0">
                <a:latin typeface="Century Gothic" pitchFamily="34" charset="0"/>
              </a:rPr>
              <a:t>by</a:t>
            </a:r>
            <a:r>
              <a:rPr lang="en-ZA" sz="1600" dirty="0" smtClean="0">
                <a:latin typeface="Century Gothic" pitchFamily="34" charset="0"/>
              </a:rPr>
              <a:t> My Spirit</a:t>
            </a:r>
            <a:r>
              <a:rPr lang="en-ZA" altLang="en-ZA" sz="1600" dirty="0" smtClean="0">
                <a:latin typeface="Century Gothic" pitchFamily="34" charset="0"/>
              </a:rPr>
              <a:t>”</a:t>
            </a:r>
            <a:r>
              <a:rPr lang="en-ZA" sz="1600" dirty="0" smtClean="0">
                <a:latin typeface="Century Gothic" pitchFamily="34" charset="0"/>
              </a:rPr>
              <a:t> - </a:t>
            </a:r>
            <a:r>
              <a:rPr lang="en-ZA" sz="1600" i="1" dirty="0" smtClean="0">
                <a:latin typeface="Century Gothic" pitchFamily="34" charset="0"/>
              </a:rPr>
              <a:t>it is only by abiding in Him that I will bare fruit. It is Christ in me, the hope of glory. </a:t>
            </a:r>
          </a:p>
          <a:p>
            <a:pPr marL="457200" indent="-457200">
              <a:buFont typeface="Calibri" pitchFamily="34" charset="0"/>
              <a:buAutoNum type="arabicPeriod"/>
            </a:pPr>
            <a:r>
              <a:rPr lang="en-ZA" sz="1600" b="1" dirty="0" smtClean="0">
                <a:latin typeface="Century Gothic" pitchFamily="34" charset="0"/>
              </a:rPr>
              <a:t>He is totally faithful </a:t>
            </a:r>
            <a:r>
              <a:rPr lang="en-ZA" sz="1600" dirty="0" smtClean="0">
                <a:latin typeface="Century Gothic" pitchFamily="34" charset="0"/>
              </a:rPr>
              <a:t>– </a:t>
            </a:r>
            <a:r>
              <a:rPr lang="en-ZA" sz="1600" b="1" i="1" u="sng" dirty="0" smtClean="0">
                <a:latin typeface="Century Gothic" pitchFamily="34" charset="0"/>
              </a:rPr>
              <a:t>He WILL </a:t>
            </a:r>
            <a:r>
              <a:rPr lang="en-ZA" sz="1600" i="1" dirty="0" smtClean="0">
                <a:latin typeface="Century Gothic" pitchFamily="34" charset="0"/>
              </a:rPr>
              <a:t>bare fruit through me as I abide in Him and in prayer</a:t>
            </a:r>
          </a:p>
        </p:txBody>
      </p:sp>
      <p:sp>
        <p:nvSpPr>
          <p:cNvPr id="389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F8AF4BE-5FD9-452A-838A-96D617AD581F}" type="slidenum">
              <a:rPr lang="en-ZA" smtClean="0">
                <a:solidFill>
                  <a:srgbClr val="898989"/>
                </a:solidFill>
                <a:latin typeface="Century Gothic" pitchFamily="34" charset="0"/>
              </a:rPr>
              <a:pPr eaLnBrk="1" hangingPunct="1"/>
              <a:t>58</a:t>
            </a:fld>
            <a:endParaRPr lang="en-ZA" smtClean="0">
              <a:solidFill>
                <a:srgbClr val="898989"/>
              </a:solidFill>
              <a:latin typeface="Century Gothic" pitchFamily="34" charset="0"/>
            </a:endParaRPr>
          </a:p>
        </p:txBody>
      </p:sp>
    </p:spTree>
    <p:extLst>
      <p:ext uri="{BB962C8B-B14F-4D97-AF65-F5344CB8AC3E}">
        <p14:creationId xmlns:p14="http://schemas.microsoft.com/office/powerpoint/2010/main" val="3139343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F8AF4BE-5FD9-452A-838A-96D617AD581F}" type="slidenum">
              <a:rPr lang="en-ZA" smtClean="0">
                <a:solidFill>
                  <a:srgbClr val="898989"/>
                </a:solidFill>
                <a:latin typeface="Century Gothic" pitchFamily="34" charset="0"/>
              </a:rPr>
              <a:pPr eaLnBrk="1" hangingPunct="1"/>
              <a:t>59</a:t>
            </a:fld>
            <a:endParaRPr lang="en-ZA" smtClean="0">
              <a:solidFill>
                <a:srgbClr val="898989"/>
              </a:solidFill>
              <a:latin typeface="Century Gothic" pitchFamily="34" charset="0"/>
            </a:endParaRPr>
          </a:p>
        </p:txBody>
      </p:sp>
      <p:pic>
        <p:nvPicPr>
          <p:cNvPr id="6" name="Picture 4" descr="http://files.myopera.com/BackFromTheGrave/blog/BFTG.Sp2.jpg"/>
          <p:cNvPicPr>
            <a:picLocks noChangeAspect="1" noChangeArrowheads="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 b="4384"/>
          <a:stretch/>
        </p:blipFill>
        <p:spPr bwMode="auto">
          <a:xfrm flipH="1">
            <a:off x="5965384" y="1"/>
            <a:ext cx="3178616" cy="28012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65384" y="2801258"/>
            <a:ext cx="3178616" cy="4064191"/>
          </a:xfrm>
          <a:prstGeom prst="rect">
            <a:avLst/>
          </a:prstGeom>
          <a:solidFill>
            <a:schemeClr val="accent1">
              <a:alpha val="50196"/>
            </a:schemeClr>
          </a:solidFill>
          <a:ln w="28575">
            <a:noFill/>
            <a:miter lim="800000"/>
            <a:headEnd/>
            <a:tailEnd/>
          </a:ln>
          <a:effectLst/>
        </p:spPr>
        <p:txBody>
          <a:bodyPr wrap="square">
            <a:noAutofit/>
          </a:bodyPr>
          <a:lstStyle/>
          <a:p>
            <a:r>
              <a:rPr lang="en-US" sz="2400" b="1" i="1" dirty="0" smtClean="0">
                <a:solidFill>
                  <a:schemeClr val="tx1">
                    <a:lumMod val="75000"/>
                    <a:lumOff val="25000"/>
                  </a:schemeClr>
                </a:solidFill>
                <a:latin typeface="Century Gothic" panose="020B0502020202020204" pitchFamily="34" charset="0"/>
                <a:cs typeface="Arial" pitchFamily="34" charset="0"/>
              </a:rPr>
              <a:t>"</a:t>
            </a:r>
            <a:r>
              <a:rPr lang="en-US" sz="2400" b="1" i="1" dirty="0">
                <a:solidFill>
                  <a:schemeClr val="tx1">
                    <a:lumMod val="75000"/>
                    <a:lumOff val="25000"/>
                  </a:schemeClr>
                </a:solidFill>
                <a:latin typeface="Century Gothic" panose="020B0502020202020204" pitchFamily="34" charset="0"/>
                <a:cs typeface="Arial" pitchFamily="34" charset="0"/>
              </a:rPr>
              <a:t>If you want that splendid power in prayer, you must remain in loving, living, lasting, conscious, practical, abiding union with the Lord Jesus Christ." </a:t>
            </a:r>
            <a:r>
              <a:rPr lang="en-US" sz="2400" b="1" i="1" dirty="0" smtClean="0">
                <a:solidFill>
                  <a:schemeClr val="tx1">
                    <a:lumMod val="75000"/>
                    <a:lumOff val="25000"/>
                  </a:schemeClr>
                </a:solidFill>
                <a:latin typeface="Century Gothic" panose="020B0502020202020204" pitchFamily="34" charset="0"/>
                <a:cs typeface="Arial" pitchFamily="34" charset="0"/>
              </a:rPr>
              <a:t/>
            </a:r>
            <a:br>
              <a:rPr lang="en-US" sz="2400" b="1" i="1" dirty="0" smtClean="0">
                <a:solidFill>
                  <a:schemeClr val="tx1">
                    <a:lumMod val="75000"/>
                    <a:lumOff val="25000"/>
                  </a:schemeClr>
                </a:solidFill>
                <a:latin typeface="Century Gothic" panose="020B0502020202020204" pitchFamily="34" charset="0"/>
                <a:cs typeface="Arial" pitchFamily="34" charset="0"/>
              </a:rPr>
            </a:br>
            <a:r>
              <a:rPr lang="en-US" sz="2400" dirty="0" smtClean="0">
                <a:solidFill>
                  <a:schemeClr val="tx1">
                    <a:lumMod val="75000"/>
                    <a:lumOff val="25000"/>
                  </a:schemeClr>
                </a:solidFill>
                <a:latin typeface="Century Gothic" panose="020B0502020202020204" pitchFamily="34" charset="0"/>
                <a:cs typeface="Arial" pitchFamily="34" charset="0"/>
              </a:rPr>
              <a:t>Charles Spurgeon</a:t>
            </a:r>
            <a:endParaRPr lang="en-ZA" sz="2400" dirty="0">
              <a:solidFill>
                <a:schemeClr val="tx1">
                  <a:lumMod val="75000"/>
                  <a:lumOff val="25000"/>
                </a:schemeClr>
              </a:solidFill>
              <a:latin typeface="Century Gothic" panose="020B0502020202020204" pitchFamily="34" charset="0"/>
              <a:cs typeface="Arial" pitchFamily="34" charset="0"/>
            </a:endParaRPr>
          </a:p>
        </p:txBody>
      </p:sp>
      <p:sp>
        <p:nvSpPr>
          <p:cNvPr id="8" name="Rectangle 7"/>
          <p:cNvSpPr/>
          <p:nvPr/>
        </p:nvSpPr>
        <p:spPr>
          <a:xfrm>
            <a:off x="0" y="-535"/>
            <a:ext cx="5965384" cy="685853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ZA" sz="2400" b="1" dirty="0" smtClean="0">
              <a:latin typeface="Century Gothic" pitchFamily="34" charset="0"/>
              <a:cs typeface="Arial" pitchFamily="34" charset="0"/>
            </a:endParaRPr>
          </a:p>
        </p:txBody>
      </p:sp>
      <p:sp>
        <p:nvSpPr>
          <p:cNvPr id="38914" name="Title 1"/>
          <p:cNvSpPr>
            <a:spLocks noGrp="1"/>
          </p:cNvSpPr>
          <p:nvPr>
            <p:ph type="title"/>
          </p:nvPr>
        </p:nvSpPr>
        <p:spPr>
          <a:xfrm>
            <a:off x="123379" y="129725"/>
            <a:ext cx="5404368" cy="508907"/>
          </a:xfrm>
        </p:spPr>
        <p:txBody>
          <a:bodyPr/>
          <a:lstStyle/>
          <a:p>
            <a:r>
              <a:rPr lang="en-ZA" sz="2800" b="1" dirty="0" smtClean="0">
                <a:latin typeface="Century Gothic" pitchFamily="34" charset="0"/>
              </a:rPr>
              <a:t>T3. The Power of Prayer Paradigm</a:t>
            </a:r>
          </a:p>
        </p:txBody>
      </p:sp>
      <p:sp>
        <p:nvSpPr>
          <p:cNvPr id="3" name="Content Placeholder 2"/>
          <p:cNvSpPr>
            <a:spLocks noGrp="1"/>
          </p:cNvSpPr>
          <p:nvPr>
            <p:ph idx="1"/>
          </p:nvPr>
        </p:nvSpPr>
        <p:spPr>
          <a:xfrm>
            <a:off x="174176" y="1509030"/>
            <a:ext cx="5486395" cy="4679950"/>
          </a:xfrm>
        </p:spPr>
        <p:txBody>
          <a:bodyPr/>
          <a:lstStyle/>
          <a:p>
            <a:pPr marL="174625" indent="-174625">
              <a:spcAft>
                <a:spcPts val="1200"/>
              </a:spcAft>
            </a:pPr>
            <a:r>
              <a:rPr lang="en-ZA" sz="2400" dirty="0">
                <a:latin typeface="Century Gothic" pitchFamily="34" charset="0"/>
              </a:rPr>
              <a:t>Father is committed to accomplishing His purposes </a:t>
            </a:r>
            <a:r>
              <a:rPr lang="en-ZA" sz="2400" b="1" i="1" dirty="0">
                <a:solidFill>
                  <a:schemeClr val="accent1"/>
                </a:solidFill>
                <a:latin typeface="Century Gothic" pitchFamily="34" charset="0"/>
              </a:rPr>
              <a:t>in and through </a:t>
            </a:r>
            <a:r>
              <a:rPr lang="en-ZA" sz="2400" b="1" i="1" dirty="0" smtClean="0">
                <a:solidFill>
                  <a:schemeClr val="accent1"/>
                </a:solidFill>
                <a:latin typeface="Century Gothic" pitchFamily="34" charset="0"/>
              </a:rPr>
              <a:t>me</a:t>
            </a:r>
          </a:p>
          <a:p>
            <a:pPr marL="174625" indent="-174625">
              <a:spcAft>
                <a:spcPts val="1200"/>
              </a:spcAft>
            </a:pPr>
            <a:r>
              <a:rPr lang="en-ZA" sz="2400" dirty="0" smtClean="0">
                <a:latin typeface="Century Gothic" pitchFamily="34" charset="0"/>
              </a:rPr>
              <a:t>He does so primarily by </a:t>
            </a:r>
            <a:r>
              <a:rPr lang="en-ZA" sz="2400" b="1" i="1" dirty="0">
                <a:solidFill>
                  <a:schemeClr val="accent1"/>
                </a:solidFill>
                <a:latin typeface="Century Gothic" pitchFamily="34" charset="0"/>
              </a:rPr>
              <a:t>leading and answering my prayers</a:t>
            </a:r>
          </a:p>
          <a:p>
            <a:pPr marL="174625" indent="-174625">
              <a:spcAft>
                <a:spcPts val="1200"/>
              </a:spcAft>
            </a:pPr>
            <a:r>
              <a:rPr lang="en-ZA" sz="2400" dirty="0" smtClean="0">
                <a:latin typeface="Century Gothic" pitchFamily="34" charset="0"/>
              </a:rPr>
              <a:t>Therefore </a:t>
            </a:r>
            <a:r>
              <a:rPr lang="en-ZA" sz="2400" dirty="0">
                <a:latin typeface="Century Gothic" pitchFamily="34" charset="0"/>
              </a:rPr>
              <a:t>my prayers are both very </a:t>
            </a:r>
            <a:r>
              <a:rPr lang="en-ZA" sz="2400" b="1" i="1" dirty="0">
                <a:solidFill>
                  <a:schemeClr val="accent1"/>
                </a:solidFill>
                <a:latin typeface="Century Gothic" pitchFamily="34" charset="0"/>
              </a:rPr>
              <a:t>powerful and very important </a:t>
            </a:r>
          </a:p>
          <a:p>
            <a:pPr marL="174625" indent="-174625">
              <a:spcAft>
                <a:spcPts val="1200"/>
              </a:spcAft>
            </a:pPr>
            <a:r>
              <a:rPr lang="en-ZA" sz="2400" dirty="0" smtClean="0">
                <a:latin typeface="Century Gothic" pitchFamily="34" charset="0"/>
              </a:rPr>
              <a:t>Therefore, there </a:t>
            </a:r>
            <a:r>
              <a:rPr lang="en-ZA" sz="2400" dirty="0">
                <a:latin typeface="Century Gothic" pitchFamily="34" charset="0"/>
              </a:rPr>
              <a:t>is no work more important than the work of </a:t>
            </a:r>
            <a:r>
              <a:rPr lang="en-ZA" sz="2400" dirty="0" smtClean="0">
                <a:latin typeface="Century Gothic" pitchFamily="34" charset="0"/>
              </a:rPr>
              <a:t>prayer</a:t>
            </a:r>
          </a:p>
          <a:p>
            <a:pPr marL="174625" indent="-174625">
              <a:spcAft>
                <a:spcPts val="1200"/>
              </a:spcAft>
            </a:pPr>
            <a:r>
              <a:rPr lang="en-ZA" sz="2400" dirty="0" smtClean="0">
                <a:latin typeface="Century Gothic" pitchFamily="34" charset="0"/>
              </a:rPr>
              <a:t>I </a:t>
            </a:r>
            <a:r>
              <a:rPr lang="en-ZA" sz="2400" dirty="0">
                <a:latin typeface="Century Gothic" pitchFamily="34" charset="0"/>
              </a:rPr>
              <a:t>trust Father to move mountains through my </a:t>
            </a:r>
            <a:r>
              <a:rPr lang="en-ZA" sz="2400" dirty="0" smtClean="0">
                <a:latin typeface="Century Gothic" pitchFamily="34" charset="0"/>
              </a:rPr>
              <a:t>prayer</a:t>
            </a:r>
            <a:endParaRPr lang="en-ZA" sz="2400" dirty="0">
              <a:latin typeface="Century Gothic" pitchFamily="34" charset="0"/>
            </a:endParaRPr>
          </a:p>
        </p:txBody>
      </p:sp>
    </p:spTree>
    <p:extLst>
      <p:ext uri="{BB962C8B-B14F-4D97-AF65-F5344CB8AC3E}">
        <p14:creationId xmlns:p14="http://schemas.microsoft.com/office/powerpoint/2010/main" val="3901609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SB-m3uaeOMqhaMlvoDJ67_G00-JrOLGmYsJSb3uuXUX5x4TSYH"/>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2"/>
            <a:ext cx="9082493" cy="68256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Freeform 4"/>
          <p:cNvSpPr>
            <a:spLocks/>
          </p:cNvSpPr>
          <p:nvPr/>
        </p:nvSpPr>
        <p:spPr bwMode="auto">
          <a:xfrm>
            <a:off x="2" y="908050"/>
            <a:ext cx="8410575" cy="5100638"/>
          </a:xfrm>
          <a:custGeom>
            <a:avLst/>
            <a:gdLst>
              <a:gd name="T0" fmla="*/ 0 w 8411307"/>
              <a:gd name="T1" fmla="*/ 0 h 5099537"/>
              <a:gd name="T2" fmla="*/ 1142703 w 8411307"/>
              <a:gd name="T3" fmla="*/ 273715 h 5099537"/>
              <a:gd name="T4" fmla="*/ 1474769 w 8411307"/>
              <a:gd name="T5" fmla="*/ 1495661 h 5099537"/>
              <a:gd name="T6" fmla="*/ 2217036 w 8411307"/>
              <a:gd name="T7" fmla="*/ 2492767 h 5099537"/>
              <a:gd name="T8" fmla="*/ 4434072 w 8411307"/>
              <a:gd name="T9" fmla="*/ 2903341 h 5099537"/>
              <a:gd name="T10" fmla="*/ 5205641 w 8411307"/>
              <a:gd name="T11" fmla="*/ 3196608 h 5099537"/>
              <a:gd name="T12" fmla="*/ 5762340 w 8411307"/>
              <a:gd name="T13" fmla="*/ 3939550 h 5099537"/>
              <a:gd name="T14" fmla="*/ 7461743 w 8411307"/>
              <a:gd name="T15" fmla="*/ 5102840 h 5099537"/>
              <a:gd name="T16" fmla="*/ 8409111 w 8411307"/>
              <a:gd name="T17" fmla="*/ 4995310 h 5099537"/>
              <a:gd name="T18" fmla="*/ 8409111 w 8411307"/>
              <a:gd name="T19" fmla="*/ 4995310 h 50995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11307" h="5099537">
                <a:moveTo>
                  <a:pt x="0" y="0"/>
                </a:moveTo>
                <a:cubicBezTo>
                  <a:pt x="381000" y="91179"/>
                  <a:pt x="897141" y="24423"/>
                  <a:pt x="1143000" y="273538"/>
                </a:cubicBezTo>
                <a:cubicBezTo>
                  <a:pt x="1388859" y="522653"/>
                  <a:pt x="1227666" y="1162538"/>
                  <a:pt x="1475153" y="1494692"/>
                </a:cubicBezTo>
                <a:lnTo>
                  <a:pt x="2217615" y="2491153"/>
                </a:lnTo>
                <a:cubicBezTo>
                  <a:pt x="2710961" y="2725615"/>
                  <a:pt x="3936999" y="2784230"/>
                  <a:pt x="4435230" y="2901461"/>
                </a:cubicBezTo>
                <a:cubicBezTo>
                  <a:pt x="4933461" y="3018692"/>
                  <a:pt x="4985564" y="3021948"/>
                  <a:pt x="5207000" y="3194538"/>
                </a:cubicBezTo>
                <a:cubicBezTo>
                  <a:pt x="5428436" y="3367128"/>
                  <a:pt x="5387731" y="3619500"/>
                  <a:pt x="5763846" y="3937000"/>
                </a:cubicBezTo>
                <a:cubicBezTo>
                  <a:pt x="6139961" y="4254500"/>
                  <a:pt x="7022448" y="4923691"/>
                  <a:pt x="7463691" y="5099537"/>
                </a:cubicBezTo>
                <a:lnTo>
                  <a:pt x="8411307" y="4992076"/>
                </a:lnTo>
              </a:path>
            </a:pathLst>
          </a:custGeom>
          <a:noFill/>
          <a:ln w="76200" cap="flat" cmpd="sng">
            <a:solidFill>
              <a:srgbClr val="FFFF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defRPr/>
            </a:pPr>
            <a:endParaRPr lang="en-ZA">
              <a:solidFill>
                <a:prstClr val="black"/>
              </a:solidFill>
              <a:latin typeface="Century Gothic" pitchFamily="34" charset="0"/>
              <a:ea typeface="ＭＳ Ｐゴシック" pitchFamily="34" charset="-128"/>
            </a:endParaRPr>
          </a:p>
        </p:txBody>
      </p:sp>
      <p:sp>
        <p:nvSpPr>
          <p:cNvPr id="9221" name="Title 4"/>
          <p:cNvSpPr>
            <a:spLocks noGrp="1"/>
          </p:cNvSpPr>
          <p:nvPr>
            <p:ph type="title"/>
          </p:nvPr>
        </p:nvSpPr>
        <p:spPr>
          <a:xfrm>
            <a:off x="90487" y="178465"/>
            <a:ext cx="8937399" cy="504825"/>
          </a:xfrm>
        </p:spPr>
        <p:txBody>
          <a:bodyPr/>
          <a:lstStyle/>
          <a:p>
            <a:pPr eaLnBrk="1" hangingPunct="1"/>
            <a:r>
              <a:rPr lang="en-ZA" b="1" dirty="0">
                <a:latin typeface="Century Gothic" pitchFamily="34" charset="0"/>
              </a:rPr>
              <a:t>RECAP </a:t>
            </a:r>
            <a:r>
              <a:rPr lang="en-ZA" b="1" dirty="0" smtClean="0">
                <a:latin typeface="Century Gothic" pitchFamily="34" charset="0"/>
              </a:rPr>
              <a:t>(5 </a:t>
            </a:r>
            <a:r>
              <a:rPr lang="en-ZA" b="1" dirty="0">
                <a:latin typeface="Century Gothic" pitchFamily="34" charset="0"/>
              </a:rPr>
              <a:t>/ </a:t>
            </a:r>
            <a:r>
              <a:rPr lang="en-ZA" b="1" dirty="0" smtClean="0">
                <a:latin typeface="Century Gothic" pitchFamily="34" charset="0"/>
              </a:rPr>
              <a:t>6): </a:t>
            </a:r>
            <a:r>
              <a:rPr lang="en-ZA" sz="3200" b="1" dirty="0" smtClean="0">
                <a:latin typeface="Century Gothic" pitchFamily="34" charset="0"/>
              </a:rPr>
              <a:t>The golden thread of Intimacy</a:t>
            </a:r>
          </a:p>
        </p:txBody>
      </p:sp>
      <p:sp>
        <p:nvSpPr>
          <p:cNvPr id="6149" name="Content Placeholder 5"/>
          <p:cNvSpPr>
            <a:spLocks noGrp="1"/>
          </p:cNvSpPr>
          <p:nvPr>
            <p:ph idx="1"/>
          </p:nvPr>
        </p:nvSpPr>
        <p:spPr>
          <a:xfrm>
            <a:off x="196850" y="1530798"/>
            <a:ext cx="2881087" cy="4929188"/>
          </a:xfrm>
          <a:solidFill>
            <a:srgbClr val="1F497D">
              <a:alpha val="86000"/>
            </a:srgbClr>
          </a:solidFill>
        </p:spPr>
        <p:txBody>
          <a:bodyPr/>
          <a:lstStyle/>
          <a:p>
            <a:pPr eaLnBrk="1" hangingPunct="1"/>
            <a:r>
              <a:rPr lang="en-ZA" sz="2400" b="1" dirty="0" smtClean="0">
                <a:solidFill>
                  <a:schemeClr val="bg1"/>
                </a:solidFill>
                <a:latin typeface="Century Gothic" pitchFamily="34" charset="0"/>
              </a:rPr>
              <a:t>Genesis 1	</a:t>
            </a:r>
          </a:p>
          <a:p>
            <a:pPr eaLnBrk="1" hangingPunct="1"/>
            <a:r>
              <a:rPr lang="en-ZA" altLang="en-ZA" sz="2400" b="1" dirty="0" smtClean="0">
                <a:solidFill>
                  <a:schemeClr val="bg1"/>
                </a:solidFill>
                <a:latin typeface="Century Gothic" pitchFamily="34" charset="0"/>
              </a:rPr>
              <a:t>Genesis 2</a:t>
            </a:r>
          </a:p>
          <a:p>
            <a:pPr eaLnBrk="1" hangingPunct="1"/>
            <a:r>
              <a:rPr lang="en-ZA" sz="2400" b="1" dirty="0" smtClean="0">
                <a:solidFill>
                  <a:schemeClr val="bg1"/>
                </a:solidFill>
                <a:latin typeface="Century Gothic" pitchFamily="34" charset="0"/>
              </a:rPr>
              <a:t>Genesis 3 </a:t>
            </a:r>
          </a:p>
          <a:p>
            <a:pPr eaLnBrk="1" hangingPunct="1"/>
            <a:r>
              <a:rPr lang="en-US" sz="2400" b="1" dirty="0" err="1" smtClean="0">
                <a:solidFill>
                  <a:schemeClr val="bg1"/>
                </a:solidFill>
                <a:latin typeface="Century Gothic" pitchFamily="34" charset="0"/>
              </a:rPr>
              <a:t>Jer</a:t>
            </a:r>
            <a:r>
              <a:rPr lang="en-US" sz="2400" b="1" dirty="0" smtClean="0">
                <a:solidFill>
                  <a:schemeClr val="bg1"/>
                </a:solidFill>
                <a:latin typeface="Century Gothic" pitchFamily="34" charset="0"/>
              </a:rPr>
              <a:t> 31:31-34 </a:t>
            </a:r>
          </a:p>
          <a:p>
            <a:pPr eaLnBrk="1" hangingPunct="1"/>
            <a:r>
              <a:rPr lang="en-US" sz="2400" b="1" dirty="0" err="1" smtClean="0">
                <a:solidFill>
                  <a:schemeClr val="bg1"/>
                </a:solidFill>
                <a:latin typeface="Century Gothic" pitchFamily="34" charset="0"/>
              </a:rPr>
              <a:t>Jer</a:t>
            </a:r>
            <a:r>
              <a:rPr lang="en-US" sz="2400" b="1" dirty="0" smtClean="0">
                <a:solidFill>
                  <a:schemeClr val="bg1"/>
                </a:solidFill>
                <a:latin typeface="Century Gothic" pitchFamily="34" charset="0"/>
              </a:rPr>
              <a:t> 31:31-34 </a:t>
            </a:r>
          </a:p>
          <a:p>
            <a:pPr eaLnBrk="1" hangingPunct="1"/>
            <a:r>
              <a:rPr lang="en-US" sz="2400" b="1" dirty="0" smtClean="0">
                <a:solidFill>
                  <a:schemeClr val="bg1"/>
                </a:solidFill>
                <a:latin typeface="Century Gothic" pitchFamily="34" charset="0"/>
              </a:rPr>
              <a:t>Isaiah 7	</a:t>
            </a:r>
          </a:p>
          <a:p>
            <a:pPr eaLnBrk="1" hangingPunct="1"/>
            <a:r>
              <a:rPr lang="en-US" sz="2400" b="1" dirty="0" smtClean="0">
                <a:solidFill>
                  <a:schemeClr val="bg1"/>
                </a:solidFill>
                <a:latin typeface="Century Gothic" pitchFamily="34" charset="0"/>
              </a:rPr>
              <a:t>Isaiah 62 	</a:t>
            </a:r>
          </a:p>
          <a:p>
            <a:pPr eaLnBrk="1" hangingPunct="1"/>
            <a:r>
              <a:rPr lang="en-US" sz="2400" b="1" dirty="0" smtClean="0">
                <a:solidFill>
                  <a:schemeClr val="bg1"/>
                </a:solidFill>
                <a:latin typeface="Century Gothic" pitchFamily="34" charset="0"/>
              </a:rPr>
              <a:t>John 17:3, 25</a:t>
            </a:r>
          </a:p>
          <a:p>
            <a:pPr eaLnBrk="1" hangingPunct="1"/>
            <a:r>
              <a:rPr lang="en-US" sz="2400" b="1" dirty="0" smtClean="0">
                <a:solidFill>
                  <a:schemeClr val="bg1"/>
                </a:solidFill>
                <a:latin typeface="Century Gothic" pitchFamily="34" charset="0"/>
              </a:rPr>
              <a:t>John 17:24</a:t>
            </a:r>
          </a:p>
          <a:p>
            <a:pPr eaLnBrk="1" hangingPunct="1"/>
            <a:r>
              <a:rPr lang="en-ZA" sz="2400" b="1" dirty="0" smtClean="0">
                <a:solidFill>
                  <a:schemeClr val="bg1"/>
                </a:solidFill>
                <a:latin typeface="Century Gothic" pitchFamily="34" charset="0"/>
              </a:rPr>
              <a:t>John 14	</a:t>
            </a:r>
          </a:p>
          <a:p>
            <a:pPr eaLnBrk="1" hangingPunct="1"/>
            <a:r>
              <a:rPr lang="en-ZA" sz="2400" b="1" dirty="0" smtClean="0">
                <a:solidFill>
                  <a:schemeClr val="bg1"/>
                </a:solidFill>
                <a:latin typeface="Century Gothic" pitchFamily="34" charset="0"/>
              </a:rPr>
              <a:t>Revelation 19</a:t>
            </a:r>
          </a:p>
          <a:p>
            <a:pPr eaLnBrk="1" hangingPunct="1"/>
            <a:endParaRPr lang="en-ZA" sz="2400" b="1" dirty="0" smtClean="0">
              <a:solidFill>
                <a:schemeClr val="bg1"/>
              </a:solidFill>
              <a:latin typeface="Century Gothic" pitchFamily="34" charset="0"/>
            </a:endParaRPr>
          </a:p>
        </p:txBody>
      </p:sp>
      <p:sp>
        <p:nvSpPr>
          <p:cNvPr id="9223"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10BA26B0-F098-4B8B-9252-ED5F26943A9C}" type="slidenum">
              <a:rPr lang="en-ZA" smtClean="0">
                <a:solidFill>
                  <a:srgbClr val="898989"/>
                </a:solidFill>
                <a:latin typeface="Century Gothic" pitchFamily="34" charset="0"/>
              </a:rPr>
              <a:pPr eaLnBrk="1" hangingPunct="1"/>
              <a:t>6</a:t>
            </a:fld>
            <a:endParaRPr lang="en-ZA" smtClean="0">
              <a:solidFill>
                <a:srgbClr val="898989"/>
              </a:solidFill>
              <a:latin typeface="Century Gothic" pitchFamily="34" charset="0"/>
            </a:endParaRPr>
          </a:p>
        </p:txBody>
      </p:sp>
      <p:sp>
        <p:nvSpPr>
          <p:cNvPr id="6" name="Content Placeholder 5"/>
          <p:cNvSpPr txBox="1">
            <a:spLocks/>
          </p:cNvSpPr>
          <p:nvPr/>
        </p:nvSpPr>
        <p:spPr bwMode="auto">
          <a:xfrm>
            <a:off x="3047094" y="1530798"/>
            <a:ext cx="583474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ZA" sz="2400" dirty="0" smtClean="0">
                <a:latin typeface="Century Gothic" pitchFamily="34" charset="0"/>
              </a:rPr>
              <a:t>“…It was very good”</a:t>
            </a:r>
          </a:p>
          <a:p>
            <a:pPr eaLnBrk="1" hangingPunct="1"/>
            <a:r>
              <a:rPr lang="en-ZA" altLang="en-ZA" sz="2400" dirty="0" smtClean="0">
                <a:latin typeface="Century Gothic" pitchFamily="34" charset="0"/>
              </a:rPr>
              <a:t>“</a:t>
            </a:r>
            <a:r>
              <a:rPr lang="en-ZA" altLang="ja-JP" sz="2400" dirty="0" smtClean="0">
                <a:latin typeface="Century Gothic" pitchFamily="34" charset="0"/>
              </a:rPr>
              <a:t>On the 7</a:t>
            </a:r>
            <a:r>
              <a:rPr lang="en-ZA" altLang="ja-JP" sz="2400" baseline="30000" dirty="0" smtClean="0">
                <a:latin typeface="Century Gothic" pitchFamily="34" charset="0"/>
              </a:rPr>
              <a:t>th</a:t>
            </a:r>
            <a:r>
              <a:rPr lang="en-ZA" altLang="ja-JP" sz="2400" dirty="0" smtClean="0">
                <a:latin typeface="Century Gothic" pitchFamily="34" charset="0"/>
              </a:rPr>
              <a:t> day</a:t>
            </a:r>
            <a:r>
              <a:rPr lang="en-US" altLang="ja-JP" sz="2400" dirty="0" smtClean="0">
                <a:latin typeface="Century Gothic" pitchFamily="34" charset="0"/>
              </a:rPr>
              <a:t>…</a:t>
            </a:r>
            <a:r>
              <a:rPr lang="en-US" altLang="en-ZA" sz="2400" dirty="0" smtClean="0">
                <a:latin typeface="Century Gothic" pitchFamily="34" charset="0"/>
              </a:rPr>
              <a:t>”</a:t>
            </a:r>
            <a:endParaRPr lang="en-ZA" altLang="ja-JP" sz="2400" dirty="0" smtClean="0">
              <a:latin typeface="Century Gothic" pitchFamily="34" charset="0"/>
            </a:endParaRPr>
          </a:p>
          <a:p>
            <a:pPr eaLnBrk="1" hangingPunct="1"/>
            <a:r>
              <a:rPr lang="en-ZA" altLang="en-ZA" sz="2400" dirty="0" smtClean="0">
                <a:latin typeface="Century Gothic" pitchFamily="34" charset="0"/>
              </a:rPr>
              <a:t>“</a:t>
            </a:r>
            <a:r>
              <a:rPr lang="en-US" altLang="ja-JP" sz="2400" dirty="0" smtClean="0">
                <a:latin typeface="Century Gothic" pitchFamily="34" charset="0"/>
              </a:rPr>
              <a:t>Adam…</a:t>
            </a:r>
            <a:r>
              <a:rPr lang="en-ZA" altLang="en-ZA" sz="2400" dirty="0" smtClean="0">
                <a:latin typeface="Century Gothic" pitchFamily="34" charset="0"/>
              </a:rPr>
              <a:t>”</a:t>
            </a:r>
            <a:endParaRPr lang="en-ZA" altLang="ja-JP" sz="2400" dirty="0" smtClean="0">
              <a:latin typeface="Century Gothic" pitchFamily="34" charset="0"/>
            </a:endParaRPr>
          </a:p>
          <a:p>
            <a:pPr eaLnBrk="1" hangingPunct="1"/>
            <a:r>
              <a:rPr lang="en-US" altLang="en-ZA" sz="2400" dirty="0" smtClean="0">
                <a:latin typeface="Century Gothic" pitchFamily="34" charset="0"/>
              </a:rPr>
              <a:t>“</a:t>
            </a:r>
            <a:r>
              <a:rPr lang="en-US" sz="2400" dirty="0" smtClean="0">
                <a:latin typeface="Century Gothic" pitchFamily="34" charset="0"/>
              </a:rPr>
              <a:t>Though I was their…</a:t>
            </a:r>
            <a:r>
              <a:rPr lang="en-US" altLang="en-ZA" sz="2400" dirty="0" smtClean="0">
                <a:latin typeface="Century Gothic" pitchFamily="34" charset="0"/>
              </a:rPr>
              <a:t>”</a:t>
            </a:r>
            <a:endParaRPr lang="en-US" sz="2400" dirty="0" smtClean="0">
              <a:latin typeface="Century Gothic" pitchFamily="34" charset="0"/>
            </a:endParaRPr>
          </a:p>
          <a:p>
            <a:pPr eaLnBrk="1" hangingPunct="1"/>
            <a:r>
              <a:rPr lang="en-US" altLang="en-ZA" sz="2400" dirty="0" smtClean="0">
                <a:latin typeface="Century Gothic" pitchFamily="34" charset="0"/>
              </a:rPr>
              <a:t>“</a:t>
            </a:r>
            <a:r>
              <a:rPr lang="en-US" sz="2400" dirty="0" smtClean="0">
                <a:latin typeface="Century Gothic" pitchFamily="34" charset="0"/>
              </a:rPr>
              <a:t>They shall all know [</a:t>
            </a:r>
            <a:r>
              <a:rPr lang="en-US" sz="2400" i="1" u="sng" dirty="0" err="1" smtClean="0">
                <a:latin typeface="Century Gothic" pitchFamily="34" charset="0"/>
              </a:rPr>
              <a:t>yada</a:t>
            </a:r>
            <a:r>
              <a:rPr lang="en-US" sz="2400" i="1" u="sng" dirty="0" smtClean="0">
                <a:latin typeface="Century Gothic" pitchFamily="34" charset="0"/>
              </a:rPr>
              <a:t>]</a:t>
            </a:r>
            <a:r>
              <a:rPr lang="en-US" sz="2400" dirty="0" smtClean="0">
                <a:latin typeface="Century Gothic" pitchFamily="34" charset="0"/>
              </a:rPr>
              <a:t> me</a:t>
            </a:r>
            <a:r>
              <a:rPr lang="en-US" altLang="en-ZA" sz="2400" dirty="0" smtClean="0">
                <a:latin typeface="Century Gothic" pitchFamily="34" charset="0"/>
              </a:rPr>
              <a:t>”</a:t>
            </a:r>
            <a:endParaRPr lang="en-US" sz="2400" dirty="0" smtClean="0">
              <a:latin typeface="Century Gothic" pitchFamily="34" charset="0"/>
            </a:endParaRPr>
          </a:p>
          <a:p>
            <a:pPr eaLnBrk="1" hangingPunct="1"/>
            <a:r>
              <a:rPr lang="ja-JP" altLang="en-US" sz="2400" dirty="0" smtClean="0">
                <a:latin typeface="Century Gothic" pitchFamily="34" charset="0"/>
              </a:rPr>
              <a:t>“</a:t>
            </a:r>
            <a:r>
              <a:rPr lang="en-US" altLang="ja-JP" sz="2400" dirty="0" smtClean="0">
                <a:latin typeface="Century Gothic" pitchFamily="34" charset="0"/>
              </a:rPr>
              <a:t>His name shall be called…</a:t>
            </a:r>
            <a:r>
              <a:rPr lang="ja-JP" altLang="en-US" sz="2400" dirty="0" smtClean="0">
                <a:latin typeface="Century Gothic" pitchFamily="34" charset="0"/>
              </a:rPr>
              <a:t>”</a:t>
            </a:r>
            <a:endParaRPr lang="en-US" altLang="ja-JP" sz="2400" dirty="0" smtClean="0">
              <a:latin typeface="Century Gothic" pitchFamily="34" charset="0"/>
            </a:endParaRPr>
          </a:p>
          <a:p>
            <a:pPr eaLnBrk="1" hangingPunct="1"/>
            <a:r>
              <a:rPr lang="en-US" altLang="en-ZA" sz="2400" dirty="0" smtClean="0">
                <a:latin typeface="Century Gothic" pitchFamily="34" charset="0"/>
              </a:rPr>
              <a:t>“</a:t>
            </a:r>
            <a:r>
              <a:rPr lang="en-US" sz="2400" dirty="0" smtClean="0">
                <a:latin typeface="Century Gothic" pitchFamily="34" charset="0"/>
              </a:rPr>
              <a:t>As the bridegroom rejoices</a:t>
            </a:r>
            <a:r>
              <a:rPr lang="en-US" altLang="en-ZA" sz="2400" dirty="0" smtClean="0">
                <a:latin typeface="Century Gothic" pitchFamily="34" charset="0"/>
              </a:rPr>
              <a:t>”</a:t>
            </a:r>
            <a:endParaRPr lang="en-US" sz="2400" dirty="0" smtClean="0">
              <a:latin typeface="Century Gothic" pitchFamily="34" charset="0"/>
            </a:endParaRPr>
          </a:p>
          <a:p>
            <a:pPr eaLnBrk="1" hangingPunct="1"/>
            <a:r>
              <a:rPr lang="en-US" altLang="en-ZA" sz="2400" dirty="0" smtClean="0">
                <a:latin typeface="Century Gothic" pitchFamily="34" charset="0"/>
              </a:rPr>
              <a:t>“</a:t>
            </a:r>
            <a:r>
              <a:rPr lang="en-US" sz="2400" dirty="0" smtClean="0">
                <a:latin typeface="Century Gothic" pitchFamily="34" charset="0"/>
              </a:rPr>
              <a:t>This is eternal life…</a:t>
            </a:r>
            <a:r>
              <a:rPr lang="en-US" altLang="en-ZA" sz="2400" dirty="0" smtClean="0">
                <a:latin typeface="Century Gothic" pitchFamily="34" charset="0"/>
              </a:rPr>
              <a:t>”</a:t>
            </a:r>
          </a:p>
          <a:p>
            <a:pPr eaLnBrk="1" hangingPunct="1"/>
            <a:r>
              <a:rPr lang="en-US" altLang="en-ZA" sz="2400" dirty="0" smtClean="0">
                <a:latin typeface="Century Gothic" pitchFamily="34" charset="0"/>
              </a:rPr>
              <a:t>“</a:t>
            </a:r>
            <a:r>
              <a:rPr lang="en-US" altLang="ja-JP" sz="2400" dirty="0" smtClean="0">
                <a:latin typeface="Century Gothic" pitchFamily="34" charset="0"/>
              </a:rPr>
              <a:t>I desire that they would…</a:t>
            </a:r>
            <a:r>
              <a:rPr lang="en-US" altLang="en-ZA" sz="2400" dirty="0" smtClean="0">
                <a:latin typeface="Century Gothic" pitchFamily="34" charset="0"/>
              </a:rPr>
              <a:t>”</a:t>
            </a:r>
            <a:endParaRPr lang="en-US" altLang="ja-JP" sz="2400" dirty="0" smtClean="0">
              <a:latin typeface="Century Gothic" pitchFamily="34" charset="0"/>
            </a:endParaRPr>
          </a:p>
          <a:p>
            <a:pPr eaLnBrk="1" hangingPunct="1"/>
            <a:r>
              <a:rPr lang="en-ZA" sz="2400" dirty="0" smtClean="0">
                <a:latin typeface="Century Gothic" pitchFamily="34" charset="0"/>
              </a:rPr>
              <a:t>“He shall be…”</a:t>
            </a:r>
          </a:p>
          <a:p>
            <a:pPr eaLnBrk="1" hangingPunct="1"/>
            <a:r>
              <a:rPr lang="en-ZA" sz="2400" dirty="0" smtClean="0">
                <a:latin typeface="Century Gothic" pitchFamily="34" charset="0"/>
              </a:rPr>
              <a:t>“Hallelujah…”</a:t>
            </a:r>
          </a:p>
        </p:txBody>
      </p:sp>
    </p:spTree>
    <p:extLst>
      <p:ext uri="{BB962C8B-B14F-4D97-AF65-F5344CB8AC3E}">
        <p14:creationId xmlns:p14="http://schemas.microsoft.com/office/powerpoint/2010/main" val="151704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atic.greatbigcanvas.com/images/singlecanvas_thick_none/getty-images/an-eagle-in-flight-rising-above-the-storm-126293216.jpg?max=540"/>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8827" t="5735" b="6070"/>
          <a:stretch/>
        </p:blipFill>
        <p:spPr bwMode="auto">
          <a:xfrm>
            <a:off x="0" y="0"/>
            <a:ext cx="9144000" cy="6858000"/>
          </a:xfrm>
          <a:prstGeom prst="roundRect">
            <a:avLst>
              <a:gd name="adj" fmla="val 0"/>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6627" name="Title 1"/>
          <p:cNvSpPr>
            <a:spLocks noGrp="1"/>
          </p:cNvSpPr>
          <p:nvPr>
            <p:ph type="title"/>
          </p:nvPr>
        </p:nvSpPr>
        <p:spPr>
          <a:xfrm>
            <a:off x="218365" y="156833"/>
            <a:ext cx="8830103" cy="504825"/>
          </a:xfrm>
        </p:spPr>
        <p:txBody>
          <a:bodyPr/>
          <a:lstStyle/>
          <a:p>
            <a:pPr algn="l" eaLnBrk="1" hangingPunct="1"/>
            <a:r>
              <a:rPr lang="en-US" sz="2800" b="1" dirty="0" smtClean="0">
                <a:latin typeface="Century Gothic" pitchFamily="34" charset="0"/>
              </a:rPr>
              <a:t>T4. The Apostolic Prayers (1/2)</a:t>
            </a:r>
          </a:p>
        </p:txBody>
      </p:sp>
      <p:sp>
        <p:nvSpPr>
          <p:cNvPr id="26628" name="Content Placeholder 2"/>
          <p:cNvSpPr>
            <a:spLocks noGrp="1"/>
          </p:cNvSpPr>
          <p:nvPr>
            <p:ph idx="1"/>
          </p:nvPr>
        </p:nvSpPr>
        <p:spPr>
          <a:xfrm>
            <a:off x="117883" y="701675"/>
            <a:ext cx="8856663" cy="5360988"/>
          </a:xfrm>
        </p:spPr>
        <p:txBody>
          <a:bodyPr/>
          <a:lstStyle/>
          <a:p>
            <a:r>
              <a:rPr lang="en-US" sz="1800" dirty="0" smtClean="0">
                <a:latin typeface="Century Gothic" pitchFamily="34" charset="0"/>
              </a:rPr>
              <a:t>Prayer for revelation of Jesus</a:t>
            </a:r>
            <a:r>
              <a:rPr lang="en-US" altLang="en-ZA" sz="1800" dirty="0" smtClean="0">
                <a:latin typeface="Century Gothic" pitchFamily="34" charset="0"/>
              </a:rPr>
              <a:t>’</a:t>
            </a:r>
            <a:r>
              <a:rPr lang="en-US" sz="1800" dirty="0" smtClean="0">
                <a:latin typeface="Century Gothic" pitchFamily="34" charset="0"/>
              </a:rPr>
              <a:t> beauty that we might walk in our calling and destiny by God</a:t>
            </a:r>
            <a:r>
              <a:rPr lang="en-US" altLang="en-ZA" sz="1800" dirty="0" smtClean="0">
                <a:latin typeface="Century Gothic" pitchFamily="34" charset="0"/>
              </a:rPr>
              <a:t>’</a:t>
            </a:r>
            <a:r>
              <a:rPr lang="en-US" sz="1800" dirty="0" smtClean="0">
                <a:latin typeface="Century Gothic" pitchFamily="34" charset="0"/>
              </a:rPr>
              <a:t>s power</a:t>
            </a:r>
          </a:p>
          <a:p>
            <a:pPr lvl="1"/>
            <a:r>
              <a:rPr lang="en-US" sz="1200" i="1" dirty="0" smtClean="0">
                <a:latin typeface="Century Gothic" pitchFamily="34" charset="0"/>
              </a:rPr>
              <a:t>17 That the Father of glory, may give to you the spirit of wisdom and revelation in the knowledge of Him, 18 the eyes of your understanding being enlightened; that you may KNOW (experience) what is the hope of His calling (assurance/clarity of God</a:t>
            </a:r>
            <a:r>
              <a:rPr lang="en-US" altLang="en-ZA" sz="1200" i="1" dirty="0" smtClean="0">
                <a:latin typeface="Century Gothic" pitchFamily="34" charset="0"/>
              </a:rPr>
              <a:t>’</a:t>
            </a:r>
            <a:r>
              <a:rPr lang="en-US" sz="1200" i="1" dirty="0" smtClean="0">
                <a:latin typeface="Century Gothic" pitchFamily="34" charset="0"/>
              </a:rPr>
              <a:t>s call for our life) what are the riches of the glory of His inheritance in the saints (our destiny as Jesus</a:t>
            </a:r>
            <a:r>
              <a:rPr lang="en-US" altLang="en-ZA" sz="1200" i="1" dirty="0" smtClean="0">
                <a:latin typeface="Century Gothic" pitchFamily="34" charset="0"/>
              </a:rPr>
              <a:t>’</a:t>
            </a:r>
            <a:r>
              <a:rPr lang="en-US" sz="1200" i="1" dirty="0" smtClean="0">
                <a:latin typeface="Century Gothic" pitchFamily="34" charset="0"/>
              </a:rPr>
              <a:t> inheritance), 19 and what is the exceeding greatness of His power toward us who believe, according to the working of His mighty power..</a:t>
            </a:r>
            <a:r>
              <a:rPr lang="en-US" sz="1200" i="1" dirty="0" smtClean="0">
                <a:solidFill>
                  <a:srgbClr val="FF0000"/>
                </a:solidFill>
                <a:latin typeface="Century Gothic" pitchFamily="34" charset="0"/>
              </a:rPr>
              <a:t>. (Eph. 1:17-19)</a:t>
            </a:r>
            <a:endParaRPr lang="en-US" sz="1200" dirty="0" smtClean="0">
              <a:solidFill>
                <a:srgbClr val="FF0000"/>
              </a:solidFill>
              <a:latin typeface="Century Gothic" pitchFamily="34" charset="0"/>
            </a:endParaRPr>
          </a:p>
          <a:p>
            <a:r>
              <a:rPr lang="en-US" sz="1800" dirty="0" smtClean="0">
                <a:latin typeface="Century Gothic" pitchFamily="34" charset="0"/>
              </a:rPr>
              <a:t>Pray to receive the Spirit</a:t>
            </a:r>
            <a:r>
              <a:rPr lang="en-US" altLang="en-ZA" sz="1800" dirty="0" smtClean="0">
                <a:latin typeface="Century Gothic" pitchFamily="34" charset="0"/>
              </a:rPr>
              <a:t>’</a:t>
            </a:r>
            <a:r>
              <a:rPr lang="en-US" sz="1800" dirty="0" smtClean="0">
                <a:latin typeface="Century Gothic" pitchFamily="34" charset="0"/>
              </a:rPr>
              <a:t>s power that Jesus</a:t>
            </a:r>
            <a:r>
              <a:rPr lang="en-US" altLang="en-ZA" sz="1800" dirty="0" smtClean="0">
                <a:latin typeface="Century Gothic" pitchFamily="34" charset="0"/>
              </a:rPr>
              <a:t>’</a:t>
            </a:r>
            <a:r>
              <a:rPr lang="en-US" sz="1800" dirty="0" smtClean="0">
                <a:latin typeface="Century Gothic" pitchFamily="34" charset="0"/>
              </a:rPr>
              <a:t> Presence be manifest in us so we experience God</a:t>
            </a:r>
            <a:r>
              <a:rPr lang="en-US" altLang="en-ZA" sz="1800" dirty="0" smtClean="0">
                <a:latin typeface="Century Gothic" pitchFamily="34" charset="0"/>
              </a:rPr>
              <a:t>’</a:t>
            </a:r>
            <a:r>
              <a:rPr lang="en-US" sz="1800" dirty="0" smtClean="0">
                <a:latin typeface="Century Gothic" pitchFamily="34" charset="0"/>
              </a:rPr>
              <a:t>s love</a:t>
            </a:r>
          </a:p>
          <a:p>
            <a:pPr lvl="1"/>
            <a:r>
              <a:rPr lang="en-US" sz="1200" i="1" dirty="0" smtClean="0">
                <a:latin typeface="Century Gothic" pitchFamily="34" charset="0"/>
              </a:rPr>
              <a:t>16 THAT He would grant you, according to the riches of His glory, to be strengthened with might through His Spirit in the inner man, 17 THAT Christ may dwell (manifest His presence) in your hearts through faith; THAT you, being rooted and grounded in love, 18 may be able to comprehend (experience) with all the saints what is the width and length and depth and height-- 19 to know the love of Christ which passes knowledge; THAT you may be filled with all the fullness of God</a:t>
            </a:r>
            <a:r>
              <a:rPr lang="en-US" sz="1200" i="1" dirty="0" smtClean="0">
                <a:solidFill>
                  <a:srgbClr val="FF0000"/>
                </a:solidFill>
                <a:latin typeface="Century Gothic" pitchFamily="34" charset="0"/>
              </a:rPr>
              <a:t>. (Eph. 3:16-19)</a:t>
            </a:r>
            <a:endParaRPr lang="en-US" sz="1200" dirty="0" smtClean="0">
              <a:solidFill>
                <a:srgbClr val="FF0000"/>
              </a:solidFill>
              <a:latin typeface="Century Gothic" pitchFamily="34" charset="0"/>
            </a:endParaRPr>
          </a:p>
          <a:p>
            <a:r>
              <a:rPr lang="en-US" sz="1800" dirty="0" smtClean="0">
                <a:latin typeface="Century Gothic" pitchFamily="34" charset="0"/>
              </a:rPr>
              <a:t>Prayer for God</a:t>
            </a:r>
            <a:r>
              <a:rPr lang="en-US" altLang="en-ZA" sz="1800" dirty="0" smtClean="0">
                <a:latin typeface="Century Gothic" pitchFamily="34" charset="0"/>
              </a:rPr>
              <a:t>’</a:t>
            </a:r>
            <a:r>
              <a:rPr lang="en-US" sz="1800" dirty="0" smtClean="0">
                <a:latin typeface="Century Gothic" pitchFamily="34" charset="0"/>
              </a:rPr>
              <a:t>s love to abound in us by the knowledge of God resulting in righteousness in our life</a:t>
            </a:r>
          </a:p>
          <a:p>
            <a:pPr lvl="1"/>
            <a:r>
              <a:rPr lang="en-US" sz="1200" i="1" dirty="0" smtClean="0">
                <a:latin typeface="Century Gothic" pitchFamily="34" charset="0"/>
              </a:rPr>
              <a:t>9 That your love may abound still more and more in knowledge (of God) and all discernment, 10 that you may approve (rejoice in) the things that are excellent, that you may be sincere (no compromise) and without offense till the day of Christ, 11 being filled with the fruits of righteousness... </a:t>
            </a:r>
            <a:r>
              <a:rPr lang="en-US" sz="1200" i="1" dirty="0" smtClean="0">
                <a:solidFill>
                  <a:srgbClr val="FF0000"/>
                </a:solidFill>
                <a:latin typeface="Century Gothic" pitchFamily="34" charset="0"/>
              </a:rPr>
              <a:t>(Phil. 1:9-11)</a:t>
            </a:r>
            <a:endParaRPr lang="en-US" sz="1200" dirty="0" smtClean="0">
              <a:solidFill>
                <a:srgbClr val="FF0000"/>
              </a:solidFill>
              <a:latin typeface="Century Gothic" pitchFamily="34" charset="0"/>
            </a:endParaRPr>
          </a:p>
          <a:p>
            <a:r>
              <a:rPr lang="en-US" sz="1800" dirty="0" smtClean="0">
                <a:latin typeface="Century Gothic" pitchFamily="34" charset="0"/>
              </a:rPr>
              <a:t>Prayer to know God</a:t>
            </a:r>
            <a:r>
              <a:rPr lang="en-US" altLang="en-ZA" sz="1800" dirty="0" smtClean="0">
                <a:latin typeface="Century Gothic" pitchFamily="34" charset="0"/>
              </a:rPr>
              <a:t>’</a:t>
            </a:r>
            <a:r>
              <a:rPr lang="en-US" sz="1800" dirty="0" smtClean="0">
                <a:latin typeface="Century Gothic" pitchFamily="34" charset="0"/>
              </a:rPr>
              <a:t>s will, to be fruitful in ministry and strengthened by intimacy with God</a:t>
            </a:r>
          </a:p>
          <a:p>
            <a:pPr lvl="1"/>
            <a:r>
              <a:rPr lang="en-US" sz="1200" i="1" dirty="0" smtClean="0">
                <a:latin typeface="Century Gothic" pitchFamily="34" charset="0"/>
              </a:rPr>
              <a:t>9 That you may be filled with the knowledge of His will in all wisdom and spiritual understanding; 10 that you may have a walk worthy of the Lord, fully pleasing Him, being fruitful in every good work and increasing in the knowledge of God; 11 strengthened with all might, according to His glorious power, for all patience and longsuffering with joy..</a:t>
            </a:r>
            <a:r>
              <a:rPr lang="en-US" sz="1200" i="1" dirty="0" smtClean="0">
                <a:solidFill>
                  <a:srgbClr val="FF0000"/>
                </a:solidFill>
                <a:latin typeface="Century Gothic" pitchFamily="34" charset="0"/>
              </a:rPr>
              <a:t>. (Col. 1:9-11)</a:t>
            </a:r>
            <a:endParaRPr lang="en-US" sz="1200" dirty="0" smtClean="0">
              <a:solidFill>
                <a:srgbClr val="FF0000"/>
              </a:solidFill>
              <a:latin typeface="Century Gothic" pitchFamily="34" charset="0"/>
            </a:endParaRPr>
          </a:p>
        </p:txBody>
      </p:sp>
    </p:spTree>
    <p:extLst>
      <p:ext uri="{BB962C8B-B14F-4D97-AF65-F5344CB8AC3E}">
        <p14:creationId xmlns:p14="http://schemas.microsoft.com/office/powerpoint/2010/main" val="298442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atic.greatbigcanvas.com/images/singlecanvas_thick_none/getty-images/an-eagle-in-flight-rising-above-the-storm-126293216.jpg?max=540"/>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8827" t="5735" b="6070"/>
          <a:stretch/>
        </p:blipFill>
        <p:spPr bwMode="auto">
          <a:xfrm>
            <a:off x="0" y="0"/>
            <a:ext cx="9144000" cy="6858000"/>
          </a:xfrm>
          <a:prstGeom prst="roundRect">
            <a:avLst>
              <a:gd name="adj" fmla="val 0"/>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6627" name="Title 1"/>
          <p:cNvSpPr>
            <a:spLocks noGrp="1"/>
          </p:cNvSpPr>
          <p:nvPr>
            <p:ph type="title"/>
          </p:nvPr>
        </p:nvSpPr>
        <p:spPr>
          <a:xfrm>
            <a:off x="218365" y="27293"/>
            <a:ext cx="8830103" cy="504825"/>
          </a:xfrm>
        </p:spPr>
        <p:txBody>
          <a:bodyPr/>
          <a:lstStyle/>
          <a:p>
            <a:pPr algn="l" eaLnBrk="1" hangingPunct="1"/>
            <a:r>
              <a:rPr lang="en-US" sz="2800" b="1" dirty="0" smtClean="0">
                <a:latin typeface="Century Gothic" pitchFamily="34" charset="0"/>
              </a:rPr>
              <a:t>T4. The Apostolic Prayers (2/2)</a:t>
            </a:r>
          </a:p>
        </p:txBody>
      </p:sp>
      <p:sp>
        <p:nvSpPr>
          <p:cNvPr id="26628" name="Content Placeholder 2"/>
          <p:cNvSpPr>
            <a:spLocks noGrp="1"/>
          </p:cNvSpPr>
          <p:nvPr>
            <p:ph idx="1"/>
          </p:nvPr>
        </p:nvSpPr>
        <p:spPr>
          <a:xfrm>
            <a:off x="109742" y="503555"/>
            <a:ext cx="8924519" cy="5360988"/>
          </a:xfrm>
        </p:spPr>
        <p:txBody>
          <a:bodyPr/>
          <a:lstStyle/>
          <a:p>
            <a:r>
              <a:rPr lang="en-US" sz="2000" dirty="0" smtClean="0">
                <a:latin typeface="Century Gothic" pitchFamily="34" charset="0"/>
              </a:rPr>
              <a:t>Prayer for unity in the church and to be filled with supernatural joy, peace and hope </a:t>
            </a:r>
            <a:r>
              <a:rPr lang="en-US" sz="2000" i="1" dirty="0" smtClean="0">
                <a:latin typeface="Century Gothic" pitchFamily="34" charset="0"/>
              </a:rPr>
              <a:t>(confidence)</a:t>
            </a:r>
            <a:endParaRPr lang="en-US" sz="2000" dirty="0" smtClean="0">
              <a:latin typeface="Century Gothic" pitchFamily="34" charset="0"/>
            </a:endParaRPr>
          </a:p>
          <a:p>
            <a:pPr marL="533400" lvl="1" indent="-171450"/>
            <a:r>
              <a:rPr lang="en-US" sz="1400" i="1" dirty="0" smtClean="0">
                <a:latin typeface="Century Gothic" pitchFamily="34" charset="0"/>
              </a:rPr>
              <a:t> 5 May the God of patience and comfort grant you to be like-minded toward one another...6 that you may with one mind and one mouth glorify the...Father...13 May the God of hope fill you with all joy and peace in believing, that you may abound in hope by the power of the Holy Spirit. </a:t>
            </a:r>
            <a:r>
              <a:rPr lang="en-US" sz="1400" i="1" dirty="0" smtClean="0">
                <a:solidFill>
                  <a:srgbClr val="FF0000"/>
                </a:solidFill>
                <a:latin typeface="Century Gothic" pitchFamily="34" charset="0"/>
              </a:rPr>
              <a:t>(Rom. 15:5-6, 13)</a:t>
            </a:r>
            <a:endParaRPr lang="en-US" sz="1400" dirty="0" smtClean="0">
              <a:solidFill>
                <a:srgbClr val="FF0000"/>
              </a:solidFill>
              <a:latin typeface="Century Gothic" pitchFamily="34" charset="0"/>
            </a:endParaRPr>
          </a:p>
          <a:p>
            <a:r>
              <a:rPr lang="en-US" sz="2000" dirty="0" smtClean="0">
                <a:latin typeface="Century Gothic" pitchFamily="34" charset="0"/>
              </a:rPr>
              <a:t>To be enriched by all the gifts of the Spirit including powerful preaching and prophetic revelation</a:t>
            </a:r>
          </a:p>
          <a:p>
            <a:pPr marL="533400" lvl="1"/>
            <a:r>
              <a:rPr lang="en-US" sz="1400" i="1" dirty="0" smtClean="0">
                <a:latin typeface="Century Gothic" pitchFamily="34" charset="0"/>
              </a:rPr>
              <a:t>5 That you were enriched in everything by Him in all utterance (anointed preaching/singing) and all knowledge (prophetic revelation), 6 even as the testimony of Christ was confirmed in you (by miracles), 7 so that you come short in no gift, eagerly waiting for the revelation of...Jesus Christ, 8 who will also confirm you to the end, that you may be blameless in the day of our Lord Jesus Christ. </a:t>
            </a:r>
            <a:r>
              <a:rPr lang="en-US" sz="1400" i="1" dirty="0" smtClean="0">
                <a:solidFill>
                  <a:srgbClr val="FF0000"/>
                </a:solidFill>
                <a:latin typeface="Century Gothic" pitchFamily="34" charset="0"/>
              </a:rPr>
              <a:t>(1 Cor. 1:5-8)</a:t>
            </a:r>
            <a:endParaRPr lang="en-US" sz="1400" dirty="0" smtClean="0">
              <a:solidFill>
                <a:srgbClr val="FF0000"/>
              </a:solidFill>
              <a:latin typeface="Century Gothic" pitchFamily="34" charset="0"/>
            </a:endParaRPr>
          </a:p>
          <a:p>
            <a:r>
              <a:rPr lang="en-US" sz="2000" dirty="0" smtClean="0">
                <a:latin typeface="Century Gothic" pitchFamily="34" charset="0"/>
              </a:rPr>
              <a:t>For the release of grace to bring the Church to maturity especially to abound in love and holiness</a:t>
            </a:r>
          </a:p>
          <a:p>
            <a:pPr marL="533400" lvl="1"/>
            <a:r>
              <a:rPr lang="en-US" sz="1400" i="1" dirty="0" smtClean="0">
                <a:latin typeface="Century Gothic" pitchFamily="34" charset="0"/>
              </a:rPr>
              <a:t>10 Praying exceedingly that... (God will release His Spirit and grace to) perfect what is lacking in your faith...12 And may the Lord make you increase and abound in love to one another and to all... 13 that He may establish your hearts blameless in holiness before our God and Father.</a:t>
            </a:r>
            <a:br>
              <a:rPr lang="en-US" sz="1400" i="1" dirty="0" smtClean="0">
                <a:latin typeface="Century Gothic" pitchFamily="34" charset="0"/>
              </a:rPr>
            </a:br>
            <a:r>
              <a:rPr lang="en-US" sz="1400" i="1" dirty="0" smtClean="0">
                <a:latin typeface="Century Gothic" pitchFamily="34" charset="0"/>
              </a:rPr>
              <a:t> </a:t>
            </a:r>
            <a:r>
              <a:rPr lang="en-US" sz="1400" i="1" dirty="0" smtClean="0">
                <a:solidFill>
                  <a:srgbClr val="FF0000"/>
                </a:solidFill>
                <a:latin typeface="Century Gothic" pitchFamily="34" charset="0"/>
              </a:rPr>
              <a:t>(1 </a:t>
            </a:r>
            <a:r>
              <a:rPr lang="en-US" sz="1400" i="1" dirty="0" err="1" smtClean="0">
                <a:solidFill>
                  <a:srgbClr val="FF0000"/>
                </a:solidFill>
                <a:latin typeface="Century Gothic" pitchFamily="34" charset="0"/>
              </a:rPr>
              <a:t>Thes</a:t>
            </a:r>
            <a:r>
              <a:rPr lang="en-US" sz="1400" i="1" dirty="0" smtClean="0">
                <a:solidFill>
                  <a:srgbClr val="FF0000"/>
                </a:solidFill>
                <a:latin typeface="Century Gothic" pitchFamily="34" charset="0"/>
              </a:rPr>
              <a:t>. 3:10-13)</a:t>
            </a:r>
          </a:p>
          <a:p>
            <a:r>
              <a:rPr lang="en-US" sz="2000" dirty="0" smtClean="0">
                <a:latin typeface="Century Gothic" pitchFamily="34" charset="0"/>
              </a:rPr>
              <a:t>Pray to be worthy </a:t>
            </a:r>
            <a:r>
              <a:rPr lang="en-US" sz="2000" i="1" dirty="0" smtClean="0">
                <a:latin typeface="Century Gothic" pitchFamily="34" charset="0"/>
              </a:rPr>
              <a:t>(prepared or made spiritually mature) </a:t>
            </a:r>
            <a:r>
              <a:rPr lang="en-US" sz="2000" dirty="0" smtClean="0">
                <a:latin typeface="Century Gothic" pitchFamily="34" charset="0"/>
              </a:rPr>
              <a:t>to walk in the fullness of our destiny in God </a:t>
            </a:r>
          </a:p>
          <a:p>
            <a:pPr marL="533400" lvl="1"/>
            <a:r>
              <a:rPr lang="en-US" sz="1400" i="1" dirty="0" smtClean="0">
                <a:latin typeface="Century Gothic" pitchFamily="34" charset="0"/>
              </a:rPr>
              <a:t>We pray always for you that God would count you worthy of (prepare us for) this calling, and fulfill all [His plans for us through faith, with power] that the name of...Jesus may be glorified in you, and you in Him, according to the grace of our God.    </a:t>
            </a:r>
            <a:r>
              <a:rPr lang="en-US" sz="1400" i="1" dirty="0" smtClean="0">
                <a:solidFill>
                  <a:srgbClr val="FF0000"/>
                </a:solidFill>
                <a:latin typeface="Century Gothic" pitchFamily="34" charset="0"/>
              </a:rPr>
              <a:t>(2 </a:t>
            </a:r>
            <a:r>
              <a:rPr lang="en-US" sz="1400" i="1" dirty="0" err="1" smtClean="0">
                <a:solidFill>
                  <a:srgbClr val="FF0000"/>
                </a:solidFill>
                <a:latin typeface="Century Gothic" pitchFamily="34" charset="0"/>
              </a:rPr>
              <a:t>Thes</a:t>
            </a:r>
            <a:r>
              <a:rPr lang="en-US" sz="1400" i="1" dirty="0" smtClean="0">
                <a:solidFill>
                  <a:srgbClr val="FF0000"/>
                </a:solidFill>
                <a:latin typeface="Century Gothic" pitchFamily="34" charset="0"/>
              </a:rPr>
              <a:t>. 1:11-12)</a:t>
            </a:r>
            <a:endParaRPr lang="en-US" sz="1400" dirty="0" smtClean="0">
              <a:solidFill>
                <a:srgbClr val="FF0000"/>
              </a:solidFill>
              <a:latin typeface="Century Gothic" pitchFamily="34" charset="0"/>
            </a:endParaRPr>
          </a:p>
        </p:txBody>
      </p:sp>
    </p:spTree>
    <p:extLst>
      <p:ext uri="{BB962C8B-B14F-4D97-AF65-F5344CB8AC3E}">
        <p14:creationId xmlns:p14="http://schemas.microsoft.com/office/powerpoint/2010/main" val="3330671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958" y="1265171"/>
            <a:ext cx="6036127" cy="4955653"/>
          </a:xfrm>
        </p:spPr>
        <p:txBody>
          <a:bodyPr/>
          <a:lstStyle/>
          <a:p>
            <a:pPr>
              <a:spcAft>
                <a:spcPts val="2400"/>
              </a:spcAft>
            </a:pPr>
            <a:r>
              <a:rPr lang="en-US" sz="2400" dirty="0" smtClean="0">
                <a:latin typeface="Century Gothic" pitchFamily="34" charset="0"/>
              </a:rPr>
              <a:t>The Almighty is my Dad </a:t>
            </a:r>
          </a:p>
          <a:p>
            <a:pPr>
              <a:spcAft>
                <a:spcPts val="2400"/>
              </a:spcAft>
            </a:pPr>
            <a:r>
              <a:rPr lang="en-US" sz="2400" dirty="0" smtClean="0">
                <a:latin typeface="Century Gothic" pitchFamily="34" charset="0"/>
              </a:rPr>
              <a:t>He loves me AND He </a:t>
            </a:r>
            <a:r>
              <a:rPr lang="en-US" sz="2400" b="1" u="sng" dirty="0" smtClean="0">
                <a:solidFill>
                  <a:schemeClr val="accent1"/>
                </a:solidFill>
                <a:latin typeface="Century Gothic" pitchFamily="34" charset="0"/>
              </a:rPr>
              <a:t>really LIKES</a:t>
            </a:r>
            <a:r>
              <a:rPr lang="en-US" sz="2400" dirty="0" smtClean="0">
                <a:solidFill>
                  <a:schemeClr val="accent1"/>
                </a:solidFill>
                <a:latin typeface="Century Gothic" pitchFamily="34" charset="0"/>
              </a:rPr>
              <a:t> </a:t>
            </a:r>
            <a:r>
              <a:rPr lang="en-US" sz="2400" dirty="0" smtClean="0">
                <a:latin typeface="Century Gothic" pitchFamily="34" charset="0"/>
              </a:rPr>
              <a:t>me</a:t>
            </a:r>
          </a:p>
          <a:p>
            <a:pPr>
              <a:spcAft>
                <a:spcPts val="2400"/>
              </a:spcAft>
            </a:pPr>
            <a:r>
              <a:rPr lang="en-US" sz="2400" dirty="0" smtClean="0">
                <a:latin typeface="Century Gothic" pitchFamily="34" charset="0"/>
              </a:rPr>
              <a:t>He </a:t>
            </a:r>
            <a:r>
              <a:rPr lang="en-US" sz="2400" dirty="0">
                <a:latin typeface="Century Gothic" pitchFamily="34" charset="0"/>
              </a:rPr>
              <a:t>wants to build the deep </a:t>
            </a:r>
            <a:r>
              <a:rPr lang="en-US" sz="2400" dirty="0" smtClean="0">
                <a:latin typeface="Century Gothic" pitchFamily="34" charset="0"/>
              </a:rPr>
              <a:t/>
            </a:r>
            <a:br>
              <a:rPr lang="en-US" sz="2400" dirty="0" smtClean="0">
                <a:latin typeface="Century Gothic" pitchFamily="34" charset="0"/>
              </a:rPr>
            </a:br>
            <a:r>
              <a:rPr lang="en-US" sz="2400" dirty="0" smtClean="0">
                <a:latin typeface="Century Gothic" pitchFamily="34" charset="0"/>
              </a:rPr>
              <a:t>fellowship </a:t>
            </a:r>
            <a:r>
              <a:rPr lang="en-US" sz="2400" dirty="0">
                <a:latin typeface="Century Gothic" pitchFamily="34" charset="0"/>
              </a:rPr>
              <a:t>of a Father and </a:t>
            </a:r>
            <a:r>
              <a:rPr lang="en-US" sz="2400" dirty="0" smtClean="0">
                <a:latin typeface="Century Gothic" pitchFamily="34" charset="0"/>
              </a:rPr>
              <a:t/>
            </a:r>
            <a:br>
              <a:rPr lang="en-US" sz="2400" dirty="0" smtClean="0">
                <a:latin typeface="Century Gothic" pitchFamily="34" charset="0"/>
              </a:rPr>
            </a:br>
            <a:r>
              <a:rPr lang="en-US" sz="2400" dirty="0" smtClean="0">
                <a:latin typeface="Century Gothic" pitchFamily="34" charset="0"/>
              </a:rPr>
              <a:t>a </a:t>
            </a:r>
            <a:r>
              <a:rPr lang="en-US" sz="2400" dirty="0">
                <a:latin typeface="Century Gothic" pitchFamily="34" charset="0"/>
              </a:rPr>
              <a:t>son, who is a best friend, with </a:t>
            </a:r>
            <a:r>
              <a:rPr lang="en-US" sz="2400" b="1" u="sng" dirty="0">
                <a:solidFill>
                  <a:schemeClr val="accent1"/>
                </a:solidFill>
                <a:latin typeface="Century Gothic" pitchFamily="34" charset="0"/>
              </a:rPr>
              <a:t>me</a:t>
            </a:r>
          </a:p>
          <a:p>
            <a:pPr>
              <a:spcAft>
                <a:spcPts val="2400"/>
              </a:spcAft>
            </a:pPr>
            <a:r>
              <a:rPr lang="en-US" sz="2400" dirty="0" smtClean="0">
                <a:latin typeface="Century Gothic" pitchFamily="34" charset="0"/>
              </a:rPr>
              <a:t>He is always with me, but He </a:t>
            </a:r>
            <a:r>
              <a:rPr lang="en-US" sz="2400" b="1" u="sng" dirty="0" smtClean="0">
                <a:solidFill>
                  <a:schemeClr val="accent1"/>
                </a:solidFill>
                <a:latin typeface="Century Gothic" pitchFamily="34" charset="0"/>
              </a:rPr>
              <a:t>delights</a:t>
            </a:r>
            <a:r>
              <a:rPr lang="en-US" sz="2400" dirty="0" smtClean="0">
                <a:latin typeface="Century Gothic" pitchFamily="34" charset="0"/>
              </a:rPr>
              <a:t> in </a:t>
            </a:r>
            <a:r>
              <a:rPr lang="en-US" sz="2400" dirty="0">
                <a:latin typeface="Century Gothic" pitchFamily="34" charset="0"/>
              </a:rPr>
              <a:t>devoted times alone </a:t>
            </a:r>
            <a:r>
              <a:rPr lang="en-US" sz="2400" b="1" u="sng" dirty="0" smtClean="0">
                <a:solidFill>
                  <a:schemeClr val="accent1"/>
                </a:solidFill>
                <a:latin typeface="Century Gothic" pitchFamily="34" charset="0"/>
              </a:rPr>
              <a:t>with </a:t>
            </a:r>
            <a:r>
              <a:rPr lang="en-US" sz="2400" b="1" u="sng" dirty="0">
                <a:solidFill>
                  <a:schemeClr val="accent1"/>
                </a:solidFill>
                <a:latin typeface="Century Gothic" pitchFamily="34" charset="0"/>
              </a:rPr>
              <a:t>me</a:t>
            </a:r>
          </a:p>
          <a:p>
            <a:pPr>
              <a:spcAft>
                <a:spcPts val="2400"/>
              </a:spcAft>
            </a:pPr>
            <a:r>
              <a:rPr lang="en-US" sz="2400" dirty="0" smtClean="0">
                <a:latin typeface="Century Gothic" pitchFamily="34" charset="0"/>
              </a:rPr>
              <a:t>When I approach Him in prayer, He </a:t>
            </a:r>
            <a:r>
              <a:rPr lang="en-US" sz="2400" b="1" u="sng" dirty="0" smtClean="0">
                <a:solidFill>
                  <a:schemeClr val="accent1"/>
                </a:solidFill>
                <a:latin typeface="Century Gothic" pitchFamily="34" charset="0"/>
              </a:rPr>
              <a:t>eagerly awaits</a:t>
            </a:r>
            <a:r>
              <a:rPr lang="en-US" sz="2400" b="1" dirty="0" smtClean="0">
                <a:solidFill>
                  <a:schemeClr val="accent1"/>
                </a:solidFill>
                <a:latin typeface="Century Gothic" pitchFamily="34" charset="0"/>
              </a:rPr>
              <a:t> </a:t>
            </a:r>
            <a:r>
              <a:rPr lang="en-US" sz="2400" dirty="0">
                <a:latin typeface="Century Gothic" pitchFamily="34" charset="0"/>
              </a:rPr>
              <a:t>manifesting Himself to me in a glory reserved for these devoted times</a:t>
            </a:r>
          </a:p>
        </p:txBody>
      </p:sp>
      <p:sp>
        <p:nvSpPr>
          <p:cNvPr id="5" name="Title 4"/>
          <p:cNvSpPr>
            <a:spLocks noGrp="1"/>
          </p:cNvSpPr>
          <p:nvPr>
            <p:ph type="title"/>
          </p:nvPr>
        </p:nvSpPr>
        <p:spPr>
          <a:xfrm>
            <a:off x="144716" y="214927"/>
            <a:ext cx="8607397" cy="504825"/>
          </a:xfrm>
        </p:spPr>
        <p:txBody>
          <a:bodyPr/>
          <a:lstStyle/>
          <a:p>
            <a:pPr eaLnBrk="1" hangingPunct="1"/>
            <a:r>
              <a:rPr lang="en-ZA" b="1" dirty="0">
                <a:latin typeface="Century Gothic" pitchFamily="34" charset="0"/>
              </a:rPr>
              <a:t>RECAP (6 / </a:t>
            </a:r>
            <a:r>
              <a:rPr lang="en-ZA" b="1" dirty="0" smtClean="0">
                <a:latin typeface="Century Gothic" pitchFamily="34" charset="0"/>
              </a:rPr>
              <a:t>6): </a:t>
            </a:r>
            <a:r>
              <a:rPr lang="en-ZA" b="1" dirty="0">
                <a:latin typeface="Century Gothic" pitchFamily="34" charset="0"/>
              </a:rPr>
              <a:t>The Intimacy </a:t>
            </a:r>
            <a:r>
              <a:rPr lang="en-ZA" b="1" dirty="0" smtClean="0">
                <a:latin typeface="Century Gothic" pitchFamily="34" charset="0"/>
              </a:rPr>
              <a:t/>
            </a:r>
            <a:br>
              <a:rPr lang="en-ZA" b="1" dirty="0" smtClean="0">
                <a:latin typeface="Century Gothic" pitchFamily="34" charset="0"/>
              </a:rPr>
            </a:br>
            <a:r>
              <a:rPr lang="en-ZA" b="1" dirty="0" smtClean="0">
                <a:latin typeface="Century Gothic" pitchFamily="34" charset="0"/>
              </a:rPr>
              <a:t>Paradigm</a:t>
            </a:r>
            <a:endParaRPr lang="en-ZA" b="1" dirty="0">
              <a:latin typeface="Century Gothic" pitchFamily="34" charset="0"/>
            </a:endParaRPr>
          </a:p>
        </p:txBody>
      </p:sp>
      <p:pic>
        <p:nvPicPr>
          <p:cNvPr id="7" name="Picture 2"/>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3086" y="-7968"/>
            <a:ext cx="2960913" cy="25462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183085" y="2547074"/>
            <a:ext cx="2960915" cy="4310927"/>
          </a:xfrm>
          <a:prstGeom prst="rect">
            <a:avLst/>
          </a:prstGeom>
          <a:solidFill>
            <a:srgbClr val="1F497D"/>
          </a:solidFill>
          <a:ln w="28575">
            <a:noFill/>
            <a:miter lim="800000"/>
            <a:headEnd/>
            <a:tailEnd/>
          </a:ln>
          <a:effectLst/>
        </p:spPr>
        <p:txBody>
          <a:bodyPr wrap="square">
            <a:noAutofit/>
          </a:bodyPr>
          <a:lstStyle/>
          <a:p>
            <a:r>
              <a:rPr lang="en-US" sz="2400" i="1" dirty="0" smtClean="0">
                <a:solidFill>
                  <a:prstClr val="white">
                    <a:lumMod val="85000"/>
                  </a:prstClr>
                </a:solidFill>
                <a:latin typeface="Century Gothic" panose="020B0502020202020204" pitchFamily="34" charset="0"/>
                <a:cs typeface="Arial" pitchFamily="34" charset="0"/>
              </a:rPr>
              <a:t>“There </a:t>
            </a:r>
            <a:r>
              <a:rPr lang="en-US" sz="2400" i="1" dirty="0">
                <a:solidFill>
                  <a:prstClr val="white">
                    <a:lumMod val="85000"/>
                  </a:prstClr>
                </a:solidFill>
                <a:latin typeface="Century Gothic" panose="020B0502020202020204" pitchFamily="34" charset="0"/>
                <a:cs typeface="Arial" pitchFamily="34" charset="0"/>
              </a:rPr>
              <a:t>is not in the world a kind of life more sweet and delightful than that of a continual conversation with God." </a:t>
            </a:r>
            <a:r>
              <a:rPr lang="en-US" sz="2400" b="1" i="1" dirty="0">
                <a:solidFill>
                  <a:prstClr val="white">
                    <a:lumMod val="85000"/>
                  </a:prstClr>
                </a:solidFill>
                <a:latin typeface="Century Gothic" panose="020B0502020202020204" pitchFamily="34" charset="0"/>
                <a:cs typeface="Arial" pitchFamily="34" charset="0"/>
              </a:rPr>
              <a:t/>
            </a:r>
            <a:br>
              <a:rPr lang="en-US" sz="2400" b="1" i="1" dirty="0">
                <a:solidFill>
                  <a:prstClr val="white">
                    <a:lumMod val="85000"/>
                  </a:prstClr>
                </a:solidFill>
                <a:latin typeface="Century Gothic" panose="020B0502020202020204" pitchFamily="34" charset="0"/>
                <a:cs typeface="Arial" pitchFamily="34" charset="0"/>
              </a:rPr>
            </a:br>
            <a:r>
              <a:rPr lang="en-US" sz="2400" b="1" dirty="0">
                <a:solidFill>
                  <a:prstClr val="white">
                    <a:lumMod val="85000"/>
                  </a:prstClr>
                </a:solidFill>
                <a:latin typeface="Century Gothic" panose="020B0502020202020204" pitchFamily="34" charset="0"/>
                <a:cs typeface="Arial" pitchFamily="34" charset="0"/>
              </a:rPr>
              <a:t>Brother Lawrence</a:t>
            </a:r>
            <a:endParaRPr lang="en-ZA" sz="2400" b="1" dirty="0">
              <a:solidFill>
                <a:prstClr val="white">
                  <a:lumMod val="85000"/>
                </a:prstClr>
              </a:solidFill>
              <a:latin typeface="Century Gothic" panose="020B0502020202020204"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white"/>
                </a:solidFill>
                <a:latin typeface="Century Gothic" pitchFamily="34" charset="0"/>
              </a:rPr>
              <a:pPr>
                <a:defRPr/>
              </a:pPr>
              <a:t>7</a:t>
            </a:fld>
            <a:endParaRPr lang="en-ZA">
              <a:solidFill>
                <a:prstClr val="white"/>
              </a:solidFill>
              <a:latin typeface="Century Gothic" pitchFamily="34" charset="0"/>
            </a:endParaRPr>
          </a:p>
        </p:txBody>
      </p:sp>
    </p:spTree>
    <p:extLst>
      <p:ext uri="{BB962C8B-B14F-4D97-AF65-F5344CB8AC3E}">
        <p14:creationId xmlns:p14="http://schemas.microsoft.com/office/powerpoint/2010/main" val="2486380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rayer Ministr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3" descr="Prayer Ministr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9701" y="1139926"/>
            <a:ext cx="7708900" cy="5667666"/>
          </a:xfrm>
          <a:prstGeom prst="snip2DiagRect">
            <a:avLst>
              <a:gd name="adj1" fmla="val 0"/>
              <a:gd name="adj2" fmla="val 50000"/>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02FAED8-3281-46D8-B909-C3773E283134}" type="slidenum">
              <a:rPr lang="en-ZA" smtClean="0">
                <a:solidFill>
                  <a:srgbClr val="898989"/>
                </a:solidFill>
                <a:latin typeface="Calibri" pitchFamily="34" charset="0"/>
              </a:rPr>
              <a:pPr eaLnBrk="1" hangingPunct="1"/>
              <a:t>8</a:t>
            </a:fld>
            <a:endParaRPr lang="en-ZA" dirty="0" smtClean="0">
              <a:solidFill>
                <a:srgbClr val="898989"/>
              </a:solidFill>
              <a:latin typeface="Calibri" pitchFamily="34" charset="0"/>
            </a:endParaRPr>
          </a:p>
        </p:txBody>
      </p:sp>
      <p:sp>
        <p:nvSpPr>
          <p:cNvPr id="2" name="TextBox 1"/>
          <p:cNvSpPr txBox="1"/>
          <p:nvPr/>
        </p:nvSpPr>
        <p:spPr>
          <a:xfrm>
            <a:off x="127469" y="133631"/>
            <a:ext cx="8572033" cy="1107996"/>
          </a:xfrm>
          <a:prstGeom prst="rect">
            <a:avLst/>
          </a:prstGeom>
          <a:noFill/>
        </p:spPr>
        <p:txBody>
          <a:bodyPr wrap="square">
            <a:spAutoFit/>
          </a:bodyPr>
          <a:lstStyle/>
          <a:p>
            <a:pPr fontAlgn="base">
              <a:spcBef>
                <a:spcPct val="0"/>
              </a:spcBef>
              <a:spcAft>
                <a:spcPct val="0"/>
              </a:spcAft>
              <a:defRPr/>
            </a:pPr>
            <a:r>
              <a:rPr lang="en-ZA" sz="6600" b="1" i="1" dirty="0">
                <a:solidFill>
                  <a:srgbClr val="C0504D"/>
                </a:solidFill>
                <a:latin typeface="Papyrus" pitchFamily="66" charset="0"/>
                <a:ea typeface="MS PGothic" pitchFamily="34" charset="-128"/>
              </a:rPr>
              <a:t>Why Pray</a:t>
            </a:r>
            <a:r>
              <a:rPr lang="en-ZA" sz="6600" b="1" i="1" dirty="0" smtClean="0">
                <a:solidFill>
                  <a:srgbClr val="C0504D"/>
                </a:solidFill>
                <a:latin typeface="Papyrus" pitchFamily="66" charset="0"/>
                <a:ea typeface="MS PGothic" pitchFamily="34" charset="-128"/>
              </a:rPr>
              <a:t>? Part 2</a:t>
            </a:r>
            <a:endParaRPr lang="en-ZA" sz="6600" b="1" i="1" dirty="0">
              <a:solidFill>
                <a:srgbClr val="C0504D"/>
              </a:solidFill>
              <a:latin typeface="Papyrus" pitchFamily="66" charset="0"/>
              <a:ea typeface="MS PGothic" pitchFamily="34" charset="-128"/>
            </a:endParaRPr>
          </a:p>
        </p:txBody>
      </p:sp>
      <p:sp>
        <p:nvSpPr>
          <p:cNvPr id="7" name="TextBox 5"/>
          <p:cNvSpPr txBox="1">
            <a:spLocks noChangeArrowheads="1"/>
          </p:cNvSpPr>
          <p:nvPr/>
        </p:nvSpPr>
        <p:spPr bwMode="auto">
          <a:xfrm>
            <a:off x="609601" y="1165427"/>
            <a:ext cx="83185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2800" b="1" dirty="0">
                <a:solidFill>
                  <a:schemeClr val="bg2">
                    <a:lumMod val="25000"/>
                  </a:schemeClr>
                </a:solidFill>
                <a:latin typeface="Papyrus" pitchFamily="66" charset="0"/>
              </a:rPr>
              <a:t>“Our Father”… A Prayer  Journey</a:t>
            </a:r>
            <a:br>
              <a:rPr lang="en-ZA" sz="2800" b="1" dirty="0">
                <a:solidFill>
                  <a:schemeClr val="bg2">
                    <a:lumMod val="25000"/>
                  </a:schemeClr>
                </a:solidFill>
                <a:latin typeface="Papyrus" pitchFamily="66" charset="0"/>
              </a:rPr>
            </a:br>
            <a:r>
              <a:rPr lang="en-US" sz="2800" b="1" dirty="0" smtClean="0">
                <a:solidFill>
                  <a:schemeClr val="bg2">
                    <a:lumMod val="25000"/>
                  </a:schemeClr>
                </a:solidFill>
                <a:latin typeface="Papyrus" pitchFamily="66" charset="0"/>
              </a:rPr>
              <a:t>Week </a:t>
            </a:r>
            <a:r>
              <a:rPr lang="en-US" sz="4400" b="1" dirty="0" smtClean="0">
                <a:solidFill>
                  <a:schemeClr val="accent2"/>
                </a:solidFill>
                <a:effectLst>
                  <a:outerShdw blurRad="50800" dist="38100" dir="2700000" algn="tl" rotWithShape="0">
                    <a:prstClr val="black">
                      <a:alpha val="40000"/>
                    </a:prstClr>
                  </a:outerShdw>
                </a:effectLst>
                <a:latin typeface="Papyrus" pitchFamily="66" charset="0"/>
              </a:rPr>
              <a:t>2 of 8</a:t>
            </a:r>
            <a:r>
              <a:rPr lang="en-US" sz="2800" b="1" dirty="0">
                <a:solidFill>
                  <a:schemeClr val="bg2">
                    <a:lumMod val="25000"/>
                  </a:schemeClr>
                </a:solidFill>
                <a:latin typeface="Papyrus" pitchFamily="66" charset="0"/>
              </a:rPr>
              <a:t/>
            </a:r>
            <a:br>
              <a:rPr lang="en-US" sz="2800" b="1" dirty="0">
                <a:solidFill>
                  <a:schemeClr val="bg2">
                    <a:lumMod val="25000"/>
                  </a:schemeClr>
                </a:solidFill>
                <a:latin typeface="Papyrus" pitchFamily="66" charset="0"/>
              </a:rPr>
            </a:br>
            <a:r>
              <a:rPr lang="en-US" sz="2800" b="1" dirty="0" smtClean="0">
                <a:solidFill>
                  <a:schemeClr val="bg2">
                    <a:lumMod val="25000"/>
                  </a:schemeClr>
                </a:solidFill>
                <a:latin typeface="Papyrus" pitchFamily="66" charset="0"/>
              </a:rPr>
              <a:t>Session </a:t>
            </a:r>
            <a:r>
              <a:rPr lang="en-US" sz="4400" b="1" dirty="0" smtClean="0">
                <a:solidFill>
                  <a:schemeClr val="accent2"/>
                </a:solidFill>
                <a:effectLst>
                  <a:outerShdw blurRad="50800" dist="38100" dir="2700000" algn="tl" rotWithShape="0">
                    <a:prstClr val="black">
                      <a:alpha val="40000"/>
                    </a:prstClr>
                  </a:outerShdw>
                </a:effectLst>
                <a:latin typeface="Papyrus" pitchFamily="66" charset="0"/>
              </a:rPr>
              <a:t>2 of 13</a:t>
            </a:r>
            <a:endParaRPr lang="en-US" sz="2800" b="1" dirty="0">
              <a:solidFill>
                <a:schemeClr val="accent2"/>
              </a:solidFill>
              <a:effectLst>
                <a:outerShdw blurRad="50800" dist="38100" dir="2700000" algn="tl" rotWithShape="0">
                  <a:prstClr val="black">
                    <a:alpha val="40000"/>
                  </a:prstClr>
                </a:outerShdw>
              </a:effectLst>
              <a:latin typeface="Papyrus" pitchFamily="66" charset="0"/>
            </a:endParaRPr>
          </a:p>
          <a:p>
            <a:pPr eaLnBrk="1" hangingPunct="1"/>
            <a:r>
              <a:rPr lang="en-ZA" sz="2000" b="1" dirty="0">
                <a:solidFill>
                  <a:schemeClr val="bg2">
                    <a:lumMod val="50000"/>
                  </a:schemeClr>
                </a:solidFill>
                <a:latin typeface="Papyrus" pitchFamily="66" charset="0"/>
              </a:rPr>
              <a:t>Feb 2013</a:t>
            </a:r>
          </a:p>
        </p:txBody>
      </p:sp>
      <p:sp>
        <p:nvSpPr>
          <p:cNvPr id="10" name="TextBox 9"/>
          <p:cNvSpPr txBox="1"/>
          <p:nvPr/>
        </p:nvSpPr>
        <p:spPr>
          <a:xfrm>
            <a:off x="71497" y="5880651"/>
            <a:ext cx="6685539" cy="830997"/>
          </a:xfrm>
          <a:prstGeom prst="rect">
            <a:avLst/>
          </a:prstGeom>
          <a:noFill/>
        </p:spPr>
        <p:txBody>
          <a:bodyPr wrap="square">
            <a:spAutoFit/>
          </a:bodyPr>
          <a:lstStyle/>
          <a:p>
            <a:pPr algn="r">
              <a:defRPr/>
            </a:pPr>
            <a:r>
              <a:rPr lang="en-ZA" sz="2400" b="1" dirty="0">
                <a:solidFill>
                  <a:srgbClr val="EEECE1">
                    <a:lumMod val="90000"/>
                  </a:srgbClr>
                </a:solidFill>
                <a:latin typeface="Papyrus" pitchFamily="66" charset="0"/>
              </a:rPr>
              <a:t>2 Chron. 7:14</a:t>
            </a:r>
            <a:endParaRPr lang="en-ZA" sz="3600" b="1" dirty="0">
              <a:solidFill>
                <a:srgbClr val="EEECE1">
                  <a:lumMod val="90000"/>
                </a:srgbClr>
              </a:solidFill>
              <a:latin typeface="Papyrus" pitchFamily="66" charset="0"/>
            </a:endParaRPr>
          </a:p>
          <a:p>
            <a:pPr algn="r">
              <a:defRPr/>
            </a:pPr>
            <a:r>
              <a:rPr lang="en-ZA" sz="2400" b="1" dirty="0" smtClean="0">
                <a:solidFill>
                  <a:srgbClr val="EEECE1">
                    <a:lumMod val="90000"/>
                  </a:srgbClr>
                </a:solidFill>
                <a:latin typeface="Papyrus" pitchFamily="66" charset="0"/>
              </a:rPr>
              <a:t>If </a:t>
            </a:r>
            <a:r>
              <a:rPr lang="en-ZA" sz="2400" b="1" dirty="0">
                <a:solidFill>
                  <a:srgbClr val="EEECE1">
                    <a:lumMod val="90000"/>
                  </a:srgbClr>
                </a:solidFill>
                <a:latin typeface="Papyrus" pitchFamily="66" charset="0"/>
              </a:rPr>
              <a:t>My people who are called by My name...	</a:t>
            </a:r>
          </a:p>
        </p:txBody>
      </p:sp>
      <p:pic>
        <p:nvPicPr>
          <p:cNvPr id="1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28" b="100000" l="0" r="100000">
                        <a14:foregroundMark x1="2863" y1="77982" x2="24670" y2="71560"/>
                        <a14:foregroundMark x1="5947" y1="83257" x2="27753" y2="83716"/>
                      </a14:backgroundRemoval>
                    </a14:imgEffect>
                  </a14:imgLayer>
                </a14:imgProps>
              </a:ext>
              <a:ext uri="{28A0092B-C50C-407E-A947-70E740481C1C}">
                <a14:useLocalDpi xmlns:a14="http://schemas.microsoft.com/office/drawing/2010/main" val="0"/>
              </a:ext>
            </a:extLst>
          </a:blip>
          <a:srcRect/>
          <a:stretch>
            <a:fillRect/>
          </a:stretch>
        </p:blipFill>
        <p:spPr bwMode="auto">
          <a:xfrm>
            <a:off x="6827521" y="4554701"/>
            <a:ext cx="2245995" cy="215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980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pitchFamily="34" charset="0"/>
              </a:rPr>
              <a:t>Reminder: How </a:t>
            </a:r>
            <a:r>
              <a:rPr lang="en-US" b="1" dirty="0">
                <a:latin typeface="Century Gothic" pitchFamily="34" charset="0"/>
              </a:rPr>
              <a:t>to get maximum</a:t>
            </a:r>
            <a:endParaRPr lang="en-GB" b="1" dirty="0">
              <a:latin typeface="Century Gothic" pitchFamily="34" charset="0"/>
            </a:endParaRPr>
          </a:p>
        </p:txBody>
      </p:sp>
      <p:sp>
        <p:nvSpPr>
          <p:cNvPr id="3" name="Content Placeholder 2"/>
          <p:cNvSpPr>
            <a:spLocks noGrp="1"/>
          </p:cNvSpPr>
          <p:nvPr>
            <p:ph idx="1"/>
          </p:nvPr>
        </p:nvSpPr>
        <p:spPr/>
        <p:txBody>
          <a:bodyPr/>
          <a:lstStyle/>
          <a:p>
            <a:pPr>
              <a:spcBef>
                <a:spcPts val="1800"/>
              </a:spcBef>
            </a:pPr>
            <a:r>
              <a:rPr lang="en-US" b="1" i="1" u="sng" dirty="0" smtClean="0">
                <a:solidFill>
                  <a:schemeClr val="accent1"/>
                </a:solidFill>
                <a:latin typeface="Century Gothic" pitchFamily="34" charset="0"/>
              </a:rPr>
              <a:t>HEAR</a:t>
            </a:r>
            <a:r>
              <a:rPr lang="en-US" dirty="0" smtClean="0">
                <a:latin typeface="Century Gothic" pitchFamily="34" charset="0"/>
              </a:rPr>
              <a:t>: Him who has ears, let him hear what the Spirit has to say</a:t>
            </a:r>
          </a:p>
          <a:p>
            <a:pPr>
              <a:spcBef>
                <a:spcPts val="1800"/>
              </a:spcBef>
            </a:pPr>
            <a:r>
              <a:rPr lang="en-US" b="1" i="1" u="sng" dirty="0">
                <a:solidFill>
                  <a:schemeClr val="accent1"/>
                </a:solidFill>
                <a:latin typeface="Century Gothic" pitchFamily="34" charset="0"/>
              </a:rPr>
              <a:t>TRUST</a:t>
            </a:r>
            <a:r>
              <a:rPr lang="en-US" dirty="0" smtClean="0">
                <a:latin typeface="Century Gothic" pitchFamily="34" charset="0"/>
              </a:rPr>
              <a:t>: Father to work miracles in your heart</a:t>
            </a:r>
          </a:p>
          <a:p>
            <a:pPr>
              <a:spcBef>
                <a:spcPts val="1800"/>
              </a:spcBef>
            </a:pPr>
            <a:r>
              <a:rPr lang="en-US" b="1" i="1" u="sng" dirty="0">
                <a:solidFill>
                  <a:schemeClr val="accent1"/>
                </a:solidFill>
                <a:latin typeface="Century Gothic" pitchFamily="34" charset="0"/>
              </a:rPr>
              <a:t>ENGAGE</a:t>
            </a:r>
            <a:r>
              <a:rPr lang="en-US" dirty="0" smtClean="0">
                <a:latin typeface="Century Gothic" pitchFamily="34" charset="0"/>
              </a:rPr>
              <a:t>: hungry heart, repentant (committed to Word-aligned action)</a:t>
            </a:r>
          </a:p>
          <a:p>
            <a:pPr>
              <a:spcBef>
                <a:spcPts val="1800"/>
              </a:spcBef>
            </a:pPr>
            <a:r>
              <a:rPr lang="en-US" b="1" i="1" u="sng" dirty="0">
                <a:solidFill>
                  <a:schemeClr val="accent1"/>
                </a:solidFill>
                <a:latin typeface="Century Gothic" pitchFamily="34" charset="0"/>
              </a:rPr>
              <a:t>PRAY</a:t>
            </a:r>
            <a:r>
              <a:rPr lang="en-US" dirty="0" smtClean="0">
                <a:latin typeface="Century Gothic" pitchFamily="34" charset="0"/>
              </a:rPr>
              <a:t>: 80% about prayer at home</a:t>
            </a:r>
          </a:p>
        </p:txBody>
      </p:sp>
      <p:sp>
        <p:nvSpPr>
          <p:cNvPr id="4" name="Slide Number Placeholder 3"/>
          <p:cNvSpPr>
            <a:spLocks noGrp="1"/>
          </p:cNvSpPr>
          <p:nvPr>
            <p:ph type="sldNum" sz="quarter" idx="12"/>
          </p:nvPr>
        </p:nvSpPr>
        <p:spPr/>
        <p:txBody>
          <a:bodyPr/>
          <a:lstStyle/>
          <a:p>
            <a:pPr>
              <a:defRPr/>
            </a:pPr>
            <a:fld id="{9B69759B-C1D9-417C-9B4A-0F717375400C}" type="slidenum">
              <a:rPr lang="en-ZA" smtClean="0">
                <a:solidFill>
                  <a:prstClr val="black">
                    <a:lumMod val="65000"/>
                    <a:lumOff val="35000"/>
                  </a:prstClr>
                </a:solidFill>
              </a:rPr>
              <a:pPr>
                <a:defRPr/>
              </a:pPr>
              <a:t>9</a:t>
            </a:fld>
            <a:endParaRPr lang="en-ZA">
              <a:solidFill>
                <a:prstClr val="black">
                  <a:lumMod val="65000"/>
                  <a:lumOff val="35000"/>
                </a:prstClr>
              </a:solidFill>
            </a:endParaRPr>
          </a:p>
        </p:txBody>
      </p:sp>
    </p:spTree>
    <p:extLst>
      <p:ext uri="{BB962C8B-B14F-4D97-AF65-F5344CB8AC3E}">
        <p14:creationId xmlns:p14="http://schemas.microsoft.com/office/powerpoint/2010/main" val="81591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fontAlgn="ctr">
          <a:defRPr sz="2400"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21780</TotalTime>
  <Words>5721</Words>
  <Application>Microsoft Office PowerPoint</Application>
  <PresentationFormat>On-screen Show (4:3)</PresentationFormat>
  <Paragraphs>608</Paragraphs>
  <Slides>61</Slides>
  <Notes>55</Notes>
  <HiddenSlides>0</HiddenSlides>
  <MMClips>2</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1_Office Theme</vt:lpstr>
      <vt:lpstr>Default Design</vt:lpstr>
      <vt:lpstr>PowerPoint Presentation</vt:lpstr>
      <vt:lpstr>RECAP (1 / 6): The call to prayer</vt:lpstr>
      <vt:lpstr> </vt:lpstr>
      <vt:lpstr>RECAP (3 / 6): The problem … </vt:lpstr>
      <vt:lpstr>RECAP (4/6): Why does God want us to pray?</vt:lpstr>
      <vt:lpstr>RECAP (5 / 6): The golden thread of Intimacy</vt:lpstr>
      <vt:lpstr>RECAP (6 / 6): The Intimacy  Paradigm</vt:lpstr>
      <vt:lpstr>PowerPoint Presentation</vt:lpstr>
      <vt:lpstr>Reminder: How to get maximum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P2. The golden thread of PARTNERSHIP is woven from beginning to end of scripture</vt:lpstr>
      <vt:lpstr>P3. Partnership &amp; intimacy are part of the same fellowship package described in Jn 14&amp;15 </vt:lpstr>
      <vt:lpstr>P4. Father has made His mission the family business, and working in the family business is our identity in Christ</vt:lpstr>
      <vt:lpstr>P5. In the context of being God’s family, we are all called to a missional lifestyle</vt:lpstr>
      <vt:lpstr>P6. The “grace package” includes God’s Spirit working in our hearts to make us passionate about His mission and works</vt:lpstr>
      <vt:lpstr>WHY?...</vt:lpstr>
      <vt:lpstr>P8. BUT: Intimacy must come first</vt:lpstr>
      <vt:lpstr>Summary</vt:lpstr>
      <vt:lpstr>Discussion – groups of 4</vt:lpstr>
      <vt:lpstr>PowerPoint Presentation</vt:lpstr>
      <vt:lpstr>Notice the role of prayer in the  “Love Jesus package”… </vt:lpstr>
      <vt:lpstr>And notice the order… </vt:lpstr>
      <vt:lpstr>5 things that come through prayer</vt:lpstr>
      <vt:lpstr>1. Intimacy comes through prayer</vt:lpstr>
      <vt:lpstr>2. Provision comes through prayer</vt:lpstr>
      <vt:lpstr>3. Protection &amp; deliverance come through prayer</vt:lpstr>
      <vt:lpstr>4. Power in ministry comes through prayer</vt:lpstr>
      <vt:lpstr>5. Fulfillment of His purposes comes through prayer (1/2)</vt:lpstr>
      <vt:lpstr>5. Fulfillment of His purposes comes through prayer (2/2)</vt:lpstr>
      <vt:lpstr>2 mysteries of prayer</vt:lpstr>
      <vt:lpstr> </vt:lpstr>
      <vt:lpstr>The second mystery of prayer… Why must we pray for what He wants to do, if’s He wants to &amp; is fully committed to doing it?</vt:lpstr>
      <vt:lpstr>Why Pray - Summary</vt:lpstr>
      <vt:lpstr>PowerPoint Presentation</vt:lpstr>
      <vt:lpstr>Discussion</vt:lpstr>
      <vt:lpstr>T1. The Intimacy Paradigm</vt:lpstr>
      <vt:lpstr>T2. The Partnership Paradigm</vt:lpstr>
      <vt:lpstr>T3. The Power of Prayer Paradigm</vt:lpstr>
      <vt:lpstr>T4. The Apostolic Prayers (1/2)</vt:lpstr>
      <vt:lpstr>T4. The Apostolic Prayers (2/2)</vt:lpstr>
    </vt:vector>
  </TitlesOfParts>
  <Company>EDGE Growth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Goldberg</dc:creator>
  <cp:lastModifiedBy>Jason Goldberg</cp:lastModifiedBy>
  <cp:revision>366</cp:revision>
  <dcterms:created xsi:type="dcterms:W3CDTF">2013-02-07T17:40:20Z</dcterms:created>
  <dcterms:modified xsi:type="dcterms:W3CDTF">2014-02-05T04:29:56Z</dcterms:modified>
</cp:coreProperties>
</file>